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drawings/drawing5.xml" ContentType="application/vnd.openxmlformats-officedocument.drawingml.chartshapes+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drawings/drawing6.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25.xml" ContentType="application/vnd.openxmlformats-officedocument.drawingml.chart+xml"/>
  <Override PartName="/ppt/drawings/drawing8.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drawings/drawing9.xml" ContentType="application/vnd.openxmlformats-officedocument.drawingml.chartshapes+xml"/>
  <Override PartName="/ppt/notesSlides/notesSlide20.xml" ContentType="application/vnd.openxmlformats-officedocument.presentationml.notesSlide+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notesSlides/notesSlide22.xml" ContentType="application/vnd.openxmlformats-officedocument.presentationml.notesSlide+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notesSlides/notesSlide26.xml" ContentType="application/vnd.openxmlformats-officedocument.presentationml.notesSlide+xml"/>
  <Override PartName="/ppt/charts/chart3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6.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30.xml" ContentType="application/vnd.openxmlformats-officedocument.presentationml.notesSlide+xml"/>
  <Override PartName="/ppt/charts/chart38.xml" ContentType="application/vnd.openxmlformats-officedocument.drawingml.chart+xml"/>
  <Override PartName="/ppt/drawings/drawing10.xml" ContentType="application/vnd.openxmlformats-officedocument.drawingml.chartshapes+xml"/>
  <Override PartName="/ppt/notesSlides/notesSlide31.xml" ContentType="application/vnd.openxmlformats-officedocument.presentationml.notesSlide+xml"/>
  <Override PartName="/ppt/charts/chart39.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40.xml" ContentType="application/vnd.openxmlformats-officedocument.presentationml.notesSlide+xml"/>
  <Override PartName="/ppt/charts/chart48.xml" ContentType="application/vnd.openxmlformats-officedocument.drawingml.chart+xml"/>
  <Override PartName="/ppt/notesSlides/notesSlide41.xml" ContentType="application/vnd.openxmlformats-officedocument.presentationml.notesSlide+xml"/>
  <Override PartName="/ppt/charts/chart49.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6.xml" ContentType="application/vnd.openxmlformats-officedocument.drawingml.chart+xml"/>
  <Override PartName="/ppt/notesSlides/notesSlide50.xml" ContentType="application/vnd.openxmlformats-officedocument.presentationml.notesSlide+xml"/>
  <Override PartName="/ppt/charts/chart57.xml" ContentType="application/vnd.openxmlformats-officedocument.drawingml.chart+xml"/>
  <Override PartName="/ppt/notesSlides/notesSlide51.xml" ContentType="application/vnd.openxmlformats-officedocument.presentationml.notesSlide+xml"/>
  <Override PartName="/ppt/charts/chart58.xml" ContentType="application/vnd.openxmlformats-officedocument.drawingml.chart+xml"/>
  <Override PartName="/ppt/notesSlides/notesSlide52.xml" ContentType="application/vnd.openxmlformats-officedocument.presentationml.notesSlide+xml"/>
  <Override PartName="/ppt/charts/chart59.xml" ContentType="application/vnd.openxmlformats-officedocument.drawingml.chart+xml"/>
  <Override PartName="/ppt/notesSlides/notesSlide53.xml" ContentType="application/vnd.openxmlformats-officedocument.presentationml.notesSlide+xml"/>
  <Override PartName="/ppt/charts/chart60.xml" ContentType="application/vnd.openxmlformats-officedocument.drawingml.chart+xml"/>
  <Override PartName="/ppt/notesSlides/notesSlide54.xml" ContentType="application/vnd.openxmlformats-officedocument.presentationml.notesSlide+xml"/>
  <Override PartName="/ppt/charts/chart61.xml" ContentType="application/vnd.openxmlformats-officedocument.drawingml.chart+xml"/>
  <Override PartName="/ppt/drawings/drawing11.xml" ContentType="application/vnd.openxmlformats-officedocument.drawingml.chartshapes+xml"/>
  <Override PartName="/ppt/notesSlides/notesSlide55.xml" ContentType="application/vnd.openxmlformats-officedocument.presentationml.notesSlide+xml"/>
  <Override PartName="/ppt/charts/chart62.xml" ContentType="application/vnd.openxmlformats-officedocument.drawingml.chart+xml"/>
  <Override PartName="/ppt/notesSlides/notesSlide56.xml" ContentType="application/vnd.openxmlformats-officedocument.presentationml.notesSlide+xml"/>
  <Override PartName="/ppt/charts/chart63.xml" ContentType="application/vnd.openxmlformats-officedocument.drawingml.chart+xml"/>
  <Override PartName="/ppt/notesSlides/notesSlide57.xml" ContentType="application/vnd.openxmlformats-officedocument.presentationml.notesSlide+xml"/>
  <Override PartName="/ppt/charts/chart64.xml" ContentType="application/vnd.openxmlformats-officedocument.drawingml.chart+xml"/>
  <Override PartName="/ppt/notesSlides/notesSlide58.xml" ContentType="application/vnd.openxmlformats-officedocument.presentationml.notesSlide+xml"/>
  <Override PartName="/ppt/charts/chart65.xml" ContentType="application/vnd.openxmlformats-officedocument.drawingml.chart+xml"/>
  <Override PartName="/ppt/notesSlides/notesSlide59.xml" ContentType="application/vnd.openxmlformats-officedocument.presentationml.notesSlide+xml"/>
  <Override PartName="/ppt/charts/chart66.xml" ContentType="application/vnd.openxmlformats-officedocument.drawingml.chart+xml"/>
  <Override PartName="/ppt/notesSlides/notesSlide60.xml" ContentType="application/vnd.openxmlformats-officedocument.presentationml.notesSlide+xml"/>
  <Override PartName="/ppt/charts/chart67.xml" ContentType="application/vnd.openxmlformats-officedocument.drawingml.chart+xml"/>
  <Override PartName="/ppt/notesSlides/notesSlide61.xml" ContentType="application/vnd.openxmlformats-officedocument.presentationml.notesSlide+xml"/>
  <Override PartName="/ppt/charts/chart68.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69.xml" ContentType="application/vnd.openxmlformats-officedocument.drawingml.chart+xml"/>
  <Override PartName="/ppt/notesSlides/notesSlide64.xml" ContentType="application/vnd.openxmlformats-officedocument.presentationml.notesSlide+xml"/>
  <Override PartName="/ppt/charts/chart70.xml" ContentType="application/vnd.openxmlformats-officedocument.drawingml.chart+xml"/>
  <Override PartName="/ppt/notesSlides/notesSlide65.xml" ContentType="application/vnd.openxmlformats-officedocument.presentationml.notesSlide+xml"/>
  <Override PartName="/ppt/charts/chart71.xml" ContentType="application/vnd.openxmlformats-officedocument.drawingml.chart+xml"/>
  <Override PartName="/ppt/notesSlides/notesSlide66.xml" ContentType="application/vnd.openxmlformats-officedocument.presentationml.notesSlide+xml"/>
  <Override PartName="/ppt/charts/chart72.xml" ContentType="application/vnd.openxmlformats-officedocument.drawingml.chart+xml"/>
  <Override PartName="/ppt/notesSlides/notesSlide67.xml" ContentType="application/vnd.openxmlformats-officedocument.presentationml.notesSlide+xml"/>
  <Override PartName="/ppt/charts/chart73.xml" ContentType="application/vnd.openxmlformats-officedocument.drawingml.chart+xml"/>
  <Override PartName="/ppt/notesSlides/notesSlide68.xml" ContentType="application/vnd.openxmlformats-officedocument.presentationml.notesSlide+xml"/>
  <Override PartName="/ppt/charts/chart74.xml" ContentType="application/vnd.openxmlformats-officedocument.drawingml.chart+xml"/>
  <Override PartName="/ppt/notesSlides/notesSlide69.xml" ContentType="application/vnd.openxmlformats-officedocument.presentationml.notesSlide+xml"/>
  <Override PartName="/ppt/charts/chart75.xml" ContentType="application/vnd.openxmlformats-officedocument.drawingml.chart+xml"/>
  <Override PartName="/ppt/drawings/drawing12.xml" ContentType="application/vnd.openxmlformats-officedocument.drawingml.chartshapes+xml"/>
  <Override PartName="/ppt/notesSlides/notesSlide70.xml" ContentType="application/vnd.openxmlformats-officedocument.presentationml.notesSlide+xml"/>
  <Override PartName="/ppt/charts/chart76.xml" ContentType="application/vnd.openxmlformats-officedocument.drawingml.chart+xml"/>
  <Override PartName="/ppt/drawings/drawing13.xml" ContentType="application/vnd.openxmlformats-officedocument.drawingml.chartshapes+xml"/>
  <Override PartName="/ppt/notesSlides/notesSlide71.xml" ContentType="application/vnd.openxmlformats-officedocument.presentationml.notesSlide+xml"/>
  <Override PartName="/ppt/charts/chart77.xml" ContentType="application/vnd.openxmlformats-officedocument.drawingml.chart+xml"/>
  <Override PartName="/ppt/drawings/drawing14.xml" ContentType="application/vnd.openxmlformats-officedocument.drawingml.chartshapes+xml"/>
  <Override PartName="/ppt/notesSlides/notesSlide72.xml" ContentType="application/vnd.openxmlformats-officedocument.presentationml.notesSlide+xml"/>
  <Override PartName="/ppt/charts/chart78.xml" ContentType="application/vnd.openxmlformats-officedocument.drawingml.chart+xml"/>
  <Override PartName="/ppt/drawings/drawing15.xml" ContentType="application/vnd.openxmlformats-officedocument.drawingml.chartshapes+xml"/>
  <Override PartName="/ppt/notesSlides/notesSlide73.xml" ContentType="application/vnd.openxmlformats-officedocument.presentationml.notesSlide+xml"/>
  <Override PartName="/ppt/charts/chart79.xml" ContentType="application/vnd.openxmlformats-officedocument.drawingml.chart+xml"/>
  <Override PartName="/ppt/drawings/drawing16.xml" ContentType="application/vnd.openxmlformats-officedocument.drawingml.chartshapes+xml"/>
  <Override PartName="/ppt/notesSlides/notesSlide74.xml" ContentType="application/vnd.openxmlformats-officedocument.presentationml.notesSlide+xml"/>
  <Override PartName="/ppt/charts/chart80.xml" ContentType="application/vnd.openxmlformats-officedocument.drawingml.chart+xml"/>
  <Override PartName="/ppt/drawings/drawing17.xml" ContentType="application/vnd.openxmlformats-officedocument.drawingml.chartshapes+xml"/>
  <Override PartName="/ppt/notesSlides/notesSlide75.xml" ContentType="application/vnd.openxmlformats-officedocument.presentationml.notesSlide+xml"/>
  <Override PartName="/ppt/charts/chart81.xml" ContentType="application/vnd.openxmlformats-officedocument.drawingml.chart+xml"/>
  <Override PartName="/ppt/notesSlides/notesSlide76.xml" ContentType="application/vnd.openxmlformats-officedocument.presentationml.notesSlide+xml"/>
  <Override PartName="/ppt/charts/chart82.xml" ContentType="application/vnd.openxmlformats-officedocument.drawingml.chart+xml"/>
  <Override PartName="/ppt/notesSlides/notesSlide77.xml" ContentType="application/vnd.openxmlformats-officedocument.presentationml.notesSlide+xml"/>
  <Override PartName="/ppt/charts/chart83.xml" ContentType="application/vnd.openxmlformats-officedocument.drawingml.chart+xml"/>
  <Override PartName="/ppt/notesSlides/notesSlide78.xml" ContentType="application/vnd.openxmlformats-officedocument.presentationml.notesSlide+xml"/>
  <Override PartName="/ppt/charts/chart84.xml" ContentType="application/vnd.openxmlformats-officedocument.drawingml.chart+xml"/>
  <Override PartName="/ppt/notesSlides/notesSlide79.xml" ContentType="application/vnd.openxmlformats-officedocument.presentationml.notesSlide+xml"/>
  <Override PartName="/ppt/charts/chart85.xml" ContentType="application/vnd.openxmlformats-officedocument.drawingml.chart+xml"/>
  <Override PartName="/ppt/notesSlides/notesSlide80.xml" ContentType="application/vnd.openxmlformats-officedocument.presentationml.notesSlide+xml"/>
  <Override PartName="/ppt/charts/chart86.xml" ContentType="application/vnd.openxmlformats-officedocument.drawingml.chart+xml"/>
  <Override PartName="/ppt/notesSlides/notesSlide81.xml" ContentType="application/vnd.openxmlformats-officedocument.presentationml.notesSlide+xml"/>
  <Override PartName="/ppt/charts/chart87.xml" ContentType="application/vnd.openxmlformats-officedocument.drawingml.chart+xml"/>
  <Override PartName="/ppt/notesSlides/notesSlide82.xml" ContentType="application/vnd.openxmlformats-officedocument.presentationml.notesSlide+xml"/>
  <Override PartName="/ppt/charts/chart88.xml" ContentType="application/vnd.openxmlformats-officedocument.drawingml.chart+xml"/>
  <Override PartName="/ppt/drawings/drawing18.xml" ContentType="application/vnd.openxmlformats-officedocument.drawingml.chartshapes+xml"/>
  <Override PartName="/ppt/notesSlides/notesSlide83.xml" ContentType="application/vnd.openxmlformats-officedocument.presentationml.notesSlide+xml"/>
  <Override PartName="/ppt/charts/chart89.xml" ContentType="application/vnd.openxmlformats-officedocument.drawingml.chart+xml"/>
  <Override PartName="/ppt/drawings/drawing19.xml" ContentType="application/vnd.openxmlformats-officedocument.drawingml.chartshapes+xml"/>
  <Override PartName="/ppt/notesSlides/notesSlide84.xml" ContentType="application/vnd.openxmlformats-officedocument.presentationml.notesSlide+xml"/>
  <Override PartName="/ppt/charts/chart90.xml" ContentType="application/vnd.openxmlformats-officedocument.drawingml.chart+xml"/>
  <Override PartName="/ppt/drawings/drawing20.xml" ContentType="application/vnd.openxmlformats-officedocument.drawingml.chartshapes+xml"/>
  <Override PartName="/ppt/notesSlides/notesSlide85.xml" ContentType="application/vnd.openxmlformats-officedocument.presentationml.notesSlide+xml"/>
  <Override PartName="/ppt/charts/chart91.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92.xml" ContentType="application/vnd.openxmlformats-officedocument.drawingml.chart+xml"/>
  <Override PartName="/ppt/notesSlides/notesSlide89.xml" ContentType="application/vnd.openxmlformats-officedocument.presentationml.notesSlide+xml"/>
  <Override PartName="/ppt/charts/chart93.xml" ContentType="application/vnd.openxmlformats-officedocument.drawingml.chart+xml"/>
  <Override PartName="/ppt/notesSlides/notesSlide90.xml" ContentType="application/vnd.openxmlformats-officedocument.presentationml.notesSlide+xml"/>
  <Override PartName="/ppt/charts/chart94.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95.xml" ContentType="application/vnd.openxmlformats-officedocument.drawingml.chart+xml"/>
  <Override PartName="/ppt/drawings/drawing21.xml" ContentType="application/vnd.openxmlformats-officedocument.drawingml.chartshape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96.xml" ContentType="application/vnd.openxmlformats-officedocument.drawingml.chart+xml"/>
  <Override PartName="/ppt/notesSlides/notesSlide102.xml" ContentType="application/vnd.openxmlformats-officedocument.presentationml.notesSlide+xml"/>
  <Override PartName="/ppt/charts/chart97.xml" ContentType="application/vnd.openxmlformats-officedocument.drawingml.chart+xml"/>
  <Override PartName="/ppt/drawings/drawing22.xml" ContentType="application/vnd.openxmlformats-officedocument.drawingml.chartshapes+xml"/>
  <Override PartName="/ppt/notesSlides/notesSlide103.xml" ContentType="application/vnd.openxmlformats-officedocument.presentationml.notesSlide+xml"/>
  <Override PartName="/ppt/charts/chart98.xml" ContentType="application/vnd.openxmlformats-officedocument.drawingml.chart+xml"/>
  <Override PartName="/ppt/notesSlides/notesSlide104.xml" ContentType="application/vnd.openxmlformats-officedocument.presentationml.notesSlide+xml"/>
  <Override PartName="/ppt/charts/chart99.xml" ContentType="application/vnd.openxmlformats-officedocument.drawingml.chart+xml"/>
  <Override PartName="/ppt/notesSlides/notesSlide105.xml" ContentType="application/vnd.openxmlformats-officedocument.presentationml.notesSlide+xml"/>
  <Override PartName="/ppt/charts/chart100.xml" ContentType="application/vnd.openxmlformats-officedocument.drawingml.chart+xml"/>
  <Override PartName="/ppt/notesSlides/notesSlide106.xml" ContentType="application/vnd.openxmlformats-officedocument.presentationml.notesSlide+xml"/>
  <Override PartName="/ppt/charts/chart101.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102.xml" ContentType="application/vnd.openxmlformats-officedocument.drawingml.chart+xml"/>
  <Override PartName="/ppt/notesSlides/notesSlide109.xml" ContentType="application/vnd.openxmlformats-officedocument.presentationml.notesSlide+xml"/>
  <Override PartName="/ppt/charts/chart103.xml" ContentType="application/vnd.openxmlformats-officedocument.drawingml.chart+xml"/>
  <Override PartName="/ppt/notesSlides/notesSlide110.xml" ContentType="application/vnd.openxmlformats-officedocument.presentationml.notesSlide+xml"/>
  <Override PartName="/ppt/charts/chart104.xml" ContentType="application/vnd.openxmlformats-officedocument.drawingml.chart+xml"/>
  <Override PartName="/ppt/notesSlides/notesSlide111.xml" ContentType="application/vnd.openxmlformats-officedocument.presentationml.notesSlide+xml"/>
  <Override PartName="/ppt/charts/chart105.xml" ContentType="application/vnd.openxmlformats-officedocument.drawingml.chart+xml"/>
  <Override PartName="/ppt/notesSlides/notesSlide112.xml" ContentType="application/vnd.openxmlformats-officedocument.presentationml.notesSlide+xml"/>
  <Override PartName="/ppt/charts/chart106.xml" ContentType="application/vnd.openxmlformats-officedocument.drawingml.chart+xml"/>
  <Override PartName="/ppt/notesSlides/notesSlide113.xml" ContentType="application/vnd.openxmlformats-officedocument.presentationml.notesSlide+xml"/>
  <Override PartName="/ppt/charts/chart107.xml" ContentType="application/vnd.openxmlformats-officedocument.drawingml.chart+xml"/>
  <Override PartName="/ppt/notesSlides/notesSlide114.xml" ContentType="application/vnd.openxmlformats-officedocument.presentationml.notesSlide+xml"/>
  <Override PartName="/ppt/charts/chart108.xml" ContentType="application/vnd.openxmlformats-officedocument.drawingml.chart+xml"/>
  <Override PartName="/ppt/notesSlides/notesSlide115.xml" ContentType="application/vnd.openxmlformats-officedocument.presentationml.notesSlide+xml"/>
  <Override PartName="/ppt/charts/chart109.xml" ContentType="application/vnd.openxmlformats-officedocument.drawingml.chart+xml"/>
  <Override PartName="/ppt/notesSlides/notesSlide116.xml" ContentType="application/vnd.openxmlformats-officedocument.presentationml.notesSlide+xml"/>
  <Override PartName="/ppt/charts/chart110.xml" ContentType="application/vnd.openxmlformats-officedocument.drawingml.chart+xml"/>
  <Override PartName="/ppt/notesSlides/notesSlide117.xml" ContentType="application/vnd.openxmlformats-officedocument.presentationml.notesSlide+xml"/>
  <Override PartName="/ppt/charts/chart111.xml" ContentType="application/vnd.openxmlformats-officedocument.drawingml.chart+xml"/>
  <Override PartName="/ppt/notesSlides/notesSlide118.xml" ContentType="application/vnd.openxmlformats-officedocument.presentationml.notesSlide+xml"/>
  <Override PartName="/ppt/charts/chart112.xml" ContentType="application/vnd.openxmlformats-officedocument.drawingml.chart+xml"/>
  <Override PartName="/ppt/notesSlides/notesSlide119.xml" ContentType="application/vnd.openxmlformats-officedocument.presentationml.notesSlide+xml"/>
  <Override PartName="/ppt/charts/chart113.xml" ContentType="application/vnd.openxmlformats-officedocument.drawingml.chart+xml"/>
  <Override PartName="/ppt/notesSlides/notesSlide120.xml" ContentType="application/vnd.openxmlformats-officedocument.presentationml.notesSlide+xml"/>
  <Override PartName="/ppt/charts/chart114.xml" ContentType="application/vnd.openxmlformats-officedocument.drawingml.chart+xml"/>
  <Override PartName="/ppt/notesSlides/notesSlide121.xml" ContentType="application/vnd.openxmlformats-officedocument.presentationml.notesSlide+xml"/>
  <Override PartName="/ppt/charts/chart115.xml" ContentType="application/vnd.openxmlformats-officedocument.drawingml.chart+xml"/>
  <Override PartName="/ppt/notesSlides/notesSlide122.xml" ContentType="application/vnd.openxmlformats-officedocument.presentationml.notesSlide+xml"/>
  <Override PartName="/ppt/charts/chart116.xml" ContentType="application/vnd.openxmlformats-officedocument.drawingml.chart+xml"/>
  <Override PartName="/ppt/notesSlides/notesSlide123.xml" ContentType="application/vnd.openxmlformats-officedocument.presentationml.notesSlide+xml"/>
  <Override PartName="/ppt/charts/chart117.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118.xml" ContentType="application/vnd.openxmlformats-officedocument.drawingml.chart+xml"/>
  <Override PartName="/ppt/notesSlides/notesSlide126.xml" ContentType="application/vnd.openxmlformats-officedocument.presentationml.notesSlide+xml"/>
  <Override PartName="/ppt/charts/chart119.xml" ContentType="application/vnd.openxmlformats-officedocument.drawingml.chart+xml"/>
  <Override PartName="/ppt/notesSlides/notesSlide127.xml" ContentType="application/vnd.openxmlformats-officedocument.presentationml.notesSlide+xml"/>
  <Override PartName="/ppt/charts/chart120.xml" ContentType="application/vnd.openxmlformats-officedocument.drawingml.chart+xml"/>
  <Override PartName="/ppt/notesSlides/notesSlide128.xml" ContentType="application/vnd.openxmlformats-officedocument.presentationml.notesSlide+xml"/>
  <Override PartName="/ppt/charts/chart121.xml" ContentType="application/vnd.openxmlformats-officedocument.drawingml.chart+xml"/>
  <Override PartName="/ppt/notesSlides/notesSlide129.xml" ContentType="application/vnd.openxmlformats-officedocument.presentationml.notesSlide+xml"/>
  <Override PartName="/ppt/charts/chart122.xml" ContentType="application/vnd.openxmlformats-officedocument.drawingml.chart+xml"/>
  <Override PartName="/ppt/notesSlides/notesSlide130.xml" ContentType="application/vnd.openxmlformats-officedocument.presentationml.notesSlide+xml"/>
  <Override PartName="/ppt/charts/chart123.xml" ContentType="application/vnd.openxmlformats-officedocument.drawingml.chart+xml"/>
  <Override PartName="/ppt/notesSlides/notesSlide131.xml" ContentType="application/vnd.openxmlformats-officedocument.presentationml.notesSlide+xml"/>
  <Override PartName="/ppt/charts/chart124.xml" ContentType="application/vnd.openxmlformats-officedocument.drawingml.chart+xml"/>
  <Override PartName="/ppt/notesSlides/notesSlide132.xml" ContentType="application/vnd.openxmlformats-officedocument.presentationml.notesSlide+xml"/>
  <Override PartName="/ppt/charts/chart125.xml" ContentType="application/vnd.openxmlformats-officedocument.drawingml.chart+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harts/chart126.xml" ContentType="application/vnd.openxmlformats-officedocument.drawingml.chart+xml"/>
  <Override PartName="/ppt/notesSlides/notesSlide135.xml" ContentType="application/vnd.openxmlformats-officedocument.presentationml.notesSlide+xml"/>
  <Override PartName="/ppt/charts/chart127.xml" ContentType="application/vnd.openxmlformats-officedocument.drawingml.chart+xml"/>
  <Override PartName="/ppt/notesSlides/notesSlide136.xml" ContentType="application/vnd.openxmlformats-officedocument.presentationml.notesSlide+xml"/>
  <Override PartName="/ppt/charts/chart128.xml" ContentType="application/vnd.openxmlformats-officedocument.drawingml.chart+xml"/>
  <Override PartName="/ppt/notesSlides/notesSlide137.xml" ContentType="application/vnd.openxmlformats-officedocument.presentationml.notesSlide+xml"/>
  <Override PartName="/ppt/charts/chart129.xml" ContentType="application/vnd.openxmlformats-officedocument.drawingml.chart+xml"/>
  <Override PartName="/ppt/notesSlides/notesSlide138.xml" ContentType="application/vnd.openxmlformats-officedocument.presentationml.notesSlide+xml"/>
  <Override PartName="/ppt/charts/chart130.xml" ContentType="application/vnd.openxmlformats-officedocument.drawingml.chart+xml"/>
  <Override PartName="/ppt/notesSlides/notesSlide139.xml" ContentType="application/vnd.openxmlformats-officedocument.presentationml.notesSlide+xml"/>
  <Override PartName="/ppt/charts/chart131.xml" ContentType="application/vnd.openxmlformats-officedocument.drawingml.chart+xml"/>
  <Override PartName="/ppt/notesSlides/notesSlide140.xml" ContentType="application/vnd.openxmlformats-officedocument.presentationml.notesSlide+xml"/>
  <Override PartName="/ppt/charts/chart132.xml" ContentType="application/vnd.openxmlformats-officedocument.drawingml.chart+xml"/>
  <Override PartName="/ppt/notesSlides/notesSlide141.xml" ContentType="application/vnd.openxmlformats-officedocument.presentationml.notesSlide+xml"/>
  <Override PartName="/ppt/charts/chart133.xml" ContentType="application/vnd.openxmlformats-officedocument.drawingml.chart+xml"/>
  <Override PartName="/ppt/notesSlides/notesSlide142.xml" ContentType="application/vnd.openxmlformats-officedocument.presentationml.notesSlide+xml"/>
  <Override PartName="/ppt/charts/chart134.xml" ContentType="application/vnd.openxmlformats-officedocument.drawingml.chart+xml"/>
  <Override PartName="/ppt/notesSlides/notesSlide143.xml" ContentType="application/vnd.openxmlformats-officedocument.presentationml.notesSlide+xml"/>
  <Override PartName="/ppt/charts/chart135.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charts/chart136.xml" ContentType="application/vnd.openxmlformats-officedocument.drawingml.chart+xml"/>
  <Override PartName="/ppt/notesSlides/notesSlide146.xml" ContentType="application/vnd.openxmlformats-officedocument.presentationml.notesSlide+xml"/>
  <Override PartName="/ppt/charts/chart137.xml" ContentType="application/vnd.openxmlformats-officedocument.drawingml.chart+xml"/>
  <Override PartName="/ppt/notesSlides/notesSlide147.xml" ContentType="application/vnd.openxmlformats-officedocument.presentationml.notesSlide+xml"/>
  <Override PartName="/ppt/charts/chart138.xml" ContentType="application/vnd.openxmlformats-officedocument.drawingml.chart+xml"/>
  <Override PartName="/ppt/notesSlides/notesSlide148.xml" ContentType="application/vnd.openxmlformats-officedocument.presentationml.notesSlide+xml"/>
  <Override PartName="/ppt/charts/chart139.xml" ContentType="application/vnd.openxmlformats-officedocument.drawingml.chart+xml"/>
  <Override PartName="/ppt/notesSlides/notesSlide149.xml" ContentType="application/vnd.openxmlformats-officedocument.presentationml.notesSlide+xml"/>
  <Override PartName="/ppt/charts/chart140.xml" ContentType="application/vnd.openxmlformats-officedocument.drawingml.chart+xml"/>
  <Override PartName="/ppt/notesSlides/notesSlide150.xml" ContentType="application/vnd.openxmlformats-officedocument.presentationml.notesSlide+xml"/>
  <Override PartName="/ppt/charts/chart141.xml" ContentType="application/vnd.openxmlformats-officedocument.drawingml.chart+xml"/>
  <Override PartName="/ppt/notesSlides/notesSlide151.xml" ContentType="application/vnd.openxmlformats-officedocument.presentationml.notesSlide+xml"/>
  <Override PartName="/ppt/charts/chart142.xml" ContentType="application/vnd.openxmlformats-officedocument.drawingml.chart+xml"/>
  <Override PartName="/ppt/drawings/drawing23.xml" ContentType="application/vnd.openxmlformats-officedocument.drawingml.chartshapes+xml"/>
  <Override PartName="/ppt/notesSlides/notesSlide152.xml" ContentType="application/vnd.openxmlformats-officedocument.presentationml.notesSlide+xml"/>
  <Override PartName="/ppt/charts/chart143.xml" ContentType="application/vnd.openxmlformats-officedocument.drawingml.chart+xml"/>
  <Override PartName="/ppt/notesSlides/notesSlide153.xml" ContentType="application/vnd.openxmlformats-officedocument.presentationml.notesSlide+xml"/>
  <Override PartName="/ppt/charts/chart144.xml" ContentType="application/vnd.openxmlformats-officedocument.drawingml.chart+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84" r:id="rId113"/>
    <p:sldId id="385" r:id="rId114"/>
    <p:sldId id="386" r:id="rId115"/>
    <p:sldId id="387" r:id="rId116"/>
    <p:sldId id="388" r:id="rId117"/>
    <p:sldId id="389" r:id="rId118"/>
    <p:sldId id="375" r:id="rId119"/>
    <p:sldId id="376" r:id="rId120"/>
    <p:sldId id="377" r:id="rId121"/>
    <p:sldId id="378" r:id="rId122"/>
    <p:sldId id="379" r:id="rId123"/>
    <p:sldId id="380" r:id="rId124"/>
    <p:sldId id="381" r:id="rId125"/>
    <p:sldId id="382" r:id="rId126"/>
    <p:sldId id="383"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 id="363" r:id="rId170"/>
    <p:sldId id="369" r:id="rId171"/>
    <p:sldId id="370" r:id="rId172"/>
    <p:sldId id="374" r:id="rId173"/>
    <p:sldId id="371" r:id="rId174"/>
    <p:sldId id="372" r:id="rId175"/>
    <p:sldId id="373" r:id="rId176"/>
    <p:sldId id="364" r:id="rId177"/>
    <p:sldId id="432" r:id="rId178"/>
    <p:sldId id="433" r:id="rId179"/>
    <p:sldId id="365" r:id="rId180"/>
    <p:sldId id="366" r:id="rId181"/>
    <p:sldId id="367" r:id="rId182"/>
    <p:sldId id="368" r:id="rId18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7" clrIdx="0"/>
  <p:cmAuthor id="1" name="Anna Y. Kucheryavaya" initials="AYK" lastIdx="2" clrIdx="1">
    <p:extLst>
      <p:ext uri="{19B8F6BF-5375-455C-9EA6-DF929625EA0E}">
        <p15:presenceInfo xmlns:p15="http://schemas.microsoft.com/office/powerpoint/2012/main" userId="S-1-5-21-3838001524-2532167733-2738084025-5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FF00"/>
    <a:srgbClr val="00FFFF"/>
    <a:srgbClr val="006600"/>
    <a:srgbClr val="FFFF00"/>
    <a:srgbClr val="33CC33"/>
    <a:srgbClr val="CCCC00"/>
    <a:srgbClr val="9933FF"/>
    <a:srgbClr val="99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95501" autoAdjust="0"/>
  </p:normalViewPr>
  <p:slideViewPr>
    <p:cSldViewPr>
      <p:cViewPr varScale="1">
        <p:scale>
          <a:sx n="88" d="100"/>
          <a:sy n="88" d="100"/>
        </p:scale>
        <p:origin x="1404" y="96"/>
      </p:cViewPr>
      <p:guideLst>
        <p:guide orient="horz" pos="3360"/>
        <p:guide pos="2160"/>
      </p:guideLst>
    </p:cSldViewPr>
  </p:slideViewPr>
  <p:notesTextViewPr>
    <p:cViewPr>
      <p:scale>
        <a:sx n="100" d="100"/>
        <a:sy n="100" d="100"/>
      </p:scale>
      <p:origin x="0" y="0"/>
    </p:cViewPr>
  </p:notesTextViewPr>
  <p:sorterViewPr>
    <p:cViewPr>
      <p:scale>
        <a:sx n="100" d="100"/>
        <a:sy n="100" d="100"/>
      </p:scale>
      <p:origin x="0" y="463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62"/>
          <c:y val="3.7226668387763354E-2"/>
          <c:w val="0.87457099389125037"/>
          <c:h val="0.7663529968589996"/>
        </c:manualLayout>
      </c:layout>
      <c:barChart>
        <c:barDir val="col"/>
        <c:grouping val="stacked"/>
        <c:varyColors val="0"/>
        <c:ser>
          <c:idx val="0"/>
          <c:order val="0"/>
          <c:tx>
            <c:strRef>
              <c:f>Sheet1!$B$1</c:f>
              <c:strCache>
                <c:ptCount val="1"/>
                <c:pt idx="0">
                  <c:v>North America</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Sheet1!$B$2:$B$34</c:f>
              <c:numCache>
                <c:formatCode>General</c:formatCode>
                <c:ptCount val="33"/>
                <c:pt idx="0">
                  <c:v>7</c:v>
                </c:pt>
                <c:pt idx="1">
                  <c:v>5</c:v>
                </c:pt>
                <c:pt idx="2">
                  <c:v>17</c:v>
                </c:pt>
                <c:pt idx="3">
                  <c:v>26</c:v>
                </c:pt>
                <c:pt idx="4">
                  <c:v>33</c:v>
                </c:pt>
                <c:pt idx="5">
                  <c:v>43</c:v>
                </c:pt>
                <c:pt idx="6">
                  <c:v>43</c:v>
                </c:pt>
                <c:pt idx="7">
                  <c:v>41</c:v>
                </c:pt>
                <c:pt idx="8">
                  <c:v>58</c:v>
                </c:pt>
                <c:pt idx="9">
                  <c:v>59</c:v>
                </c:pt>
                <c:pt idx="10">
                  <c:v>55</c:v>
                </c:pt>
                <c:pt idx="11">
                  <c:v>61</c:v>
                </c:pt>
                <c:pt idx="12">
                  <c:v>67</c:v>
                </c:pt>
                <c:pt idx="13">
                  <c:v>64</c:v>
                </c:pt>
                <c:pt idx="14">
                  <c:v>67</c:v>
                </c:pt>
                <c:pt idx="15">
                  <c:v>61</c:v>
                </c:pt>
                <c:pt idx="16">
                  <c:v>61</c:v>
                </c:pt>
                <c:pt idx="17">
                  <c:v>59</c:v>
                </c:pt>
                <c:pt idx="18">
                  <c:v>57</c:v>
                </c:pt>
                <c:pt idx="19">
                  <c:v>56</c:v>
                </c:pt>
                <c:pt idx="20">
                  <c:v>55</c:v>
                </c:pt>
                <c:pt idx="21">
                  <c:v>56</c:v>
                </c:pt>
                <c:pt idx="22">
                  <c:v>55</c:v>
                </c:pt>
                <c:pt idx="23">
                  <c:v>57</c:v>
                </c:pt>
                <c:pt idx="24">
                  <c:v>56</c:v>
                </c:pt>
                <c:pt idx="25">
                  <c:v>57</c:v>
                </c:pt>
                <c:pt idx="26">
                  <c:v>48</c:v>
                </c:pt>
                <c:pt idx="27">
                  <c:v>55</c:v>
                </c:pt>
                <c:pt idx="28">
                  <c:v>58</c:v>
                </c:pt>
                <c:pt idx="29">
                  <c:v>55</c:v>
                </c:pt>
                <c:pt idx="30">
                  <c:v>56</c:v>
                </c:pt>
                <c:pt idx="31">
                  <c:v>58</c:v>
                </c:pt>
                <c:pt idx="32">
                  <c:v>52</c:v>
                </c:pt>
              </c:numCache>
            </c:numRef>
          </c:val>
        </c:ser>
        <c:ser>
          <c:idx val="1"/>
          <c:order val="1"/>
          <c:tx>
            <c:strRef>
              <c:f>Sheet1!$C$1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Sheet1!$C$2:$C$34</c:f>
              <c:numCache>
                <c:formatCode>General</c:formatCode>
                <c:ptCount val="33"/>
                <c:pt idx="0">
                  <c:v>1</c:v>
                </c:pt>
                <c:pt idx="1">
                  <c:v>1</c:v>
                </c:pt>
                <c:pt idx="2">
                  <c:v>6</c:v>
                </c:pt>
                <c:pt idx="3">
                  <c:v>8</c:v>
                </c:pt>
                <c:pt idx="4">
                  <c:v>15</c:v>
                </c:pt>
                <c:pt idx="5">
                  <c:v>23</c:v>
                </c:pt>
                <c:pt idx="6">
                  <c:v>33</c:v>
                </c:pt>
                <c:pt idx="7">
                  <c:v>35</c:v>
                </c:pt>
                <c:pt idx="8">
                  <c:v>34</c:v>
                </c:pt>
                <c:pt idx="9">
                  <c:v>46</c:v>
                </c:pt>
                <c:pt idx="10">
                  <c:v>43</c:v>
                </c:pt>
                <c:pt idx="11">
                  <c:v>44</c:v>
                </c:pt>
                <c:pt idx="12">
                  <c:v>43</c:v>
                </c:pt>
                <c:pt idx="13">
                  <c:v>41</c:v>
                </c:pt>
                <c:pt idx="14">
                  <c:v>39</c:v>
                </c:pt>
                <c:pt idx="15">
                  <c:v>41</c:v>
                </c:pt>
                <c:pt idx="16">
                  <c:v>38</c:v>
                </c:pt>
                <c:pt idx="17">
                  <c:v>40</c:v>
                </c:pt>
                <c:pt idx="18">
                  <c:v>39</c:v>
                </c:pt>
                <c:pt idx="19">
                  <c:v>41</c:v>
                </c:pt>
                <c:pt idx="20">
                  <c:v>38</c:v>
                </c:pt>
                <c:pt idx="21">
                  <c:v>40</c:v>
                </c:pt>
                <c:pt idx="22">
                  <c:v>35</c:v>
                </c:pt>
                <c:pt idx="23">
                  <c:v>43</c:v>
                </c:pt>
                <c:pt idx="24">
                  <c:v>34</c:v>
                </c:pt>
                <c:pt idx="25">
                  <c:v>36</c:v>
                </c:pt>
                <c:pt idx="26">
                  <c:v>42</c:v>
                </c:pt>
                <c:pt idx="27">
                  <c:v>44</c:v>
                </c:pt>
                <c:pt idx="28">
                  <c:v>44</c:v>
                </c:pt>
                <c:pt idx="29">
                  <c:v>40</c:v>
                </c:pt>
                <c:pt idx="30">
                  <c:v>34</c:v>
                </c:pt>
                <c:pt idx="31">
                  <c:v>42</c:v>
                </c:pt>
                <c:pt idx="32">
                  <c:v>43</c:v>
                </c:pt>
              </c:numCache>
            </c:numRef>
          </c:val>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Sheet1!$D$2:$D$34</c:f>
              <c:numCache>
                <c:formatCode>General</c:formatCode>
                <c:ptCount val="33"/>
                <c:pt idx="0">
                  <c:v>0</c:v>
                </c:pt>
                <c:pt idx="1">
                  <c:v>1</c:v>
                </c:pt>
                <c:pt idx="2">
                  <c:v>1</c:v>
                </c:pt>
                <c:pt idx="3">
                  <c:v>2</c:v>
                </c:pt>
                <c:pt idx="4">
                  <c:v>3</c:v>
                </c:pt>
                <c:pt idx="5">
                  <c:v>3</c:v>
                </c:pt>
                <c:pt idx="6">
                  <c:v>5</c:v>
                </c:pt>
                <c:pt idx="7">
                  <c:v>5</c:v>
                </c:pt>
                <c:pt idx="8">
                  <c:v>5</c:v>
                </c:pt>
                <c:pt idx="9">
                  <c:v>6</c:v>
                </c:pt>
                <c:pt idx="10">
                  <c:v>7</c:v>
                </c:pt>
                <c:pt idx="11">
                  <c:v>6</c:v>
                </c:pt>
                <c:pt idx="12">
                  <c:v>3</c:v>
                </c:pt>
                <c:pt idx="13">
                  <c:v>10</c:v>
                </c:pt>
                <c:pt idx="14">
                  <c:v>4</c:v>
                </c:pt>
                <c:pt idx="15">
                  <c:v>6</c:v>
                </c:pt>
                <c:pt idx="16">
                  <c:v>9</c:v>
                </c:pt>
                <c:pt idx="17">
                  <c:v>8</c:v>
                </c:pt>
                <c:pt idx="18">
                  <c:v>10</c:v>
                </c:pt>
                <c:pt idx="19">
                  <c:v>9</c:v>
                </c:pt>
                <c:pt idx="20">
                  <c:v>7</c:v>
                </c:pt>
                <c:pt idx="21">
                  <c:v>11</c:v>
                </c:pt>
                <c:pt idx="22">
                  <c:v>11</c:v>
                </c:pt>
                <c:pt idx="23">
                  <c:v>12</c:v>
                </c:pt>
                <c:pt idx="24">
                  <c:v>12</c:v>
                </c:pt>
                <c:pt idx="25">
                  <c:v>13</c:v>
                </c:pt>
                <c:pt idx="26">
                  <c:v>16</c:v>
                </c:pt>
                <c:pt idx="27">
                  <c:v>10</c:v>
                </c:pt>
                <c:pt idx="28">
                  <c:v>13</c:v>
                </c:pt>
                <c:pt idx="29">
                  <c:v>21</c:v>
                </c:pt>
                <c:pt idx="30">
                  <c:v>18</c:v>
                </c:pt>
                <c:pt idx="31">
                  <c:v>10</c:v>
                </c:pt>
                <c:pt idx="32">
                  <c:v>17</c:v>
                </c:pt>
              </c:numCache>
            </c:numRef>
          </c:val>
        </c:ser>
        <c:dLbls>
          <c:showLegendKey val="0"/>
          <c:showVal val="0"/>
          <c:showCatName val="0"/>
          <c:showSerName val="0"/>
          <c:showPercent val="0"/>
          <c:showBubbleSize val="0"/>
        </c:dLbls>
        <c:gapWidth val="25"/>
        <c:overlap val="100"/>
        <c:axId val="863265904"/>
        <c:axId val="863275704"/>
      </c:barChart>
      <c:catAx>
        <c:axId val="863265904"/>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863275704"/>
        <c:crosses val="autoZero"/>
        <c:auto val="1"/>
        <c:lblAlgn val="ctr"/>
        <c:lblOffset val="100"/>
        <c:tickLblSkip val="1"/>
        <c:noMultiLvlLbl val="0"/>
      </c:catAx>
      <c:valAx>
        <c:axId val="863275704"/>
        <c:scaling>
          <c:orientation val="minMax"/>
          <c:max val="12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63265904"/>
        <c:crosses val="autoZero"/>
        <c:crossBetween val="between"/>
        <c:majorUnit val="10"/>
      </c:valAx>
      <c:spPr>
        <a:solidFill>
          <a:schemeClr val="bg2"/>
        </a:solidFill>
        <a:ln>
          <a:solidFill>
            <a:schemeClr val="tx1"/>
          </a:solidFill>
        </a:ln>
      </c:spPr>
    </c:plotArea>
    <c:legend>
      <c:legendPos val="l"/>
      <c:layout>
        <c:manualLayout>
          <c:xMode val="edge"/>
          <c:yMode val="edge"/>
          <c:x val="0.11356932153392331"/>
          <c:y val="4.9553590637235918E-2"/>
          <c:w val="0.18271235453975893"/>
          <c:h val="0.1851826513489092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06"/>
          <c:w val="0.86362491052259061"/>
          <c:h val="0.69196645341207363"/>
        </c:manualLayout>
      </c:layout>
      <c:barChart>
        <c:barDir val="col"/>
        <c:grouping val="percentStacked"/>
        <c:varyColors val="0"/>
        <c:ser>
          <c:idx val="0"/>
          <c:order val="0"/>
          <c:tx>
            <c:strRef>
              <c:f>Sheet1!$B$1</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Sheet1!$B$2:$B$8</c:f>
              <c:numCache>
                <c:formatCode>General</c:formatCode>
                <c:ptCount val="7"/>
                <c:pt idx="0">
                  <c:v>940</c:v>
                </c:pt>
                <c:pt idx="1">
                  <c:v>483</c:v>
                </c:pt>
                <c:pt idx="2">
                  <c:v>12</c:v>
                </c:pt>
                <c:pt idx="3">
                  <c:v>2</c:v>
                </c:pt>
                <c:pt idx="4">
                  <c:v>6</c:v>
                </c:pt>
                <c:pt idx="5">
                  <c:v>0</c:v>
                </c:pt>
                <c:pt idx="6">
                  <c:v>0</c:v>
                </c:pt>
              </c:numCache>
            </c:numRef>
          </c:val>
        </c:ser>
        <c:ser>
          <c:idx val="1"/>
          <c:order val="1"/>
          <c:tx>
            <c:strRef>
              <c:f>Sheet1!$C$1</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Sheet1!$C$2:$C$8</c:f>
              <c:numCache>
                <c:formatCode>General</c:formatCode>
                <c:ptCount val="7"/>
                <c:pt idx="0">
                  <c:v>130</c:v>
                </c:pt>
                <c:pt idx="1">
                  <c:v>940</c:v>
                </c:pt>
                <c:pt idx="2">
                  <c:v>271</c:v>
                </c:pt>
                <c:pt idx="3">
                  <c:v>67</c:v>
                </c:pt>
                <c:pt idx="4">
                  <c:v>12</c:v>
                </c:pt>
                <c:pt idx="5">
                  <c:v>2</c:v>
                </c:pt>
                <c:pt idx="6">
                  <c:v>0</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Sheet1!$D$2:$D$8</c:f>
              <c:numCache>
                <c:formatCode>General</c:formatCode>
                <c:ptCount val="7"/>
                <c:pt idx="0">
                  <c:v>0</c:v>
                </c:pt>
                <c:pt idx="1">
                  <c:v>110</c:v>
                </c:pt>
                <c:pt idx="2">
                  <c:v>332</c:v>
                </c:pt>
                <c:pt idx="3">
                  <c:v>311</c:v>
                </c:pt>
                <c:pt idx="4">
                  <c:v>126</c:v>
                </c:pt>
                <c:pt idx="5">
                  <c:v>38</c:v>
                </c:pt>
                <c:pt idx="6">
                  <c:v>6</c:v>
                </c:pt>
              </c:numCache>
            </c:numRef>
          </c:val>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Sheet1!$E$2:$E$8</c:f>
              <c:numCache>
                <c:formatCode>General</c:formatCode>
                <c:ptCount val="7"/>
                <c:pt idx="0">
                  <c:v>0</c:v>
                </c:pt>
                <c:pt idx="1">
                  <c:v>10</c:v>
                </c:pt>
                <c:pt idx="2">
                  <c:v>147</c:v>
                </c:pt>
                <c:pt idx="3">
                  <c:v>938</c:v>
                </c:pt>
                <c:pt idx="4">
                  <c:v>920</c:v>
                </c:pt>
                <c:pt idx="5">
                  <c:v>298</c:v>
                </c:pt>
                <c:pt idx="6">
                  <c:v>59</c:v>
                </c:pt>
              </c:numCache>
            </c:numRef>
          </c:val>
        </c:ser>
        <c:dLbls>
          <c:showLegendKey val="0"/>
          <c:showVal val="0"/>
          <c:showCatName val="0"/>
          <c:showSerName val="0"/>
          <c:showPercent val="0"/>
          <c:showBubbleSize val="0"/>
        </c:dLbls>
        <c:gapWidth val="40"/>
        <c:overlap val="100"/>
        <c:axId val="863272568"/>
        <c:axId val="863273744"/>
      </c:barChart>
      <c:catAx>
        <c:axId val="863272568"/>
        <c:scaling>
          <c:orientation val="minMax"/>
        </c:scaling>
        <c:delete val="0"/>
        <c:axPos val="b"/>
        <c:title>
          <c:tx>
            <c:rich>
              <a:bodyPr/>
              <a:lstStyle/>
              <a:p>
                <a:pPr>
                  <a:defRPr sz="1700"/>
                </a:pPr>
                <a:r>
                  <a:rPr lang="en-US" sz="1700" dirty="0" smtClean="0"/>
                  <a:t>Donor </a:t>
                </a:r>
                <a:r>
                  <a:rPr lang="en-US" sz="1700" baseline="0" dirty="0" smtClean="0"/>
                  <a:t> </a:t>
                </a:r>
                <a:r>
                  <a:rPr lang="en-US" sz="1700" dirty="0" smtClean="0"/>
                  <a:t>Age</a:t>
                </a:r>
                <a:endParaRPr lang="en-US" sz="1700" dirty="0"/>
              </a:p>
            </c:rich>
          </c:tx>
          <c:layout>
            <c:manualLayout>
              <c:xMode val="edge"/>
              <c:yMode val="edge"/>
              <c:x val="0.46777808747357918"/>
              <c:y val="0.9059694881889766"/>
            </c:manualLayout>
          </c:layout>
          <c:overlay val="0"/>
        </c:title>
        <c:numFmt formatCode="General" sourceLinked="0"/>
        <c:majorTickMark val="out"/>
        <c:minorTickMark val="none"/>
        <c:tickLblPos val="nextTo"/>
        <c:txPr>
          <a:bodyPr/>
          <a:lstStyle/>
          <a:p>
            <a:pPr>
              <a:defRPr sz="1500" b="1"/>
            </a:pPr>
            <a:endParaRPr lang="en-US"/>
          </a:p>
        </c:txPr>
        <c:crossAx val="863273744"/>
        <c:crosses val="autoZero"/>
        <c:auto val="1"/>
        <c:lblAlgn val="ctr"/>
        <c:lblOffset val="100"/>
        <c:noMultiLvlLbl val="0"/>
      </c:catAx>
      <c:valAx>
        <c:axId val="8632737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63272568"/>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237"/>
          <c:y val="3.125E-2"/>
          <c:w val="0.59659721738322535"/>
          <c:h val="5.594693241469818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Coronary Artery Disease (N=248)</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97.581000000000003</c:v>
                </c:pt>
                <c:pt idx="2">
                  <c:v>95.953999999999994</c:v>
                </c:pt>
                <c:pt idx="3">
                  <c:v>95.141000000000005</c:v>
                </c:pt>
                <c:pt idx="4">
                  <c:v>94.733999999999995</c:v>
                </c:pt>
                <c:pt idx="5">
                  <c:v>93.921000000000006</c:v>
                </c:pt>
                <c:pt idx="6">
                  <c:v>93.108000000000004</c:v>
                </c:pt>
                <c:pt idx="7">
                  <c:v>93.108000000000004</c:v>
                </c:pt>
                <c:pt idx="8">
                  <c:v>92.701999999999998</c:v>
                </c:pt>
                <c:pt idx="9">
                  <c:v>91.888000000000005</c:v>
                </c:pt>
                <c:pt idx="10">
                  <c:v>91.888000000000005</c:v>
                </c:pt>
                <c:pt idx="11">
                  <c:v>91.481999999999999</c:v>
                </c:pt>
                <c:pt idx="12">
                  <c:v>91.481999999999999</c:v>
                </c:pt>
                <c:pt idx="13">
                  <c:v>91.481999999999999</c:v>
                </c:pt>
                <c:pt idx="14">
                  <c:v>91.072999999999993</c:v>
                </c:pt>
                <c:pt idx="15">
                  <c:v>90.665000000000006</c:v>
                </c:pt>
                <c:pt idx="16">
                  <c:v>90.665000000000006</c:v>
                </c:pt>
                <c:pt idx="17">
                  <c:v>90.665000000000006</c:v>
                </c:pt>
                <c:pt idx="18">
                  <c:v>90.254999999999995</c:v>
                </c:pt>
                <c:pt idx="19">
                  <c:v>89.844999999999999</c:v>
                </c:pt>
                <c:pt idx="20">
                  <c:v>89.433999999999997</c:v>
                </c:pt>
                <c:pt idx="21">
                  <c:v>88.197999999999993</c:v>
                </c:pt>
                <c:pt idx="22">
                  <c:v>87.786000000000001</c:v>
                </c:pt>
                <c:pt idx="23">
                  <c:v>87.786000000000001</c:v>
                </c:pt>
                <c:pt idx="24">
                  <c:v>87.364000000000004</c:v>
                </c:pt>
                <c:pt idx="25">
                  <c:v>87.364000000000004</c:v>
                </c:pt>
                <c:pt idx="26">
                  <c:v>86.929000000000002</c:v>
                </c:pt>
                <c:pt idx="27">
                  <c:v>86.929000000000002</c:v>
                </c:pt>
                <c:pt idx="28">
                  <c:v>86.494</c:v>
                </c:pt>
                <c:pt idx="29">
                  <c:v>86.06</c:v>
                </c:pt>
                <c:pt idx="30">
                  <c:v>86.06</c:v>
                </c:pt>
                <c:pt idx="31">
                  <c:v>85.625</c:v>
                </c:pt>
                <c:pt idx="32">
                  <c:v>85.625</c:v>
                </c:pt>
                <c:pt idx="33">
                  <c:v>85.625</c:v>
                </c:pt>
                <c:pt idx="34">
                  <c:v>84.745000000000005</c:v>
                </c:pt>
                <c:pt idx="35">
                  <c:v>84.296000000000006</c:v>
                </c:pt>
                <c:pt idx="36">
                  <c:v>83.844999999999999</c:v>
                </c:pt>
                <c:pt idx="37">
                  <c:v>83.844999999999999</c:v>
                </c:pt>
                <c:pt idx="38">
                  <c:v>82.897999999999996</c:v>
                </c:pt>
                <c:pt idx="39">
                  <c:v>82.897999999999996</c:v>
                </c:pt>
                <c:pt idx="40">
                  <c:v>81.459999999999994</c:v>
                </c:pt>
                <c:pt idx="41">
                  <c:v>80.980999999999995</c:v>
                </c:pt>
                <c:pt idx="42">
                  <c:v>80.980999999999995</c:v>
                </c:pt>
                <c:pt idx="43">
                  <c:v>80.022999999999996</c:v>
                </c:pt>
                <c:pt idx="44">
                  <c:v>80.022999999999996</c:v>
                </c:pt>
                <c:pt idx="45">
                  <c:v>80.022999999999996</c:v>
                </c:pt>
                <c:pt idx="46">
                  <c:v>80.022999999999996</c:v>
                </c:pt>
                <c:pt idx="47">
                  <c:v>79.52</c:v>
                </c:pt>
                <c:pt idx="48">
                  <c:v>79.007000000000005</c:v>
                </c:pt>
                <c:pt idx="49">
                  <c:v>79.007000000000005</c:v>
                </c:pt>
                <c:pt idx="50">
                  <c:v>79.007000000000005</c:v>
                </c:pt>
                <c:pt idx="51">
                  <c:v>79.007000000000005</c:v>
                </c:pt>
                <c:pt idx="52">
                  <c:v>79.007000000000005</c:v>
                </c:pt>
                <c:pt idx="53">
                  <c:v>79.007000000000005</c:v>
                </c:pt>
                <c:pt idx="54">
                  <c:v>79.007000000000005</c:v>
                </c:pt>
                <c:pt idx="55">
                  <c:v>77.394000000000005</c:v>
                </c:pt>
                <c:pt idx="56">
                  <c:v>76.319000000000003</c:v>
                </c:pt>
                <c:pt idx="57">
                  <c:v>75.781999999999996</c:v>
                </c:pt>
                <c:pt idx="58">
                  <c:v>75.236999999999995</c:v>
                </c:pt>
                <c:pt idx="59">
                  <c:v>74.691000000000003</c:v>
                </c:pt>
                <c:pt idx="60">
                  <c:v>74.138000000000005</c:v>
                </c:pt>
                <c:pt idx="61">
                  <c:v>74.138000000000005</c:v>
                </c:pt>
                <c:pt idx="62">
                  <c:v>72.923000000000002</c:v>
                </c:pt>
                <c:pt idx="63">
                  <c:v>71.697000000000003</c:v>
                </c:pt>
                <c:pt idx="64">
                  <c:v>71.084000000000003</c:v>
                </c:pt>
                <c:pt idx="65">
                  <c:v>70.460999999999999</c:v>
                </c:pt>
                <c:pt idx="66">
                  <c:v>70.460999999999999</c:v>
                </c:pt>
                <c:pt idx="67">
                  <c:v>69.837000000000003</c:v>
                </c:pt>
                <c:pt idx="68">
                  <c:v>69.837000000000003</c:v>
                </c:pt>
                <c:pt idx="69">
                  <c:v>69.837000000000003</c:v>
                </c:pt>
                <c:pt idx="70">
                  <c:v>69.837000000000003</c:v>
                </c:pt>
                <c:pt idx="71">
                  <c:v>69.191000000000003</c:v>
                </c:pt>
                <c:pt idx="72">
                  <c:v>69.191000000000003</c:v>
                </c:pt>
                <c:pt idx="73">
                  <c:v>69.191000000000003</c:v>
                </c:pt>
                <c:pt idx="74">
                  <c:v>69.191000000000003</c:v>
                </c:pt>
                <c:pt idx="75">
                  <c:v>69.191000000000003</c:v>
                </c:pt>
                <c:pt idx="76">
                  <c:v>68.484999999999999</c:v>
                </c:pt>
                <c:pt idx="77">
                  <c:v>67.771000000000001</c:v>
                </c:pt>
                <c:pt idx="78">
                  <c:v>67.771000000000001</c:v>
                </c:pt>
                <c:pt idx="79">
                  <c:v>67.771000000000001</c:v>
                </c:pt>
                <c:pt idx="80">
                  <c:v>67.034999999999997</c:v>
                </c:pt>
                <c:pt idx="81">
                  <c:v>67.034999999999997</c:v>
                </c:pt>
                <c:pt idx="82">
                  <c:v>66.298000000000002</c:v>
                </c:pt>
                <c:pt idx="83">
                  <c:v>66.298000000000002</c:v>
                </c:pt>
                <c:pt idx="84">
                  <c:v>65.561000000000007</c:v>
                </c:pt>
                <c:pt idx="85">
                  <c:v>65.561000000000007</c:v>
                </c:pt>
                <c:pt idx="86">
                  <c:v>65.561000000000007</c:v>
                </c:pt>
                <c:pt idx="87">
                  <c:v>65.561000000000007</c:v>
                </c:pt>
                <c:pt idx="88">
                  <c:v>65.561000000000007</c:v>
                </c:pt>
                <c:pt idx="89">
                  <c:v>65.561000000000007</c:v>
                </c:pt>
                <c:pt idx="90">
                  <c:v>65.561000000000007</c:v>
                </c:pt>
                <c:pt idx="91">
                  <c:v>65.561000000000007</c:v>
                </c:pt>
                <c:pt idx="92">
                  <c:v>65.561000000000007</c:v>
                </c:pt>
                <c:pt idx="93">
                  <c:v>64.781000000000006</c:v>
                </c:pt>
                <c:pt idx="94">
                  <c:v>64.781000000000006</c:v>
                </c:pt>
                <c:pt idx="95">
                  <c:v>64</c:v>
                </c:pt>
                <c:pt idx="96">
                  <c:v>64</c:v>
                </c:pt>
                <c:pt idx="97">
                  <c:v>64</c:v>
                </c:pt>
                <c:pt idx="98">
                  <c:v>63.085999999999999</c:v>
                </c:pt>
                <c:pt idx="99">
                  <c:v>61.231000000000002</c:v>
                </c:pt>
                <c:pt idx="100">
                  <c:v>61.231000000000002</c:v>
                </c:pt>
                <c:pt idx="101">
                  <c:v>61.231000000000002</c:v>
                </c:pt>
                <c:pt idx="102">
                  <c:v>61.231000000000002</c:v>
                </c:pt>
                <c:pt idx="103">
                  <c:v>59.347000000000001</c:v>
                </c:pt>
                <c:pt idx="104">
                  <c:v>58.389000000000003</c:v>
                </c:pt>
                <c:pt idx="105">
                  <c:v>58.389000000000003</c:v>
                </c:pt>
                <c:pt idx="106">
                  <c:v>58.389000000000003</c:v>
                </c:pt>
                <c:pt idx="107">
                  <c:v>57.383000000000003</c:v>
                </c:pt>
                <c:pt idx="108">
                  <c:v>56.357999999999997</c:v>
                </c:pt>
                <c:pt idx="109">
                  <c:v>56.357999999999997</c:v>
                </c:pt>
                <c:pt idx="110">
                  <c:v>55.231000000000002</c:v>
                </c:pt>
                <c:pt idx="111">
                  <c:v>55.231000000000002</c:v>
                </c:pt>
                <c:pt idx="112">
                  <c:v>54.103999999999999</c:v>
                </c:pt>
                <c:pt idx="113">
                  <c:v>54.103999999999999</c:v>
                </c:pt>
                <c:pt idx="114">
                  <c:v>52.975999999999999</c:v>
                </c:pt>
                <c:pt idx="115">
                  <c:v>52.975999999999999</c:v>
                </c:pt>
                <c:pt idx="116">
                  <c:v>52.975999999999999</c:v>
                </c:pt>
                <c:pt idx="117">
                  <c:v>52.975999999999999</c:v>
                </c:pt>
                <c:pt idx="118">
                  <c:v>52.975999999999999</c:v>
                </c:pt>
                <c:pt idx="119">
                  <c:v>52.975999999999999</c:v>
                </c:pt>
                <c:pt idx="120">
                  <c:v>51.744</c:v>
                </c:pt>
              </c:numCache>
            </c:numRef>
          </c:yVal>
          <c:smooth val="0"/>
        </c:ser>
        <c:ser>
          <c:idx val="1"/>
          <c:order val="1"/>
          <c:tx>
            <c:strRef>
              <c:f>Sheet1!$C$1</c:f>
              <c:strCache>
                <c:ptCount val="1"/>
                <c:pt idx="0">
                  <c:v>Primary Failure (N=35)</c:v>
                </c:pt>
              </c:strCache>
            </c:strRef>
          </c:tx>
          <c:spPr>
            <a:ln w="41275">
              <a:solidFill>
                <a:srgbClr val="FF00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77.143000000000001</c:v>
                </c:pt>
                <c:pt idx="2">
                  <c:v>74.176000000000002</c:v>
                </c:pt>
                <c:pt idx="3">
                  <c:v>68.242000000000004</c:v>
                </c:pt>
                <c:pt idx="4">
                  <c:v>68.242000000000004</c:v>
                </c:pt>
                <c:pt idx="5">
                  <c:v>68.242000000000004</c:v>
                </c:pt>
                <c:pt idx="6">
                  <c:v>68.242000000000004</c:v>
                </c:pt>
                <c:pt idx="7">
                  <c:v>65.275000000000006</c:v>
                </c:pt>
                <c:pt idx="8">
                  <c:v>62.308</c:v>
                </c:pt>
                <c:pt idx="9">
                  <c:v>59.341000000000001</c:v>
                </c:pt>
                <c:pt idx="10">
                  <c:v>59.341000000000001</c:v>
                </c:pt>
                <c:pt idx="11">
                  <c:v>59.341000000000001</c:v>
                </c:pt>
                <c:pt idx="12">
                  <c:v>59.341000000000001</c:v>
                </c:pt>
                <c:pt idx="13">
                  <c:v>59.341000000000001</c:v>
                </c:pt>
                <c:pt idx="14">
                  <c:v>59.341000000000001</c:v>
                </c:pt>
                <c:pt idx="15">
                  <c:v>56.216999999999999</c:v>
                </c:pt>
                <c:pt idx="16">
                  <c:v>56.216999999999999</c:v>
                </c:pt>
                <c:pt idx="17">
                  <c:v>56.216999999999999</c:v>
                </c:pt>
                <c:pt idx="18">
                  <c:v>56.216999999999999</c:v>
                </c:pt>
                <c:pt idx="19">
                  <c:v>56.216999999999999</c:v>
                </c:pt>
                <c:pt idx="20">
                  <c:v>56.216999999999999</c:v>
                </c:pt>
                <c:pt idx="21">
                  <c:v>56.216999999999999</c:v>
                </c:pt>
                <c:pt idx="22">
                  <c:v>52.704000000000001</c:v>
                </c:pt>
                <c:pt idx="23">
                  <c:v>52.704000000000001</c:v>
                </c:pt>
                <c:pt idx="24">
                  <c:v>52.704000000000001</c:v>
                </c:pt>
                <c:pt idx="25">
                  <c:v>52.704000000000001</c:v>
                </c:pt>
                <c:pt idx="26">
                  <c:v>52.704000000000001</c:v>
                </c:pt>
                <c:pt idx="27">
                  <c:v>52.704000000000001</c:v>
                </c:pt>
                <c:pt idx="28">
                  <c:v>48.939</c:v>
                </c:pt>
                <c:pt idx="29">
                  <c:v>48.939</c:v>
                </c:pt>
                <c:pt idx="30">
                  <c:v>48.939</c:v>
                </c:pt>
                <c:pt idx="31">
                  <c:v>48.939</c:v>
                </c:pt>
                <c:pt idx="32">
                  <c:v>48.939</c:v>
                </c:pt>
                <c:pt idx="33">
                  <c:v>48.939</c:v>
                </c:pt>
                <c:pt idx="34">
                  <c:v>48.939</c:v>
                </c:pt>
                <c:pt idx="35">
                  <c:v>48.939</c:v>
                </c:pt>
                <c:pt idx="36">
                  <c:v>48.939</c:v>
                </c:pt>
                <c:pt idx="37">
                  <c:v>48.939</c:v>
                </c:pt>
                <c:pt idx="38">
                  <c:v>48.939</c:v>
                </c:pt>
                <c:pt idx="39">
                  <c:v>48.939</c:v>
                </c:pt>
                <c:pt idx="40">
                  <c:v>48.939</c:v>
                </c:pt>
                <c:pt idx="41">
                  <c:v>48.939</c:v>
                </c:pt>
              </c:numCache>
            </c:numRef>
          </c:yVal>
          <c:smooth val="0"/>
        </c:ser>
        <c:ser>
          <c:idx val="2"/>
          <c:order val="2"/>
          <c:tx>
            <c:strRef>
              <c:f>Sheet1!$D$1</c:f>
              <c:strCache>
                <c:ptCount val="1"/>
                <c:pt idx="0">
                  <c:v>Rejection (N=65)</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90.742999999999995</c:v>
                </c:pt>
                <c:pt idx="2">
                  <c:v>84.484999999999999</c:v>
                </c:pt>
                <c:pt idx="3">
                  <c:v>81.355999999999995</c:v>
                </c:pt>
                <c:pt idx="4">
                  <c:v>78.227000000000004</c:v>
                </c:pt>
                <c:pt idx="5">
                  <c:v>78.227000000000004</c:v>
                </c:pt>
                <c:pt idx="6">
                  <c:v>78.227000000000004</c:v>
                </c:pt>
                <c:pt idx="7">
                  <c:v>78.227000000000004</c:v>
                </c:pt>
                <c:pt idx="8">
                  <c:v>78.227000000000004</c:v>
                </c:pt>
                <c:pt idx="9">
                  <c:v>76.63</c:v>
                </c:pt>
                <c:pt idx="10">
                  <c:v>76.63</c:v>
                </c:pt>
                <c:pt idx="11">
                  <c:v>76.63</c:v>
                </c:pt>
                <c:pt idx="12">
                  <c:v>76.63</c:v>
                </c:pt>
                <c:pt idx="13">
                  <c:v>76.63</c:v>
                </c:pt>
                <c:pt idx="14">
                  <c:v>76.63</c:v>
                </c:pt>
                <c:pt idx="15">
                  <c:v>75.034000000000006</c:v>
                </c:pt>
                <c:pt idx="16">
                  <c:v>73.436999999999998</c:v>
                </c:pt>
                <c:pt idx="17">
                  <c:v>71.840999999999994</c:v>
                </c:pt>
                <c:pt idx="18">
                  <c:v>71.840999999999994</c:v>
                </c:pt>
                <c:pt idx="19">
                  <c:v>68.647999999999996</c:v>
                </c:pt>
                <c:pt idx="20">
                  <c:v>67.052000000000007</c:v>
                </c:pt>
                <c:pt idx="21">
                  <c:v>67.052000000000007</c:v>
                </c:pt>
                <c:pt idx="22">
                  <c:v>67.052000000000007</c:v>
                </c:pt>
                <c:pt idx="23">
                  <c:v>67.052000000000007</c:v>
                </c:pt>
                <c:pt idx="24">
                  <c:v>67.052000000000007</c:v>
                </c:pt>
                <c:pt idx="25">
                  <c:v>67.052000000000007</c:v>
                </c:pt>
                <c:pt idx="26">
                  <c:v>67.052000000000007</c:v>
                </c:pt>
                <c:pt idx="27">
                  <c:v>67.052000000000007</c:v>
                </c:pt>
                <c:pt idx="28">
                  <c:v>67.052000000000007</c:v>
                </c:pt>
                <c:pt idx="29">
                  <c:v>67.052000000000007</c:v>
                </c:pt>
                <c:pt idx="30">
                  <c:v>67.052000000000007</c:v>
                </c:pt>
                <c:pt idx="31">
                  <c:v>67.052000000000007</c:v>
                </c:pt>
                <c:pt idx="32">
                  <c:v>67.052000000000007</c:v>
                </c:pt>
                <c:pt idx="33">
                  <c:v>67.052000000000007</c:v>
                </c:pt>
                <c:pt idx="34">
                  <c:v>67.052000000000007</c:v>
                </c:pt>
                <c:pt idx="35">
                  <c:v>67.052000000000007</c:v>
                </c:pt>
                <c:pt idx="36">
                  <c:v>67.052000000000007</c:v>
                </c:pt>
                <c:pt idx="37">
                  <c:v>67.052000000000007</c:v>
                </c:pt>
                <c:pt idx="38">
                  <c:v>67.052000000000007</c:v>
                </c:pt>
                <c:pt idx="39">
                  <c:v>67.052000000000007</c:v>
                </c:pt>
                <c:pt idx="40">
                  <c:v>67.052000000000007</c:v>
                </c:pt>
                <c:pt idx="41">
                  <c:v>67.052000000000007</c:v>
                </c:pt>
                <c:pt idx="42">
                  <c:v>67.052000000000007</c:v>
                </c:pt>
                <c:pt idx="43">
                  <c:v>67.052000000000007</c:v>
                </c:pt>
                <c:pt idx="44">
                  <c:v>67.052000000000007</c:v>
                </c:pt>
                <c:pt idx="45">
                  <c:v>67.052000000000007</c:v>
                </c:pt>
                <c:pt idx="46">
                  <c:v>67.052000000000007</c:v>
                </c:pt>
                <c:pt idx="47">
                  <c:v>67.052000000000007</c:v>
                </c:pt>
                <c:pt idx="48">
                  <c:v>67.052000000000007</c:v>
                </c:pt>
                <c:pt idx="49">
                  <c:v>65.078999999999994</c:v>
                </c:pt>
                <c:pt idx="50">
                  <c:v>65.078999999999994</c:v>
                </c:pt>
                <c:pt idx="51">
                  <c:v>65.078999999999994</c:v>
                </c:pt>
                <c:pt idx="52">
                  <c:v>65.078999999999994</c:v>
                </c:pt>
                <c:pt idx="53">
                  <c:v>65.078999999999994</c:v>
                </c:pt>
                <c:pt idx="54">
                  <c:v>65.078999999999994</c:v>
                </c:pt>
                <c:pt idx="55">
                  <c:v>65.078999999999994</c:v>
                </c:pt>
                <c:pt idx="56">
                  <c:v>63.106999999999999</c:v>
                </c:pt>
                <c:pt idx="57">
                  <c:v>63.106999999999999</c:v>
                </c:pt>
                <c:pt idx="58">
                  <c:v>63.106999999999999</c:v>
                </c:pt>
                <c:pt idx="59">
                  <c:v>63.106999999999999</c:v>
                </c:pt>
                <c:pt idx="60">
                  <c:v>61.072000000000003</c:v>
                </c:pt>
                <c:pt idx="61">
                  <c:v>61.072000000000003</c:v>
                </c:pt>
                <c:pt idx="62">
                  <c:v>61.072000000000003</c:v>
                </c:pt>
                <c:pt idx="63">
                  <c:v>58.966000000000001</c:v>
                </c:pt>
                <c:pt idx="64">
                  <c:v>58.966000000000001</c:v>
                </c:pt>
                <c:pt idx="65">
                  <c:v>58.966000000000001</c:v>
                </c:pt>
                <c:pt idx="66">
                  <c:v>58.966000000000001</c:v>
                </c:pt>
                <c:pt idx="67">
                  <c:v>58.966000000000001</c:v>
                </c:pt>
                <c:pt idx="68">
                  <c:v>58.966000000000001</c:v>
                </c:pt>
                <c:pt idx="69">
                  <c:v>58.966000000000001</c:v>
                </c:pt>
                <c:pt idx="70">
                  <c:v>58.966000000000001</c:v>
                </c:pt>
                <c:pt idx="71">
                  <c:v>58.966000000000001</c:v>
                </c:pt>
                <c:pt idx="72">
                  <c:v>58.966000000000001</c:v>
                </c:pt>
                <c:pt idx="73">
                  <c:v>56.509</c:v>
                </c:pt>
                <c:pt idx="74">
                  <c:v>56.509</c:v>
                </c:pt>
                <c:pt idx="75">
                  <c:v>54.052</c:v>
                </c:pt>
                <c:pt idx="76">
                  <c:v>54.052</c:v>
                </c:pt>
                <c:pt idx="77">
                  <c:v>54.052</c:v>
                </c:pt>
                <c:pt idx="78">
                  <c:v>54.052</c:v>
                </c:pt>
                <c:pt idx="79">
                  <c:v>54.052</c:v>
                </c:pt>
                <c:pt idx="80">
                  <c:v>54.052</c:v>
                </c:pt>
                <c:pt idx="81">
                  <c:v>54.052</c:v>
                </c:pt>
                <c:pt idx="82">
                  <c:v>54.052</c:v>
                </c:pt>
                <c:pt idx="83">
                  <c:v>54.052</c:v>
                </c:pt>
                <c:pt idx="84">
                  <c:v>54.052</c:v>
                </c:pt>
                <c:pt idx="85">
                  <c:v>54.052</c:v>
                </c:pt>
                <c:pt idx="86">
                  <c:v>54.052</c:v>
                </c:pt>
                <c:pt idx="87">
                  <c:v>48.768999999999998</c:v>
                </c:pt>
                <c:pt idx="88">
                  <c:v>48.768999999999998</c:v>
                </c:pt>
                <c:pt idx="89">
                  <c:v>46.058999999999997</c:v>
                </c:pt>
                <c:pt idx="90">
                  <c:v>46.058999999999997</c:v>
                </c:pt>
                <c:pt idx="91">
                  <c:v>46.058999999999997</c:v>
                </c:pt>
                <c:pt idx="92">
                  <c:v>46.058999999999997</c:v>
                </c:pt>
                <c:pt idx="93">
                  <c:v>46.058999999999997</c:v>
                </c:pt>
                <c:pt idx="94">
                  <c:v>46.058999999999997</c:v>
                </c:pt>
                <c:pt idx="95">
                  <c:v>46.058999999999997</c:v>
                </c:pt>
                <c:pt idx="96">
                  <c:v>46.058999999999997</c:v>
                </c:pt>
                <c:pt idx="97">
                  <c:v>46.058999999999997</c:v>
                </c:pt>
                <c:pt idx="98">
                  <c:v>46.058999999999997</c:v>
                </c:pt>
                <c:pt idx="99">
                  <c:v>46.058999999999997</c:v>
                </c:pt>
                <c:pt idx="100">
                  <c:v>46.058999999999997</c:v>
                </c:pt>
                <c:pt idx="101">
                  <c:v>46.058999999999997</c:v>
                </c:pt>
                <c:pt idx="102">
                  <c:v>46.058999999999997</c:v>
                </c:pt>
                <c:pt idx="103">
                  <c:v>46.058999999999997</c:v>
                </c:pt>
                <c:pt idx="104">
                  <c:v>46.058999999999997</c:v>
                </c:pt>
                <c:pt idx="105">
                  <c:v>46.058999999999997</c:v>
                </c:pt>
                <c:pt idx="106">
                  <c:v>46.058999999999997</c:v>
                </c:pt>
                <c:pt idx="107">
                  <c:v>46.058999999999997</c:v>
                </c:pt>
                <c:pt idx="108">
                  <c:v>46.058999999999997</c:v>
                </c:pt>
                <c:pt idx="109">
                  <c:v>46.058999999999997</c:v>
                </c:pt>
                <c:pt idx="110">
                  <c:v>46.058999999999997</c:v>
                </c:pt>
                <c:pt idx="111">
                  <c:v>46.058999999999997</c:v>
                </c:pt>
                <c:pt idx="112">
                  <c:v>46.058999999999997</c:v>
                </c:pt>
                <c:pt idx="113">
                  <c:v>42.988999999999997</c:v>
                </c:pt>
                <c:pt idx="114">
                  <c:v>42.988999999999997</c:v>
                </c:pt>
                <c:pt idx="115">
                  <c:v>42.988999999999997</c:v>
                </c:pt>
                <c:pt idx="116">
                  <c:v>42.988999999999997</c:v>
                </c:pt>
                <c:pt idx="117">
                  <c:v>42.988999999999997</c:v>
                </c:pt>
                <c:pt idx="118">
                  <c:v>42.988999999999997</c:v>
                </c:pt>
                <c:pt idx="119">
                  <c:v>42.988999999999997</c:v>
                </c:pt>
                <c:pt idx="120">
                  <c:v>42.988999999999997</c:v>
                </c:pt>
              </c:numCache>
            </c:numRef>
          </c:yVal>
          <c:smooth val="0"/>
        </c:ser>
        <c:dLbls>
          <c:showLegendKey val="0"/>
          <c:showVal val="0"/>
          <c:showCatName val="0"/>
          <c:showSerName val="0"/>
          <c:showPercent val="0"/>
          <c:showBubbleSize val="0"/>
        </c:dLbls>
        <c:axId val="795348904"/>
        <c:axId val="795349296"/>
      </c:scatterChart>
      <c:valAx>
        <c:axId val="79534890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5349296"/>
        <c:crosses val="autoZero"/>
        <c:crossBetween val="midCat"/>
        <c:majorUnit val="1"/>
      </c:valAx>
      <c:valAx>
        <c:axId val="795349296"/>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795348904"/>
        <c:crosses val="autoZero"/>
        <c:crossBetween val="midCat"/>
        <c:majorUnit val="25"/>
      </c:valAx>
      <c:spPr>
        <a:solidFill>
          <a:schemeClr val="bg2"/>
        </a:solidFill>
        <a:ln>
          <a:solidFill>
            <a:schemeClr val="tx1"/>
          </a:solidFill>
        </a:ln>
      </c:spPr>
    </c:plotArea>
    <c:legend>
      <c:legendPos val="r"/>
      <c:layout>
        <c:manualLayout>
          <c:xMode val="edge"/>
          <c:yMode val="edge"/>
          <c:x val="0.12094630358705162"/>
          <c:y val="0.63992249015748026"/>
          <c:w val="0.39772129700601588"/>
          <c:h val="0.1882025098425196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Retransplant (N = 407)</c:v>
                </c:pt>
              </c:strCache>
            </c:strRef>
          </c:tx>
          <c:spPr>
            <a:ln w="41275">
              <a:solidFill>
                <a:srgbClr val="FF9900"/>
              </a:solidFill>
            </a:ln>
          </c:spPr>
          <c:marker>
            <c:symbol val="none"/>
          </c:marker>
          <c:xVal>
            <c:numRef>
              <c:f>Sheet1!$A$2:$A$204</c:f>
              <c:numCache>
                <c:formatCode>General</c:formatCode>
                <c:ptCount val="20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numCache>
            </c:numRef>
          </c:xVal>
          <c:yVal>
            <c:numRef>
              <c:f>Sheet1!$B$2:$B$204</c:f>
              <c:numCache>
                <c:formatCode>General</c:formatCode>
                <c:ptCount val="20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99.754000000000005</c:v>
                </c:pt>
                <c:pt idx="14">
                  <c:v>99.26</c:v>
                </c:pt>
                <c:pt idx="15">
                  <c:v>98.52</c:v>
                </c:pt>
                <c:pt idx="16">
                  <c:v>98.271000000000001</c:v>
                </c:pt>
                <c:pt idx="17">
                  <c:v>98.022000000000006</c:v>
                </c:pt>
                <c:pt idx="18">
                  <c:v>97.772000000000006</c:v>
                </c:pt>
                <c:pt idx="19">
                  <c:v>96.772000000000006</c:v>
                </c:pt>
                <c:pt idx="20">
                  <c:v>96.27</c:v>
                </c:pt>
                <c:pt idx="21">
                  <c:v>95.516000000000005</c:v>
                </c:pt>
                <c:pt idx="22">
                  <c:v>94.762</c:v>
                </c:pt>
                <c:pt idx="23">
                  <c:v>94.762</c:v>
                </c:pt>
                <c:pt idx="24">
                  <c:v>94.506</c:v>
                </c:pt>
                <c:pt idx="25">
                  <c:v>94.506</c:v>
                </c:pt>
                <c:pt idx="26">
                  <c:v>94.241</c:v>
                </c:pt>
                <c:pt idx="27">
                  <c:v>94.241</c:v>
                </c:pt>
                <c:pt idx="28">
                  <c:v>93.71</c:v>
                </c:pt>
                <c:pt idx="29">
                  <c:v>92.912999999999997</c:v>
                </c:pt>
                <c:pt idx="30">
                  <c:v>92.912999999999997</c:v>
                </c:pt>
                <c:pt idx="31">
                  <c:v>92.382000000000005</c:v>
                </c:pt>
                <c:pt idx="32">
                  <c:v>92.382000000000005</c:v>
                </c:pt>
                <c:pt idx="33">
                  <c:v>92.117000000000004</c:v>
                </c:pt>
                <c:pt idx="34">
                  <c:v>91.581999999999994</c:v>
                </c:pt>
                <c:pt idx="35">
                  <c:v>91.04</c:v>
                </c:pt>
                <c:pt idx="36">
                  <c:v>90.768000000000001</c:v>
                </c:pt>
                <c:pt idx="37">
                  <c:v>90.486999999999995</c:v>
                </c:pt>
                <c:pt idx="38">
                  <c:v>89.914000000000001</c:v>
                </c:pt>
                <c:pt idx="39">
                  <c:v>89.625</c:v>
                </c:pt>
                <c:pt idx="40">
                  <c:v>88.468000000000004</c:v>
                </c:pt>
                <c:pt idx="41">
                  <c:v>88.177000000000007</c:v>
                </c:pt>
                <c:pt idx="42">
                  <c:v>87.594999999999999</c:v>
                </c:pt>
                <c:pt idx="43">
                  <c:v>87.010999999999996</c:v>
                </c:pt>
                <c:pt idx="44">
                  <c:v>87.010999999999996</c:v>
                </c:pt>
                <c:pt idx="45">
                  <c:v>87.010999999999996</c:v>
                </c:pt>
                <c:pt idx="46">
                  <c:v>86.715999999999994</c:v>
                </c:pt>
                <c:pt idx="47">
                  <c:v>86.415999999999997</c:v>
                </c:pt>
                <c:pt idx="48">
                  <c:v>85.501999999999995</c:v>
                </c:pt>
                <c:pt idx="49">
                  <c:v>85.183999999999997</c:v>
                </c:pt>
                <c:pt idx="50">
                  <c:v>84.227000000000004</c:v>
                </c:pt>
                <c:pt idx="51">
                  <c:v>83.588999999999999</c:v>
                </c:pt>
                <c:pt idx="52">
                  <c:v>83.27</c:v>
                </c:pt>
                <c:pt idx="53">
                  <c:v>83.27</c:v>
                </c:pt>
                <c:pt idx="54">
                  <c:v>83.27</c:v>
                </c:pt>
                <c:pt idx="55">
                  <c:v>82.308999999999997</c:v>
                </c:pt>
                <c:pt idx="56">
                  <c:v>81.346999999999994</c:v>
                </c:pt>
                <c:pt idx="57">
                  <c:v>81.022999999999996</c:v>
                </c:pt>
                <c:pt idx="58">
                  <c:v>80.372</c:v>
                </c:pt>
                <c:pt idx="59">
                  <c:v>79.715999999999994</c:v>
                </c:pt>
                <c:pt idx="60">
                  <c:v>78.396000000000001</c:v>
                </c:pt>
                <c:pt idx="61">
                  <c:v>77.715999999999994</c:v>
                </c:pt>
                <c:pt idx="62">
                  <c:v>77.009</c:v>
                </c:pt>
                <c:pt idx="63">
                  <c:v>75.938999999999993</c:v>
                </c:pt>
                <c:pt idx="64">
                  <c:v>75.581000000000003</c:v>
                </c:pt>
                <c:pt idx="65">
                  <c:v>75.22</c:v>
                </c:pt>
                <c:pt idx="66">
                  <c:v>75.22</c:v>
                </c:pt>
                <c:pt idx="67">
                  <c:v>74.853999999999999</c:v>
                </c:pt>
                <c:pt idx="68">
                  <c:v>74.853999999999999</c:v>
                </c:pt>
                <c:pt idx="69">
                  <c:v>74.853999999999999</c:v>
                </c:pt>
                <c:pt idx="70">
                  <c:v>74.48</c:v>
                </c:pt>
                <c:pt idx="71">
                  <c:v>74.102000000000004</c:v>
                </c:pt>
                <c:pt idx="72">
                  <c:v>74.102000000000004</c:v>
                </c:pt>
                <c:pt idx="73">
                  <c:v>73.692999999999998</c:v>
                </c:pt>
                <c:pt idx="74">
                  <c:v>73.692999999999998</c:v>
                </c:pt>
                <c:pt idx="75">
                  <c:v>73.281000000000006</c:v>
                </c:pt>
                <c:pt idx="76">
                  <c:v>72.869</c:v>
                </c:pt>
                <c:pt idx="77">
                  <c:v>72.040999999999997</c:v>
                </c:pt>
                <c:pt idx="78">
                  <c:v>71.626999999999995</c:v>
                </c:pt>
                <c:pt idx="79">
                  <c:v>71.626999999999995</c:v>
                </c:pt>
                <c:pt idx="80">
                  <c:v>71.203000000000003</c:v>
                </c:pt>
                <c:pt idx="81">
                  <c:v>71.203000000000003</c:v>
                </c:pt>
                <c:pt idx="82">
                  <c:v>70.78</c:v>
                </c:pt>
                <c:pt idx="83">
                  <c:v>70.78</c:v>
                </c:pt>
                <c:pt idx="84">
                  <c:v>70.350999999999999</c:v>
                </c:pt>
                <c:pt idx="85">
                  <c:v>69.918999999999997</c:v>
                </c:pt>
                <c:pt idx="86">
                  <c:v>69.471000000000004</c:v>
                </c:pt>
                <c:pt idx="87">
                  <c:v>68.572000000000003</c:v>
                </c:pt>
                <c:pt idx="88">
                  <c:v>68.117000000000004</c:v>
                </c:pt>
                <c:pt idx="89">
                  <c:v>67.662999999999997</c:v>
                </c:pt>
                <c:pt idx="90">
                  <c:v>67.662999999999997</c:v>
                </c:pt>
                <c:pt idx="91">
                  <c:v>67.662999999999997</c:v>
                </c:pt>
                <c:pt idx="92">
                  <c:v>67.662999999999997</c:v>
                </c:pt>
                <c:pt idx="93">
                  <c:v>66.742999999999995</c:v>
                </c:pt>
                <c:pt idx="94">
                  <c:v>66.281999999999996</c:v>
                </c:pt>
                <c:pt idx="95">
                  <c:v>65.822000000000003</c:v>
                </c:pt>
                <c:pt idx="96">
                  <c:v>65.822000000000003</c:v>
                </c:pt>
                <c:pt idx="97">
                  <c:v>65.822000000000003</c:v>
                </c:pt>
                <c:pt idx="98">
                  <c:v>65.304000000000002</c:v>
                </c:pt>
                <c:pt idx="99">
                  <c:v>64.251000000000005</c:v>
                </c:pt>
                <c:pt idx="100">
                  <c:v>64.251000000000005</c:v>
                </c:pt>
                <c:pt idx="101">
                  <c:v>63.715000000000003</c:v>
                </c:pt>
                <c:pt idx="102">
                  <c:v>63.715000000000003</c:v>
                </c:pt>
                <c:pt idx="103">
                  <c:v>62.634999999999998</c:v>
                </c:pt>
                <c:pt idx="104">
                  <c:v>61.545999999999999</c:v>
                </c:pt>
                <c:pt idx="105">
                  <c:v>61.545999999999999</c:v>
                </c:pt>
                <c:pt idx="106">
                  <c:v>60.985999999999997</c:v>
                </c:pt>
                <c:pt idx="107">
                  <c:v>60.427</c:v>
                </c:pt>
                <c:pt idx="108">
                  <c:v>59.862000000000002</c:v>
                </c:pt>
                <c:pt idx="109">
                  <c:v>59.280999999999999</c:v>
                </c:pt>
                <c:pt idx="110">
                  <c:v>58.082999999999998</c:v>
                </c:pt>
                <c:pt idx="111">
                  <c:v>58.082999999999998</c:v>
                </c:pt>
                <c:pt idx="112">
                  <c:v>57.484999999999999</c:v>
                </c:pt>
                <c:pt idx="113">
                  <c:v>56.886000000000003</c:v>
                </c:pt>
                <c:pt idx="114">
                  <c:v>56.280999999999999</c:v>
                </c:pt>
                <c:pt idx="115">
                  <c:v>56.280999999999999</c:v>
                </c:pt>
                <c:pt idx="116">
                  <c:v>56.280999999999999</c:v>
                </c:pt>
                <c:pt idx="117">
                  <c:v>55.668999999999997</c:v>
                </c:pt>
                <c:pt idx="118">
                  <c:v>55.668999999999997</c:v>
                </c:pt>
                <c:pt idx="119">
                  <c:v>55.668999999999997</c:v>
                </c:pt>
                <c:pt idx="120">
                  <c:v>55.036000000000001</c:v>
                </c:pt>
                <c:pt idx="121">
                  <c:v>55.036000000000001</c:v>
                </c:pt>
                <c:pt idx="122">
                  <c:v>54.365000000000002</c:v>
                </c:pt>
                <c:pt idx="123">
                  <c:v>53.694000000000003</c:v>
                </c:pt>
                <c:pt idx="124">
                  <c:v>53.694000000000003</c:v>
                </c:pt>
                <c:pt idx="125">
                  <c:v>53.694000000000003</c:v>
                </c:pt>
                <c:pt idx="126">
                  <c:v>53.694000000000003</c:v>
                </c:pt>
                <c:pt idx="127">
                  <c:v>53.694000000000003</c:v>
                </c:pt>
                <c:pt idx="128">
                  <c:v>53.014000000000003</c:v>
                </c:pt>
                <c:pt idx="129">
                  <c:v>53.014000000000003</c:v>
                </c:pt>
                <c:pt idx="130">
                  <c:v>53.014000000000003</c:v>
                </c:pt>
                <c:pt idx="131">
                  <c:v>53.014000000000003</c:v>
                </c:pt>
                <c:pt idx="132">
                  <c:v>53.014000000000003</c:v>
                </c:pt>
                <c:pt idx="133">
                  <c:v>53.014000000000003</c:v>
                </c:pt>
                <c:pt idx="134">
                  <c:v>53.014000000000003</c:v>
                </c:pt>
                <c:pt idx="135">
                  <c:v>52.246000000000002</c:v>
                </c:pt>
                <c:pt idx="136">
                  <c:v>52.246000000000002</c:v>
                </c:pt>
                <c:pt idx="137">
                  <c:v>52.246000000000002</c:v>
                </c:pt>
                <c:pt idx="138">
                  <c:v>51.478000000000002</c:v>
                </c:pt>
                <c:pt idx="139">
                  <c:v>51.478000000000002</c:v>
                </c:pt>
                <c:pt idx="140">
                  <c:v>51.478000000000002</c:v>
                </c:pt>
                <c:pt idx="141">
                  <c:v>50.686</c:v>
                </c:pt>
                <c:pt idx="142">
                  <c:v>49.101999999999997</c:v>
                </c:pt>
                <c:pt idx="143">
                  <c:v>48.296999999999997</c:v>
                </c:pt>
                <c:pt idx="144">
                  <c:v>48.296999999999997</c:v>
                </c:pt>
                <c:pt idx="145">
                  <c:v>48.296999999999997</c:v>
                </c:pt>
                <c:pt idx="146">
                  <c:v>47.311</c:v>
                </c:pt>
                <c:pt idx="147">
                  <c:v>47.311</c:v>
                </c:pt>
                <c:pt idx="148">
                  <c:v>47.311</c:v>
                </c:pt>
                <c:pt idx="149">
                  <c:v>47.311</c:v>
                </c:pt>
                <c:pt idx="150">
                  <c:v>46.325000000000003</c:v>
                </c:pt>
                <c:pt idx="151">
                  <c:v>46.325000000000003</c:v>
                </c:pt>
                <c:pt idx="152">
                  <c:v>46.325000000000003</c:v>
                </c:pt>
                <c:pt idx="153">
                  <c:v>45.295999999999999</c:v>
                </c:pt>
                <c:pt idx="154">
                  <c:v>45.295999999999999</c:v>
                </c:pt>
                <c:pt idx="155">
                  <c:v>45.295999999999999</c:v>
                </c:pt>
                <c:pt idx="156">
                  <c:v>45.295999999999999</c:v>
                </c:pt>
                <c:pt idx="157">
                  <c:v>45.295999999999999</c:v>
                </c:pt>
                <c:pt idx="158">
                  <c:v>45.295999999999999</c:v>
                </c:pt>
                <c:pt idx="159">
                  <c:v>44.103999999999999</c:v>
                </c:pt>
                <c:pt idx="160">
                  <c:v>44.103999999999999</c:v>
                </c:pt>
                <c:pt idx="161">
                  <c:v>42.878999999999998</c:v>
                </c:pt>
                <c:pt idx="162">
                  <c:v>42.878999999999998</c:v>
                </c:pt>
                <c:pt idx="163">
                  <c:v>42.878999999999998</c:v>
                </c:pt>
                <c:pt idx="164">
                  <c:v>41.654000000000003</c:v>
                </c:pt>
                <c:pt idx="165">
                  <c:v>41.654000000000003</c:v>
                </c:pt>
                <c:pt idx="166">
                  <c:v>41.654000000000003</c:v>
                </c:pt>
                <c:pt idx="167">
                  <c:v>41.654000000000003</c:v>
                </c:pt>
                <c:pt idx="168">
                  <c:v>41.654000000000003</c:v>
                </c:pt>
                <c:pt idx="169">
                  <c:v>41.654000000000003</c:v>
                </c:pt>
                <c:pt idx="170">
                  <c:v>41.654000000000003</c:v>
                </c:pt>
                <c:pt idx="171">
                  <c:v>41.654000000000003</c:v>
                </c:pt>
                <c:pt idx="172">
                  <c:v>41.654000000000003</c:v>
                </c:pt>
                <c:pt idx="173">
                  <c:v>41.654000000000003</c:v>
                </c:pt>
                <c:pt idx="174">
                  <c:v>41.654000000000003</c:v>
                </c:pt>
                <c:pt idx="175">
                  <c:v>41.654000000000003</c:v>
                </c:pt>
                <c:pt idx="176">
                  <c:v>41.654000000000003</c:v>
                </c:pt>
                <c:pt idx="177">
                  <c:v>41.654000000000003</c:v>
                </c:pt>
                <c:pt idx="178">
                  <c:v>41.654000000000003</c:v>
                </c:pt>
                <c:pt idx="179">
                  <c:v>41.654000000000003</c:v>
                </c:pt>
                <c:pt idx="180">
                  <c:v>41.654000000000003</c:v>
                </c:pt>
                <c:pt idx="181">
                  <c:v>41.654000000000003</c:v>
                </c:pt>
                <c:pt idx="182">
                  <c:v>41.654000000000003</c:v>
                </c:pt>
                <c:pt idx="183">
                  <c:v>41.654000000000003</c:v>
                </c:pt>
                <c:pt idx="184">
                  <c:v>41.654000000000003</c:v>
                </c:pt>
                <c:pt idx="185">
                  <c:v>41.654000000000003</c:v>
                </c:pt>
                <c:pt idx="186">
                  <c:v>41.654000000000003</c:v>
                </c:pt>
                <c:pt idx="187">
                  <c:v>41.654000000000003</c:v>
                </c:pt>
                <c:pt idx="188">
                  <c:v>41.654000000000003</c:v>
                </c:pt>
                <c:pt idx="189">
                  <c:v>41.654000000000003</c:v>
                </c:pt>
                <c:pt idx="190">
                  <c:v>39.340000000000003</c:v>
                </c:pt>
                <c:pt idx="191">
                  <c:v>39.340000000000003</c:v>
                </c:pt>
                <c:pt idx="192">
                  <c:v>36.881</c:v>
                </c:pt>
                <c:pt idx="193">
                  <c:v>36.881</c:v>
                </c:pt>
                <c:pt idx="194">
                  <c:v>36.881</c:v>
                </c:pt>
                <c:pt idx="195">
                  <c:v>36.881</c:v>
                </c:pt>
                <c:pt idx="196">
                  <c:v>36.881</c:v>
                </c:pt>
                <c:pt idx="197">
                  <c:v>36.881</c:v>
                </c:pt>
                <c:pt idx="198">
                  <c:v>36.881</c:v>
                </c:pt>
                <c:pt idx="199">
                  <c:v>34.043999999999997</c:v>
                </c:pt>
                <c:pt idx="200">
                  <c:v>34.043999999999997</c:v>
                </c:pt>
                <c:pt idx="201">
                  <c:v>34.043999999999997</c:v>
                </c:pt>
                <c:pt idx="202">
                  <c:v>34.043999999999997</c:v>
                </c:pt>
              </c:numCache>
            </c:numRef>
          </c:yVal>
          <c:smooth val="0"/>
        </c:ser>
        <c:ser>
          <c:idx val="1"/>
          <c:order val="1"/>
          <c:tx>
            <c:strRef>
              <c:f>Sheet1!$C$1</c:f>
              <c:strCache>
                <c:ptCount val="1"/>
                <c:pt idx="0">
                  <c:v>Primary (N = 7,406)</c:v>
                </c:pt>
              </c:strCache>
            </c:strRef>
          </c:tx>
          <c:spPr>
            <a:ln w="41275">
              <a:solidFill>
                <a:srgbClr val="00FFFF"/>
              </a:solidFill>
              <a:prstDash val="solid"/>
            </a:ln>
          </c:spPr>
          <c:marker>
            <c:symbol val="none"/>
          </c:marker>
          <c:xVal>
            <c:numRef>
              <c:f>Sheet1!$A$2:$A$204</c:f>
              <c:numCache>
                <c:formatCode>General</c:formatCode>
                <c:ptCount val="20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numCache>
            </c:numRef>
          </c:xVal>
          <c:yVal>
            <c:numRef>
              <c:f>Sheet1!$C$2:$C$204</c:f>
              <c:numCache>
                <c:formatCode>General</c:formatCode>
                <c:ptCount val="20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99.727999999999994</c:v>
                </c:pt>
                <c:pt idx="14">
                  <c:v>99.492999999999995</c:v>
                </c:pt>
                <c:pt idx="15">
                  <c:v>99.132999999999996</c:v>
                </c:pt>
                <c:pt idx="16">
                  <c:v>98.828000000000003</c:v>
                </c:pt>
                <c:pt idx="17">
                  <c:v>98.563000000000002</c:v>
                </c:pt>
                <c:pt idx="18">
                  <c:v>98.242999999999995</c:v>
                </c:pt>
                <c:pt idx="19">
                  <c:v>97.879000000000005</c:v>
                </c:pt>
                <c:pt idx="20">
                  <c:v>97.613</c:v>
                </c:pt>
                <c:pt idx="21">
                  <c:v>97.415999999999997</c:v>
                </c:pt>
                <c:pt idx="22">
                  <c:v>97.203999999999994</c:v>
                </c:pt>
                <c:pt idx="23">
                  <c:v>96.834000000000003</c:v>
                </c:pt>
                <c:pt idx="24">
                  <c:v>96.587000000000003</c:v>
                </c:pt>
                <c:pt idx="25">
                  <c:v>96.483000000000004</c:v>
                </c:pt>
                <c:pt idx="26">
                  <c:v>96.272000000000006</c:v>
                </c:pt>
                <c:pt idx="27">
                  <c:v>95.921999999999997</c:v>
                </c:pt>
                <c:pt idx="28">
                  <c:v>95.602999999999994</c:v>
                </c:pt>
                <c:pt idx="29">
                  <c:v>95.298000000000002</c:v>
                </c:pt>
                <c:pt idx="30">
                  <c:v>95.099000000000004</c:v>
                </c:pt>
                <c:pt idx="31">
                  <c:v>94.945999999999998</c:v>
                </c:pt>
                <c:pt idx="32">
                  <c:v>94.730999999999995</c:v>
                </c:pt>
                <c:pt idx="33">
                  <c:v>94.468000000000004</c:v>
                </c:pt>
                <c:pt idx="34">
                  <c:v>94.158000000000001</c:v>
                </c:pt>
                <c:pt idx="35">
                  <c:v>93.954999999999998</c:v>
                </c:pt>
                <c:pt idx="36">
                  <c:v>93.763999999999996</c:v>
                </c:pt>
                <c:pt idx="37">
                  <c:v>93.584000000000003</c:v>
                </c:pt>
                <c:pt idx="38">
                  <c:v>93.435000000000002</c:v>
                </c:pt>
                <c:pt idx="39">
                  <c:v>93.067999999999998</c:v>
                </c:pt>
                <c:pt idx="40">
                  <c:v>92.9</c:v>
                </c:pt>
                <c:pt idx="41">
                  <c:v>92.680999999999997</c:v>
                </c:pt>
                <c:pt idx="42">
                  <c:v>92.513000000000005</c:v>
                </c:pt>
                <c:pt idx="43">
                  <c:v>92.224000000000004</c:v>
                </c:pt>
                <c:pt idx="44">
                  <c:v>91.986000000000004</c:v>
                </c:pt>
                <c:pt idx="45">
                  <c:v>91.796999999999997</c:v>
                </c:pt>
                <c:pt idx="46">
                  <c:v>91.590999999999994</c:v>
                </c:pt>
                <c:pt idx="47">
                  <c:v>91.26</c:v>
                </c:pt>
                <c:pt idx="48">
                  <c:v>90.924999999999997</c:v>
                </c:pt>
                <c:pt idx="49">
                  <c:v>90.724999999999994</c:v>
                </c:pt>
                <c:pt idx="50">
                  <c:v>90.521000000000001</c:v>
                </c:pt>
                <c:pt idx="51">
                  <c:v>90.26</c:v>
                </c:pt>
                <c:pt idx="52">
                  <c:v>90.072999999999993</c:v>
                </c:pt>
                <c:pt idx="53">
                  <c:v>89.849000000000004</c:v>
                </c:pt>
                <c:pt idx="54">
                  <c:v>89.679000000000002</c:v>
                </c:pt>
                <c:pt idx="55">
                  <c:v>89.433999999999997</c:v>
                </c:pt>
                <c:pt idx="56">
                  <c:v>89.283000000000001</c:v>
                </c:pt>
                <c:pt idx="57">
                  <c:v>89.034999999999997</c:v>
                </c:pt>
                <c:pt idx="58">
                  <c:v>88.748999999999995</c:v>
                </c:pt>
                <c:pt idx="59">
                  <c:v>88.498000000000005</c:v>
                </c:pt>
                <c:pt idx="60">
                  <c:v>88.244</c:v>
                </c:pt>
                <c:pt idx="61">
                  <c:v>87.962999999999994</c:v>
                </c:pt>
                <c:pt idx="62">
                  <c:v>87.759</c:v>
                </c:pt>
                <c:pt idx="63">
                  <c:v>87.471999999999994</c:v>
                </c:pt>
                <c:pt idx="64">
                  <c:v>87.328000000000003</c:v>
                </c:pt>
                <c:pt idx="65">
                  <c:v>87.100999999999999</c:v>
                </c:pt>
                <c:pt idx="66">
                  <c:v>86.893000000000001</c:v>
                </c:pt>
                <c:pt idx="67">
                  <c:v>86.623000000000005</c:v>
                </c:pt>
                <c:pt idx="68">
                  <c:v>86.433999999999997</c:v>
                </c:pt>
                <c:pt idx="69">
                  <c:v>86.287000000000006</c:v>
                </c:pt>
                <c:pt idx="70">
                  <c:v>86.117000000000004</c:v>
                </c:pt>
                <c:pt idx="71">
                  <c:v>85.816999999999993</c:v>
                </c:pt>
                <c:pt idx="72">
                  <c:v>85.620999999999995</c:v>
                </c:pt>
                <c:pt idx="73">
                  <c:v>85.33</c:v>
                </c:pt>
                <c:pt idx="74">
                  <c:v>85.17</c:v>
                </c:pt>
                <c:pt idx="75">
                  <c:v>84.894999999999996</c:v>
                </c:pt>
                <c:pt idx="76">
                  <c:v>84.548000000000002</c:v>
                </c:pt>
                <c:pt idx="77">
                  <c:v>84.316999999999993</c:v>
                </c:pt>
                <c:pt idx="78">
                  <c:v>84.061000000000007</c:v>
                </c:pt>
                <c:pt idx="79">
                  <c:v>83.850999999999999</c:v>
                </c:pt>
                <c:pt idx="80">
                  <c:v>83.733999999999995</c:v>
                </c:pt>
                <c:pt idx="81">
                  <c:v>83.474999999999994</c:v>
                </c:pt>
                <c:pt idx="82">
                  <c:v>83.284999999999997</c:v>
                </c:pt>
                <c:pt idx="83">
                  <c:v>82.971999999999994</c:v>
                </c:pt>
                <c:pt idx="84">
                  <c:v>82.700999999999993</c:v>
                </c:pt>
                <c:pt idx="85">
                  <c:v>82.397000000000006</c:v>
                </c:pt>
                <c:pt idx="86">
                  <c:v>82.165000000000006</c:v>
                </c:pt>
                <c:pt idx="87">
                  <c:v>81.932000000000002</c:v>
                </c:pt>
                <c:pt idx="88">
                  <c:v>81.775999999999996</c:v>
                </c:pt>
                <c:pt idx="89">
                  <c:v>81.460999999999999</c:v>
                </c:pt>
                <c:pt idx="90">
                  <c:v>81.198999999999998</c:v>
                </c:pt>
                <c:pt idx="91">
                  <c:v>80.909000000000006</c:v>
                </c:pt>
                <c:pt idx="92">
                  <c:v>80.748999999999995</c:v>
                </c:pt>
                <c:pt idx="93">
                  <c:v>80.616</c:v>
                </c:pt>
                <c:pt idx="94">
                  <c:v>80.480999999999995</c:v>
                </c:pt>
                <c:pt idx="95">
                  <c:v>80.262</c:v>
                </c:pt>
                <c:pt idx="96">
                  <c:v>79.984999999999999</c:v>
                </c:pt>
                <c:pt idx="97">
                  <c:v>79.698999999999998</c:v>
                </c:pt>
                <c:pt idx="98">
                  <c:v>79.554000000000002</c:v>
                </c:pt>
                <c:pt idx="99">
                  <c:v>79.436999999999998</c:v>
                </c:pt>
                <c:pt idx="100">
                  <c:v>79.143000000000001</c:v>
                </c:pt>
                <c:pt idx="101">
                  <c:v>78.847999999999999</c:v>
                </c:pt>
                <c:pt idx="102">
                  <c:v>78.641000000000005</c:v>
                </c:pt>
                <c:pt idx="103">
                  <c:v>78.313999999999993</c:v>
                </c:pt>
                <c:pt idx="104">
                  <c:v>78.105000000000004</c:v>
                </c:pt>
                <c:pt idx="105">
                  <c:v>77.864999999999995</c:v>
                </c:pt>
                <c:pt idx="106">
                  <c:v>77.744</c:v>
                </c:pt>
                <c:pt idx="107">
                  <c:v>77.620999999999995</c:v>
                </c:pt>
                <c:pt idx="108">
                  <c:v>77.433000000000007</c:v>
                </c:pt>
                <c:pt idx="109">
                  <c:v>77.272000000000006</c:v>
                </c:pt>
                <c:pt idx="110">
                  <c:v>76.88</c:v>
                </c:pt>
                <c:pt idx="111">
                  <c:v>76.55</c:v>
                </c:pt>
                <c:pt idx="112">
                  <c:v>76.350999999999999</c:v>
                </c:pt>
                <c:pt idx="113">
                  <c:v>76.284000000000006</c:v>
                </c:pt>
                <c:pt idx="114">
                  <c:v>76.016000000000005</c:v>
                </c:pt>
                <c:pt idx="115">
                  <c:v>75.846999999999994</c:v>
                </c:pt>
                <c:pt idx="116">
                  <c:v>75.575999999999993</c:v>
                </c:pt>
                <c:pt idx="117">
                  <c:v>75.405000000000001</c:v>
                </c:pt>
                <c:pt idx="118">
                  <c:v>75.128</c:v>
                </c:pt>
                <c:pt idx="119">
                  <c:v>74.882999999999996</c:v>
                </c:pt>
                <c:pt idx="120">
                  <c:v>74.703999999999994</c:v>
                </c:pt>
                <c:pt idx="121">
                  <c:v>74.369</c:v>
                </c:pt>
                <c:pt idx="122">
                  <c:v>74.064999999999998</c:v>
                </c:pt>
                <c:pt idx="123">
                  <c:v>73.911000000000001</c:v>
                </c:pt>
                <c:pt idx="124">
                  <c:v>73.757000000000005</c:v>
                </c:pt>
                <c:pt idx="125">
                  <c:v>73.679000000000002</c:v>
                </c:pt>
                <c:pt idx="126">
                  <c:v>73.406999999999996</c:v>
                </c:pt>
                <c:pt idx="127">
                  <c:v>73.171999999999997</c:v>
                </c:pt>
                <c:pt idx="128">
                  <c:v>73.052999999999997</c:v>
                </c:pt>
                <c:pt idx="129">
                  <c:v>72.933999999999997</c:v>
                </c:pt>
                <c:pt idx="130">
                  <c:v>72.692999999999998</c:v>
                </c:pt>
                <c:pt idx="131">
                  <c:v>72.528999999999996</c:v>
                </c:pt>
                <c:pt idx="132">
                  <c:v>72.320999999999998</c:v>
                </c:pt>
                <c:pt idx="133">
                  <c:v>71.974999999999994</c:v>
                </c:pt>
                <c:pt idx="134">
                  <c:v>71.581000000000003</c:v>
                </c:pt>
                <c:pt idx="135">
                  <c:v>71.403999999999996</c:v>
                </c:pt>
                <c:pt idx="136">
                  <c:v>71.271000000000001</c:v>
                </c:pt>
                <c:pt idx="137">
                  <c:v>71.137</c:v>
                </c:pt>
                <c:pt idx="138">
                  <c:v>70.957999999999998</c:v>
                </c:pt>
                <c:pt idx="139">
                  <c:v>70.867999999999995</c:v>
                </c:pt>
                <c:pt idx="140">
                  <c:v>70.778000000000006</c:v>
                </c:pt>
                <c:pt idx="141">
                  <c:v>70.504000000000005</c:v>
                </c:pt>
                <c:pt idx="142">
                  <c:v>70.366</c:v>
                </c:pt>
                <c:pt idx="143">
                  <c:v>70.177999999999997</c:v>
                </c:pt>
                <c:pt idx="144">
                  <c:v>69.891999999999996</c:v>
                </c:pt>
                <c:pt idx="145">
                  <c:v>69.59</c:v>
                </c:pt>
                <c:pt idx="146">
                  <c:v>69.283000000000001</c:v>
                </c:pt>
                <c:pt idx="147">
                  <c:v>68.972999999999999</c:v>
                </c:pt>
                <c:pt idx="148">
                  <c:v>68.92</c:v>
                </c:pt>
                <c:pt idx="149">
                  <c:v>68.763000000000005</c:v>
                </c:pt>
                <c:pt idx="150">
                  <c:v>68.656999999999996</c:v>
                </c:pt>
                <c:pt idx="151">
                  <c:v>68.551000000000002</c:v>
                </c:pt>
                <c:pt idx="152">
                  <c:v>68.442999999999998</c:v>
                </c:pt>
                <c:pt idx="153">
                  <c:v>68.442999999999998</c:v>
                </c:pt>
                <c:pt idx="154">
                  <c:v>68.334000000000003</c:v>
                </c:pt>
                <c:pt idx="155">
                  <c:v>68.113</c:v>
                </c:pt>
                <c:pt idx="156">
                  <c:v>67.831000000000003</c:v>
                </c:pt>
                <c:pt idx="157">
                  <c:v>67.599000000000004</c:v>
                </c:pt>
                <c:pt idx="158">
                  <c:v>67.36</c:v>
                </c:pt>
                <c:pt idx="159">
                  <c:v>66.998000000000005</c:v>
                </c:pt>
                <c:pt idx="160">
                  <c:v>66.635000000000005</c:v>
                </c:pt>
                <c:pt idx="161">
                  <c:v>66.391999999999996</c:v>
                </c:pt>
                <c:pt idx="162">
                  <c:v>66.331000000000003</c:v>
                </c:pt>
                <c:pt idx="163">
                  <c:v>66.146000000000001</c:v>
                </c:pt>
                <c:pt idx="164">
                  <c:v>66.021000000000001</c:v>
                </c:pt>
                <c:pt idx="165">
                  <c:v>65.52</c:v>
                </c:pt>
                <c:pt idx="166">
                  <c:v>65.33</c:v>
                </c:pt>
                <c:pt idx="167">
                  <c:v>65.138000000000005</c:v>
                </c:pt>
                <c:pt idx="168">
                  <c:v>64.944000000000003</c:v>
                </c:pt>
                <c:pt idx="169">
                  <c:v>64.736999999999995</c:v>
                </c:pt>
                <c:pt idx="170">
                  <c:v>64.596000000000004</c:v>
                </c:pt>
                <c:pt idx="171">
                  <c:v>64.453000000000003</c:v>
                </c:pt>
                <c:pt idx="172">
                  <c:v>64.165000000000006</c:v>
                </c:pt>
                <c:pt idx="173">
                  <c:v>64.093000000000004</c:v>
                </c:pt>
                <c:pt idx="174">
                  <c:v>63.945</c:v>
                </c:pt>
                <c:pt idx="175">
                  <c:v>63.576000000000001</c:v>
                </c:pt>
                <c:pt idx="176">
                  <c:v>63.427</c:v>
                </c:pt>
                <c:pt idx="177">
                  <c:v>63.276000000000003</c:v>
                </c:pt>
                <c:pt idx="178">
                  <c:v>63.276000000000003</c:v>
                </c:pt>
                <c:pt idx="179">
                  <c:v>63.276000000000003</c:v>
                </c:pt>
                <c:pt idx="180">
                  <c:v>63.116999999999997</c:v>
                </c:pt>
                <c:pt idx="181">
                  <c:v>62.869</c:v>
                </c:pt>
                <c:pt idx="182">
                  <c:v>62.783999999999999</c:v>
                </c:pt>
                <c:pt idx="183">
                  <c:v>62.526000000000003</c:v>
                </c:pt>
                <c:pt idx="184">
                  <c:v>62.526000000000003</c:v>
                </c:pt>
                <c:pt idx="185">
                  <c:v>62.176000000000002</c:v>
                </c:pt>
                <c:pt idx="186">
                  <c:v>61.823</c:v>
                </c:pt>
                <c:pt idx="187">
                  <c:v>61.823</c:v>
                </c:pt>
                <c:pt idx="188">
                  <c:v>61.375999999999998</c:v>
                </c:pt>
                <c:pt idx="189">
                  <c:v>61.194000000000003</c:v>
                </c:pt>
                <c:pt idx="190">
                  <c:v>61.009</c:v>
                </c:pt>
                <c:pt idx="191">
                  <c:v>60.822000000000003</c:v>
                </c:pt>
                <c:pt idx="192">
                  <c:v>60.725000000000001</c:v>
                </c:pt>
                <c:pt idx="193">
                  <c:v>60.53</c:v>
                </c:pt>
                <c:pt idx="194">
                  <c:v>60.320999999999998</c:v>
                </c:pt>
                <c:pt idx="195">
                  <c:v>60.11</c:v>
                </c:pt>
                <c:pt idx="196">
                  <c:v>60.003999999999998</c:v>
                </c:pt>
                <c:pt idx="197">
                  <c:v>59.789000000000001</c:v>
                </c:pt>
                <c:pt idx="198">
                  <c:v>59.573</c:v>
                </c:pt>
                <c:pt idx="199">
                  <c:v>59.353999999999999</c:v>
                </c:pt>
                <c:pt idx="200">
                  <c:v>59.018000000000001</c:v>
                </c:pt>
                <c:pt idx="201">
                  <c:v>59.018000000000001</c:v>
                </c:pt>
                <c:pt idx="202">
                  <c:v>59.018000000000001</c:v>
                </c:pt>
              </c:numCache>
            </c:numRef>
          </c:yVal>
          <c:smooth val="0"/>
        </c:ser>
        <c:dLbls>
          <c:showLegendKey val="0"/>
          <c:showVal val="0"/>
          <c:showCatName val="0"/>
          <c:showSerName val="0"/>
          <c:showPercent val="0"/>
          <c:showBubbleSize val="0"/>
        </c:dLbls>
        <c:axId val="795350080"/>
        <c:axId val="795350472"/>
      </c:scatterChart>
      <c:valAx>
        <c:axId val="795350080"/>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5350472"/>
        <c:crosses val="autoZero"/>
        <c:crossBetween val="midCat"/>
        <c:majorUnit val="1"/>
      </c:valAx>
      <c:valAx>
        <c:axId val="795350472"/>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795350080"/>
        <c:crosses val="autoZero"/>
        <c:crossBetween val="midCat"/>
        <c:majorUnit val="25"/>
      </c:valAx>
      <c:spPr>
        <a:solidFill>
          <a:schemeClr val="bg2"/>
        </a:solidFill>
        <a:ln>
          <a:solidFill>
            <a:schemeClr val="tx1"/>
          </a:solidFill>
        </a:ln>
      </c:spPr>
    </c:plotArea>
    <c:legend>
      <c:legendPos val="r"/>
      <c:layout>
        <c:manualLayout>
          <c:xMode val="edge"/>
          <c:yMode val="edge"/>
          <c:x val="0.12475656167979003"/>
          <c:y val="0.71804749015748026"/>
          <c:w val="0.53960176991150455"/>
          <c:h val="9.6268864829396311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0.81273972941773098</c:v>
                </c:pt>
                <c:pt idx="1">
                  <c:v>0.81786779109388497</c:v>
                </c:pt>
                <c:pt idx="2">
                  <c:v>0.82302820878218197</c:v>
                </c:pt>
                <c:pt idx="3">
                  <c:v>0.82822118663607902</c:v>
                </c:pt>
                <c:pt idx="4">
                  <c:v>0.83344693009716198</c:v>
                </c:pt>
                <c:pt idx="5">
                  <c:v>0.83870564590326702</c:v>
                </c:pt>
                <c:pt idx="6">
                  <c:v>0.843997542096666</c:v>
                </c:pt>
                <c:pt idx="7">
                  <c:v>0.84932282803229298</c:v>
                </c:pt>
                <c:pt idx="8">
                  <c:v>0.85468171438602802</c:v>
                </c:pt>
                <c:pt idx="9">
                  <c:v>0.86007441316303002</c:v>
                </c:pt>
                <c:pt idx="10">
                  <c:v>0.86550113770612702</c:v>
                </c:pt>
                <c:pt idx="11">
                  <c:v>0.87096210270489105</c:v>
                </c:pt>
                <c:pt idx="12">
                  <c:v>0.87646840235582402</c:v>
                </c:pt>
                <c:pt idx="13">
                  <c:v>0.88207468755278995</c:v>
                </c:pt>
                <c:pt idx="14">
                  <c:v>0.88784777457055297</c:v>
                </c:pt>
                <c:pt idx="15">
                  <c:v>0.89385625155306103</c:v>
                </c:pt>
                <c:pt idx="16">
                  <c:v>0.90017063017681098</c:v>
                </c:pt>
                <c:pt idx="17">
                  <c:v>0.90686355186184497</c:v>
                </c:pt>
                <c:pt idx="18">
                  <c:v>0.91401005148083503</c:v>
                </c:pt>
                <c:pt idx="19">
                  <c:v>0.92168788202183904</c:v>
                </c:pt>
                <c:pt idx="20">
                  <c:v>0.92997790430095995</c:v>
                </c:pt>
                <c:pt idx="21">
                  <c:v>0.93896454661067297</c:v>
                </c:pt>
                <c:pt idx="22">
                  <c:v>0.94873634014422903</c:v>
                </c:pt>
                <c:pt idx="23">
                  <c:v>0.95938653717651801</c:v>
                </c:pt>
                <c:pt idx="24">
                  <c:v>0.971013820332007</c:v>
                </c:pt>
                <c:pt idx="25">
                  <c:v>0.98372311286130998</c:v>
                </c:pt>
                <c:pt idx="26">
                  <c:v>0.99762638294698103</c:v>
                </c:pt>
                <c:pt idx="27">
                  <c:v>1.0128049326989901</c:v>
                </c:pt>
                <c:pt idx="28">
                  <c:v>1.0292509662461</c:v>
                </c:pt>
                <c:pt idx="29">
                  <c:v>1.04694311950618</c:v>
                </c:pt>
                <c:pt idx="30">
                  <c:v>1.06585948303464</c:v>
                </c:pt>
                <c:pt idx="31">
                  <c:v>1.0859769747059</c:v>
                </c:pt>
                <c:pt idx="32">
                  <c:v>1.10727071268595</c:v>
                </c:pt>
                <c:pt idx="33">
                  <c:v>1.1297133871762799</c:v>
                </c:pt>
                <c:pt idx="34">
                  <c:v>1.1532746303333099</c:v>
                </c:pt>
                <c:pt idx="35">
                  <c:v>1.17792038470827</c:v>
                </c:pt>
                <c:pt idx="36">
                  <c:v>1.20361227151577</c:v>
                </c:pt>
                <c:pt idx="37">
                  <c:v>1.2303069610305299</c:v>
                </c:pt>
                <c:pt idx="38">
                  <c:v>1.2579555484310601</c:v>
                </c:pt>
                <c:pt idx="39">
                  <c:v>1.28650293945446</c:v>
                </c:pt>
                <c:pt idx="40">
                  <c:v>1.31588725129246</c:v>
                </c:pt>
                <c:pt idx="41">
                  <c:v>1.34603923523827</c:v>
                </c:pt>
                <c:pt idx="42">
                  <c:v>1.37689844369698</c:v>
                </c:pt>
                <c:pt idx="43">
                  <c:v>1.40846512837315</c:v>
                </c:pt>
                <c:pt idx="44">
                  <c:v>1.44075550882078</c:v>
                </c:pt>
                <c:pt idx="45">
                  <c:v>1.4737861764423399</c:v>
                </c:pt>
                <c:pt idx="46">
                  <c:v>1.50757410301369</c:v>
                </c:pt>
                <c:pt idx="47">
                  <c:v>1.5421366494045601</c:v>
                </c:pt>
                <c:pt idx="48">
                  <c:v>1.57749157449882</c:v>
                </c:pt>
                <c:pt idx="49">
                  <c:v>1.6136570443193901</c:v>
                </c:pt>
                <c:pt idx="50">
                  <c:v>1.6506516413622501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0.506792264486704</c:v>
                </c:pt>
                <c:pt idx="1">
                  <c:v>0.52055804617514101</c:v>
                </c:pt>
                <c:pt idx="2">
                  <c:v>0.53469567103843296</c:v>
                </c:pt>
                <c:pt idx="3">
                  <c:v>0.54921480826522495</c:v>
                </c:pt>
                <c:pt idx="4">
                  <c:v>0.56412529051359905</c:v>
                </c:pt>
                <c:pt idx="5">
                  <c:v>0.57943708984176001</c:v>
                </c:pt>
                <c:pt idx="6">
                  <c:v>0.59516028275553001</c:v>
                </c:pt>
                <c:pt idx="7">
                  <c:v>0.611304999570637</c:v>
                </c:pt>
                <c:pt idx="8">
                  <c:v>0.62788135075434504</c:v>
                </c:pt>
                <c:pt idx="9">
                  <c:v>0.644899318773689</c:v>
                </c:pt>
                <c:pt idx="10">
                  <c:v>0.66236859702700601</c:v>
                </c:pt>
                <c:pt idx="11">
                  <c:v>0.68029834538030498</c:v>
                </c:pt>
                <c:pt idx="12">
                  <c:v>0.69869292197914401</c:v>
                </c:pt>
                <c:pt idx="13">
                  <c:v>0.71753974155155598</c:v>
                </c:pt>
                <c:pt idx="14">
                  <c:v>0.73682041338400495</c:v>
                </c:pt>
                <c:pt idx="15">
                  <c:v>0.75651473389844803</c:v>
                </c:pt>
                <c:pt idx="16">
                  <c:v>0.77660109956998402</c:v>
                </c:pt>
                <c:pt idx="17">
                  <c:v>0.79705713734950301</c:v>
                </c:pt>
                <c:pt idx="18">
                  <c:v>0.81786063911369999</c:v>
                </c:pt>
                <c:pt idx="19">
                  <c:v>0.83899092379778695</c:v>
                </c:pt>
                <c:pt idx="20">
                  <c:v>0.86043080529806404</c:v>
                </c:pt>
                <c:pt idx="21">
                  <c:v>0.88216942341645299</c:v>
                </c:pt>
                <c:pt idx="22">
                  <c:v>0.90420630809515901</c:v>
                </c:pt>
                <c:pt idx="23">
                  <c:v>0.92655720197593505</c:v>
                </c:pt>
                <c:pt idx="24">
                  <c:v>0.94926236155561905</c:v>
                </c:pt>
                <c:pt idx="25">
                  <c:v>0.97239826094288695</c:v>
                </c:pt>
                <c:pt idx="26">
                  <c:v>0.99609370685937204</c:v>
                </c:pt>
                <c:pt idx="27">
                  <c:v>1.00512915837714</c:v>
                </c:pt>
                <c:pt idx="28">
                  <c:v>1.0128128651738</c:v>
                </c:pt>
                <c:pt idx="29">
                  <c:v>1.0219231187037501</c:v>
                </c:pt>
                <c:pt idx="30">
                  <c:v>1.0321849237474101</c:v>
                </c:pt>
                <c:pt idx="31">
                  <c:v>1.04334565380797</c:v>
                </c:pt>
                <c:pt idx="32">
                  <c:v>1.0551822412377501</c:v>
                </c:pt>
                <c:pt idx="33">
                  <c:v>1.0675059846147701</c:v>
                </c:pt>
                <c:pt idx="34">
                  <c:v>1.08016421737596</c:v>
                </c:pt>
                <c:pt idx="35">
                  <c:v>1.0930390268991601</c:v>
                </c:pt>
                <c:pt idx="36">
                  <c:v>1.1060438382917701</c:v>
                </c:pt>
                <c:pt idx="37">
                  <c:v>1.1191188577350299</c:v>
                </c:pt>
                <c:pt idx="38">
                  <c:v>1.13222622020386</c:v>
                </c:pt>
                <c:pt idx="39">
                  <c:v>1.1453453985286399</c:v>
                </c:pt>
                <c:pt idx="40">
                  <c:v>1.1584691521747299</c:v>
                </c:pt>
                <c:pt idx="41">
                  <c:v>1.17160009107824</c:v>
                </c:pt>
                <c:pt idx="42">
                  <c:v>1.18475019345139</c:v>
                </c:pt>
                <c:pt idx="43">
                  <c:v>1.1979419267387901</c:v>
                </c:pt>
                <c:pt idx="44">
                  <c:v>1.21119487661948</c:v>
                </c:pt>
                <c:pt idx="45">
                  <c:v>1.22452419224035</c:v>
                </c:pt>
                <c:pt idx="46">
                  <c:v>1.2379418503731201</c:v>
                </c:pt>
                <c:pt idx="47">
                  <c:v>1.2514575182423999</c:v>
                </c:pt>
                <c:pt idx="48">
                  <c:v>1.2650791540778299</c:v>
                </c:pt>
                <c:pt idx="49">
                  <c:v>1.2788134327852601</c:v>
                </c:pt>
                <c:pt idx="50">
                  <c:v>1.2926660527762699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1.3033858526688999</c:v>
                </c:pt>
                <c:pt idx="1">
                  <c:v>1.28498200848813</c:v>
                </c:pt>
                <c:pt idx="2">
                  <c:v>1.2668429335432501</c:v>
                </c:pt>
                <c:pt idx="3">
                  <c:v>1.24896547520186</c:v>
                </c:pt>
                <c:pt idx="4">
                  <c:v>1.2313466475788799</c:v>
                </c:pt>
                <c:pt idx="5">
                  <c:v>1.21398366242333</c:v>
                </c:pt>
                <c:pt idx="6">
                  <c:v>1.1968739711043801</c:v>
                </c:pt>
                <c:pt idx="7">
                  <c:v>1.1800153225042</c:v>
                </c:pt>
                <c:pt idx="8">
                  <c:v>1.1634058441586601</c:v>
                </c:pt>
                <c:pt idx="9">
                  <c:v>1.14704415812434</c:v>
                </c:pt>
                <c:pt idx="10">
                  <c:v>1.1309295500010801</c:v>
                </c:pt>
                <c:pt idx="11">
                  <c:v>1.1150622215964101</c:v>
                </c:pt>
                <c:pt idx="12">
                  <c:v>1.0994770895233199</c:v>
                </c:pt>
                <c:pt idx="13">
                  <c:v>1.0843382036776701</c:v>
                </c:pt>
                <c:pt idx="14">
                  <c:v>1.06983147655963</c:v>
                </c:pt>
                <c:pt idx="15">
                  <c:v>1.05613144416</c:v>
                </c:pt>
                <c:pt idx="16">
                  <c:v>1.0434020295382</c:v>
                </c:pt>
                <c:pt idx="17">
                  <c:v>1.03179742474957</c:v>
                </c:pt>
                <c:pt idx="18">
                  <c:v>1.02146299045926</c:v>
                </c:pt>
                <c:pt idx="19">
                  <c:v>1.0125360451106</c:v>
                </c:pt>
                <c:pt idx="20">
                  <c:v>1.0051463722157301</c:v>
                </c:pt>
                <c:pt idx="21">
                  <c:v>0.99941620780431095</c:v>
                </c:pt>
                <c:pt idx="22">
                  <c:v>0.99545937144196395</c:v>
                </c:pt>
                <c:pt idx="23">
                  <c:v>0.99337906580694302</c:v>
                </c:pt>
                <c:pt idx="24">
                  <c:v>0.99326369343309795</c:v>
                </c:pt>
                <c:pt idx="25">
                  <c:v>0.99517985751970095</c:v>
                </c:pt>
                <c:pt idx="26">
                  <c:v>0.99916141734282204</c:v>
                </c:pt>
                <c:pt idx="27">
                  <c:v>1.0205393238771301</c:v>
                </c:pt>
                <c:pt idx="28">
                  <c:v>1.0459558601052601</c:v>
                </c:pt>
                <c:pt idx="29">
                  <c:v>1.0725756912825899</c:v>
                </c:pt>
                <c:pt idx="30">
                  <c:v>1.10063265935948</c:v>
                </c:pt>
                <c:pt idx="31">
                  <c:v>1.1303502202621301</c:v>
                </c:pt>
                <c:pt idx="32">
                  <c:v>1.1619305019139401</c:v>
                </c:pt>
                <c:pt idx="33">
                  <c:v>1.19554583820517</c:v>
                </c:pt>
                <c:pt idx="34">
                  <c:v>1.2313334876075499</c:v>
                </c:pt>
                <c:pt idx="35">
                  <c:v>1.2693933140223499</c:v>
                </c:pt>
                <c:pt idx="36">
                  <c:v>1.3097875961054</c:v>
                </c:pt>
                <c:pt idx="37">
                  <c:v>1.3525419645091401</c:v>
                </c:pt>
                <c:pt idx="38">
                  <c:v>1.39764663067383</c:v>
                </c:pt>
                <c:pt idx="39">
                  <c:v>1.4450573733924801</c:v>
                </c:pt>
                <c:pt idx="40">
                  <c:v>1.4946960433633101</c:v>
                </c:pt>
                <c:pt idx="41">
                  <c:v>1.5464505649990099</c:v>
                </c:pt>
                <c:pt idx="42">
                  <c:v>1.60021018332331</c:v>
                </c:pt>
                <c:pt idx="43">
                  <c:v>1.6559851304676301</c:v>
                </c:pt>
                <c:pt idx="44">
                  <c:v>1.71382531107714</c:v>
                </c:pt>
                <c:pt idx="45">
                  <c:v>1.7737874903872799</c:v>
                </c:pt>
                <c:pt idx="46">
                  <c:v>1.8359341154776601</c:v>
                </c:pt>
                <c:pt idx="47">
                  <c:v>1.90033254087342</c:v>
                </c:pt>
                <c:pt idx="48">
                  <c:v>1.96705451954802</c:v>
                </c:pt>
                <c:pt idx="49">
                  <c:v>2.03617587204281</c:v>
                </c:pt>
                <c:pt idx="50">
                  <c:v>2.1077762777788802</c:v>
                </c:pt>
              </c:numCache>
            </c:numRef>
          </c:yVal>
          <c:smooth val="1"/>
        </c:ser>
        <c:dLbls>
          <c:showLegendKey val="0"/>
          <c:showVal val="0"/>
          <c:showCatName val="0"/>
          <c:showSerName val="0"/>
          <c:showPercent val="0"/>
          <c:showBubbleSize val="0"/>
        </c:dLbls>
        <c:axId val="873737800"/>
        <c:axId val="873738192"/>
      </c:scatterChart>
      <c:valAx>
        <c:axId val="873737800"/>
        <c:scaling>
          <c:orientation val="minMax"/>
          <c:max val="6"/>
          <c:min val="2"/>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873738192"/>
        <c:crosses val="autoZero"/>
        <c:crossBetween val="midCat"/>
        <c:majorUnit val="1"/>
      </c:valAx>
      <c:valAx>
        <c:axId val="87373819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3737800"/>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Microsoft_Excel_Worksheet2!$B$2:$B$10002</c:f>
              <c:numCache>
                <c:formatCode>General</c:formatCode>
                <c:ptCount val="10001"/>
                <c:pt idx="0">
                  <c:v>1.43068877072856</c:v>
                </c:pt>
                <c:pt idx="1">
                  <c:v>1.4060369040282901</c:v>
                </c:pt>
                <c:pt idx="2">
                  <c:v>1.38181550160998</c:v>
                </c:pt>
                <c:pt idx="3">
                  <c:v>1.3580449285385501</c:v>
                </c:pt>
                <c:pt idx="4">
                  <c:v>1.33474926234328</c:v>
                </c:pt>
                <c:pt idx="5">
                  <c:v>1.31195050702941</c:v>
                </c:pt>
                <c:pt idx="6">
                  <c:v>1.2896687054193601</c:v>
                </c:pt>
                <c:pt idx="7">
                  <c:v>1.2679220540092799</c:v>
                </c:pt>
                <c:pt idx="8">
                  <c:v>1.24672701965724</c:v>
                </c:pt>
                <c:pt idx="9">
                  <c:v>1.2260984574921401</c:v>
                </c:pt>
                <c:pt idx="10">
                  <c:v>1.20604972950371</c:v>
                </c:pt>
                <c:pt idx="11">
                  <c:v>1.1865928233448999</c:v>
                </c:pt>
                <c:pt idx="12">
                  <c:v>1.1677384709469301</c:v>
                </c:pt>
                <c:pt idx="13">
                  <c:v>1.14949626661465</c:v>
                </c:pt>
                <c:pt idx="14">
                  <c:v>1.13187478433541</c:v>
                </c:pt>
                <c:pt idx="15">
                  <c:v>1.1148816940984101</c:v>
                </c:pt>
                <c:pt idx="16">
                  <c:v>1.0985238770824199</c:v>
                </c:pt>
                <c:pt idx="17">
                  <c:v>1.0828075396300001</c:v>
                </c:pt>
                <c:pt idx="18">
                  <c:v>1.06773832598326</c:v>
                </c:pt>
                <c:pt idx="19">
                  <c:v>1.0533214298125599</c:v>
                </c:pt>
                <c:pt idx="20">
                  <c:v>1.03956170462339</c:v>
                </c:pt>
                <c:pt idx="21">
                  <c:v>1.02646377317994</c:v>
                </c:pt>
                <c:pt idx="22">
                  <c:v>1.0140321361356699</c:v>
                </c:pt>
                <c:pt idx="23">
                  <c:v>1.00227128011244</c:v>
                </c:pt>
                <c:pt idx="24">
                  <c:v>0.99118166843018995</c:v>
                </c:pt>
                <c:pt idx="25">
                  <c:v>0.98074051765078696</c:v>
                </c:pt>
                <c:pt idx="26">
                  <c:v>0.97091803328390103</c:v>
                </c:pt>
                <c:pt idx="27">
                  <c:v>0.96168605262471096</c:v>
                </c:pt>
                <c:pt idx="28">
                  <c:v>0.953017937568306</c:v>
                </c:pt>
                <c:pt idx="29">
                  <c:v>0.94488846440481999</c:v>
                </c:pt>
                <c:pt idx="30">
                  <c:v>0.93727372130451703</c:v>
                </c:pt>
                <c:pt idx="31">
                  <c:v>0.93015101287256796</c:v>
                </c:pt>
                <c:pt idx="32">
                  <c:v>0.92349877120803703</c:v>
                </c:pt>
                <c:pt idx="33">
                  <c:v>0.91729647295137995</c:v>
                </c:pt>
                <c:pt idx="34">
                  <c:v>0.91152456185009501</c:v>
                </c:pt>
                <c:pt idx="35">
                  <c:v>0.90616437641349001</c:v>
                </c:pt>
                <c:pt idx="36">
                  <c:v>0.90119808226521303</c:v>
                </c:pt>
                <c:pt idx="37">
                  <c:v>0.89660860883663596</c:v>
                </c:pt>
                <c:pt idx="38">
                  <c:v>0.89237959007561696</c:v>
                </c:pt>
                <c:pt idx="39">
                  <c:v>0.88849530887398698</c:v>
                </c:pt>
                <c:pt idx="40">
                  <c:v>0.88494064494349201</c:v>
                </c:pt>
                <c:pt idx="41">
                  <c:v>0.88170102589408395</c:v>
                </c:pt>
                <c:pt idx="42">
                  <c:v>0.87876238129071904</c:v>
                </c:pt>
                <c:pt idx="43">
                  <c:v>0.87611109948520205</c:v>
                </c:pt>
                <c:pt idx="44">
                  <c:v>0.87373398703844796</c:v>
                </c:pt>
                <c:pt idx="45">
                  <c:v>0.871618230565817</c:v>
                </c:pt>
                <c:pt idx="46">
                  <c:v>0.86975136085417104</c:v>
                </c:pt>
                <c:pt idx="47">
                  <c:v>0.86812121911404805</c:v>
                </c:pt>
                <c:pt idx="48">
                  <c:v>0.86671592524395602</c:v>
                </c:pt>
                <c:pt idx="49">
                  <c:v>0.86552384799642201</c:v>
                </c:pt>
                <c:pt idx="50">
                  <c:v>0.86453357694708499</c:v>
                </c:pt>
                <c:pt idx="51">
                  <c:v>0.86373389617891805</c:v>
                </c:pt>
                <c:pt idx="52">
                  <c:v>0.86311375960370496</c:v>
                </c:pt>
                <c:pt idx="53">
                  <c:v>0.86266226785215805</c:v>
                </c:pt>
                <c:pt idx="54">
                  <c:v>0.862368646672655</c:v>
                </c:pt>
                <c:pt idx="55">
                  <c:v>0.86222222678654303</c:v>
                </c:pt>
                <c:pt idx="56">
                  <c:v>0.86221242515533203</c:v>
                </c:pt>
                <c:pt idx="57">
                  <c:v>0.86232872762188295</c:v>
                </c:pt>
                <c:pt idx="58">
                  <c:v>0.86256067289397598</c:v>
                </c:pt>
                <c:pt idx="59">
                  <c:v>0.86289783784441598</c:v>
                </c:pt>
                <c:pt idx="60">
                  <c:v>0.86332982410711001</c:v>
                </c:pt>
                <c:pt idx="61">
                  <c:v>0.86384624595334802</c:v>
                </c:pt>
                <c:pt idx="62">
                  <c:v>0.86443671943689304</c:v>
                </c:pt>
                <c:pt idx="63">
                  <c:v>0.865090852800386</c:v>
                </c:pt>
                <c:pt idx="64">
                  <c:v>0.86579823813905799</c:v>
                </c:pt>
                <c:pt idx="65">
                  <c:v>0.86654844432076095</c:v>
                </c:pt>
                <c:pt idx="66">
                  <c:v>0.86733101116398703</c:v>
                </c:pt>
                <c:pt idx="67">
                  <c:v>0.86813544487768401</c:v>
                </c:pt>
                <c:pt idx="68">
                  <c:v>0.86895121476848902</c:v>
                </c:pt>
                <c:pt idx="69">
                  <c:v>0.86976951790665702</c:v>
                </c:pt>
                <c:pt idx="70">
                  <c:v>0.87058859165197999</c:v>
                </c:pt>
                <c:pt idx="71">
                  <c:v>0.871408436730155</c:v>
                </c:pt>
                <c:pt idx="72">
                  <c:v>0.87222905386755201</c:v>
                </c:pt>
                <c:pt idx="73">
                  <c:v>0.87305044379123098</c:v>
                </c:pt>
                <c:pt idx="74">
                  <c:v>0.873872607228937</c:v>
                </c:pt>
                <c:pt idx="75">
                  <c:v>0.87469554490909696</c:v>
                </c:pt>
                <c:pt idx="76">
                  <c:v>0.87551925756082505</c:v>
                </c:pt>
                <c:pt idx="77">
                  <c:v>0.87634374591392405</c:v>
                </c:pt>
                <c:pt idx="78">
                  <c:v>0.87716901069888098</c:v>
                </c:pt>
                <c:pt idx="79">
                  <c:v>0.87799505264687305</c:v>
                </c:pt>
                <c:pt idx="80">
                  <c:v>0.87882187248976495</c:v>
                </c:pt>
                <c:pt idx="81">
                  <c:v>0.87964947096011104</c:v>
                </c:pt>
                <c:pt idx="82">
                  <c:v>0.88047784879115698</c:v>
                </c:pt>
                <c:pt idx="83">
                  <c:v>0.88130700671683304</c:v>
                </c:pt>
                <c:pt idx="84">
                  <c:v>0.88213694547176902</c:v>
                </c:pt>
                <c:pt idx="85">
                  <c:v>0.88296766579128105</c:v>
                </c:pt>
                <c:pt idx="86">
                  <c:v>0.88379916841137696</c:v>
                </c:pt>
                <c:pt idx="87">
                  <c:v>0.88463145406876398</c:v>
                </c:pt>
                <c:pt idx="88">
                  <c:v>0.88546452350083604</c:v>
                </c:pt>
                <c:pt idx="89">
                  <c:v>0.88629837744568496</c:v>
                </c:pt>
                <c:pt idx="90">
                  <c:v>0.88713301664209698</c:v>
                </c:pt>
                <c:pt idx="91">
                  <c:v>0.88796844182955503</c:v>
                </c:pt>
                <c:pt idx="92">
                  <c:v>0.88880465374823703</c:v>
                </c:pt>
                <c:pt idx="93">
                  <c:v>0.889641653139018</c:v>
                </c:pt>
                <c:pt idx="94">
                  <c:v>0.89047944074346996</c:v>
                </c:pt>
                <c:pt idx="95">
                  <c:v>0.89131801730386795</c:v>
                </c:pt>
                <c:pt idx="96">
                  <c:v>0.89215738356317897</c:v>
                </c:pt>
                <c:pt idx="97">
                  <c:v>0.89299754026507505</c:v>
                </c:pt>
                <c:pt idx="98">
                  <c:v>0.89383848815392597</c:v>
                </c:pt>
                <c:pt idx="99">
                  <c:v>0.89468022797480395</c:v>
                </c:pt>
                <c:pt idx="100">
                  <c:v>0.895522760473482</c:v>
                </c:pt>
                <c:pt idx="101">
                  <c:v>0.896366086396434</c:v>
                </c:pt>
                <c:pt idx="102">
                  <c:v>0.89721020649083905</c:v>
                </c:pt>
                <c:pt idx="103">
                  <c:v>0.898055121504581</c:v>
                </c:pt>
                <c:pt idx="104">
                  <c:v>0.89890083218624395</c:v>
                </c:pt>
                <c:pt idx="105">
                  <c:v>0.89974733928511996</c:v>
                </c:pt>
                <c:pt idx="106">
                  <c:v>0.900594643551207</c:v>
                </c:pt>
                <c:pt idx="107">
                  <c:v>0.901442745735206</c:v>
                </c:pt>
                <c:pt idx="108">
                  <c:v>0.90229164658852901</c:v>
                </c:pt>
                <c:pt idx="109">
                  <c:v>0.90314134686329195</c:v>
                </c:pt>
                <c:pt idx="110">
                  <c:v>0.90399184731232396</c:v>
                </c:pt>
                <c:pt idx="111">
                  <c:v>0.90484314868915605</c:v>
                </c:pt>
                <c:pt idx="112">
                  <c:v>0.905695251748036</c:v>
                </c:pt>
                <c:pt idx="113">
                  <c:v>0.90654815724391602</c:v>
                </c:pt>
                <c:pt idx="114">
                  <c:v>0.90740186593246397</c:v>
                </c:pt>
                <c:pt idx="115">
                  <c:v>0.90825637857005503</c:v>
                </c:pt>
                <c:pt idx="116">
                  <c:v>0.90911169591378305</c:v>
                </c:pt>
                <c:pt idx="117">
                  <c:v>0.90996781872144705</c:v>
                </c:pt>
                <c:pt idx="118">
                  <c:v>0.91082474775156397</c:v>
                </c:pt>
                <c:pt idx="119">
                  <c:v>0.91168248376336503</c:v>
                </c:pt>
                <c:pt idx="120">
                  <c:v>0.912541027516795</c:v>
                </c:pt>
                <c:pt idx="121">
                  <c:v>0.91340037977251598</c:v>
                </c:pt>
                <c:pt idx="122">
                  <c:v>0.91426054129190504</c:v>
                </c:pt>
                <c:pt idx="123">
                  <c:v>0.915121512837058</c:v>
                </c:pt>
                <c:pt idx="124">
                  <c:v>0.91598329517078603</c:v>
                </c:pt>
                <c:pt idx="125">
                  <c:v>0.91684588905661701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Microsoft_Excel_Worksheet2!$C$2:$C$10002</c:f>
              <c:numCache>
                <c:formatCode>General</c:formatCode>
                <c:ptCount val="10001"/>
                <c:pt idx="0">
                  <c:v>1.1425385614328201</c:v>
                </c:pt>
                <c:pt idx="1">
                  <c:v>1.13600458939072</c:v>
                </c:pt>
                <c:pt idx="2">
                  <c:v>1.12950455191388</c:v>
                </c:pt>
                <c:pt idx="3">
                  <c:v>1.1230376872552199</c:v>
                </c:pt>
                <c:pt idx="4">
                  <c:v>1.1166032858502899</c:v>
                </c:pt>
                <c:pt idx="5">
                  <c:v>1.11020073074212</c:v>
                </c:pt>
                <c:pt idx="6">
                  <c:v>1.1038295161799201</c:v>
                </c:pt>
                <c:pt idx="7">
                  <c:v>1.0974892685823501</c:v>
                </c:pt>
                <c:pt idx="8">
                  <c:v>1.0911797705056501</c:v>
                </c:pt>
                <c:pt idx="9">
                  <c:v>1.08490098840253</c:v>
                </c:pt>
                <c:pt idx="10">
                  <c:v>1.0786531051469499</c:v>
                </c:pt>
                <c:pt idx="11">
                  <c:v>1.07243655854554</c:v>
                </c:pt>
                <c:pt idx="12">
                  <c:v>1.06625208737739</c:v>
                </c:pt>
                <c:pt idx="13">
                  <c:v>1.06010078692316</c:v>
                </c:pt>
                <c:pt idx="14">
                  <c:v>1.0539841764961699</c:v>
                </c:pt>
                <c:pt idx="15">
                  <c:v>1.0479042822152</c:v>
                </c:pt>
                <c:pt idx="16">
                  <c:v>1.0418637392218</c:v>
                </c:pt>
                <c:pt idx="17">
                  <c:v>1.0358659188252799</c:v>
                </c:pt>
                <c:pt idx="18">
                  <c:v>1.02991508776402</c:v>
                </c:pt>
                <c:pt idx="19">
                  <c:v>1.0240166090484</c:v>
                </c:pt>
                <c:pt idx="20">
                  <c:v>1.0181771968878499</c:v>
                </c:pt>
                <c:pt idx="21">
                  <c:v>1.0124052422428</c:v>
                </c:pt>
                <c:pt idx="22">
                  <c:v>1.00671123087381</c:v>
                </c:pt>
                <c:pt idx="23">
                  <c:v>1.00110828269769</c:v>
                </c:pt>
                <c:pt idx="24">
                  <c:v>0.98677087997601598</c:v>
                </c:pt>
                <c:pt idx="25">
                  <c:v>0.97133409335390597</c:v>
                </c:pt>
                <c:pt idx="26">
                  <c:v>0.95703595532547703</c:v>
                </c:pt>
                <c:pt idx="27">
                  <c:v>0.94379158900557403</c:v>
                </c:pt>
                <c:pt idx="28">
                  <c:v>0.93151987936428604</c:v>
                </c:pt>
                <c:pt idx="29">
                  <c:v>0.92014286058083705</c:v>
                </c:pt>
                <c:pt idx="30">
                  <c:v>0.90958519936986804</c:v>
                </c:pt>
                <c:pt idx="31">
                  <c:v>0.89977379149663395</c:v>
                </c:pt>
                <c:pt idx="32">
                  <c:v>0.89063749166983197</c:v>
                </c:pt>
                <c:pt idx="33">
                  <c:v>0.88210699712907503</c:v>
                </c:pt>
                <c:pt idx="34">
                  <c:v>0.87411490098074796</c:v>
                </c:pt>
                <c:pt idx="35">
                  <c:v>0.86659592140432395</c:v>
                </c:pt>
                <c:pt idx="36">
                  <c:v>0.85948729692664905</c:v>
                </c:pt>
                <c:pt idx="37">
                  <c:v>0.85272931740828495</c:v>
                </c:pt>
                <c:pt idx="38">
                  <c:v>0.84626593866455402</c:v>
                </c:pt>
                <c:pt idx="39">
                  <c:v>0.84004541093926399</c:v>
                </c:pt>
                <c:pt idx="40">
                  <c:v>0.83402084328197601</c:v>
                </c:pt>
                <c:pt idx="41">
                  <c:v>0.82815063103078301</c:v>
                </c:pt>
                <c:pt idx="42">
                  <c:v>0.82239869226908802</c:v>
                </c:pt>
                <c:pt idx="43">
                  <c:v>0.81673448738230803</c:v>
                </c:pt>
                <c:pt idx="44">
                  <c:v>0.81113282689315702</c:v>
                </c:pt>
                <c:pt idx="45">
                  <c:v>0.80557349943129297</c:v>
                </c:pt>
                <c:pt idx="46">
                  <c:v>0.80004076892212095</c:v>
                </c:pt>
                <c:pt idx="47">
                  <c:v>0.79452279617867005</c:v>
                </c:pt>
                <c:pt idx="48">
                  <c:v>0.78901103651687599</c:v>
                </c:pt>
                <c:pt idx="49">
                  <c:v>0.78349965511296804</c:v>
                </c:pt>
                <c:pt idx="50">
                  <c:v>0.77798498926029003</c:v>
                </c:pt>
                <c:pt idx="51">
                  <c:v>0.77246507441603895</c:v>
                </c:pt>
                <c:pt idx="52">
                  <c:v>0.76693924074660602</c:v>
                </c:pt>
                <c:pt idx="53">
                  <c:v>0.76140777947989102</c:v>
                </c:pt>
                <c:pt idx="54">
                  <c:v>0.75587167368048302</c:v>
                </c:pt>
                <c:pt idx="55">
                  <c:v>0.75033238559615201</c:v>
                </c:pt>
                <c:pt idx="56">
                  <c:v>0.74479169187038896</c:v>
                </c:pt>
                <c:pt idx="57">
                  <c:v>0.73925155810517795</c:v>
                </c:pt>
                <c:pt idx="58">
                  <c:v>0.73371404503677495</c:v>
                </c:pt>
                <c:pt idx="59">
                  <c:v>0.72818123963229897</c:v>
                </c:pt>
                <c:pt idx="60">
                  <c:v>0.72265520551858298</c:v>
                </c:pt>
                <c:pt idx="61">
                  <c:v>0.71713794819726095</c:v>
                </c:pt>
                <c:pt idx="62">
                  <c:v>0.71163139142209098</c:v>
                </c:pt>
                <c:pt idx="63">
                  <c:v>0.70613736189557397</c:v>
                </c:pt>
                <c:pt idx="64">
                  <c:v>0.70065758008349399</c:v>
                </c:pt>
                <c:pt idx="65">
                  <c:v>0.69519365546144696</c:v>
                </c:pt>
                <c:pt idx="66">
                  <c:v>0.68974708491439296</c:v>
                </c:pt>
                <c:pt idx="67">
                  <c:v>0.68431925332733301</c:v>
                </c:pt>
                <c:pt idx="68">
                  <c:v>0.67891143564965795</c:v>
                </c:pt>
                <c:pt idx="69">
                  <c:v>0.67352502257231395</c:v>
                </c:pt>
                <c:pt idx="70">
                  <c:v>0.668162102849442</c:v>
                </c:pt>
                <c:pt idx="71">
                  <c:v>0.66282466724573097</c:v>
                </c:pt>
                <c:pt idx="72">
                  <c:v>0.65751441330566496</c:v>
                </c:pt>
                <c:pt idx="73">
                  <c:v>0.65223278908348603</c:v>
                </c:pt>
                <c:pt idx="74">
                  <c:v>0.64698102949363701</c:v>
                </c:pt>
                <c:pt idx="75">
                  <c:v>0.64176018666522305</c:v>
                </c:pt>
                <c:pt idx="76">
                  <c:v>0.63657115540168197</c:v>
                </c:pt>
                <c:pt idx="77">
                  <c:v>0.63141469462612998</c:v>
                </c:pt>
                <c:pt idx="78">
                  <c:v>0.62629144551968596</c:v>
                </c:pt>
                <c:pt idx="79">
                  <c:v>0.62120194692346997</c:v>
                </c:pt>
                <c:pt idx="80">
                  <c:v>0.61614664846690603</c:v>
                </c:pt>
                <c:pt idx="81">
                  <c:v>0.61112592179891401</c:v>
                </c:pt>
                <c:pt idx="82">
                  <c:v>0.60614007022993499</c:v>
                </c:pt>
                <c:pt idx="83">
                  <c:v>0.60118933703758204</c:v>
                </c:pt>
                <c:pt idx="84">
                  <c:v>0.59627391264435903</c:v>
                </c:pt>
                <c:pt idx="85">
                  <c:v>0.59139394083990704</c:v>
                </c:pt>
                <c:pt idx="86">
                  <c:v>0.58654952419110495</c:v>
                </c:pt>
                <c:pt idx="87">
                  <c:v>0.58174072875951899</c:v>
                </c:pt>
                <c:pt idx="88">
                  <c:v>0.57696758822620697</c:v>
                </c:pt>
                <c:pt idx="89">
                  <c:v>0.57223010750787495</c:v>
                </c:pt>
                <c:pt idx="90">
                  <c:v>0.56752826593515904</c:v>
                </c:pt>
                <c:pt idx="91">
                  <c:v>0.56286202005285002</c:v>
                </c:pt>
                <c:pt idx="92">
                  <c:v>0.55823130609282501</c:v>
                </c:pt>
                <c:pt idx="93">
                  <c:v>0.55363604216283402</c:v>
                </c:pt>
                <c:pt idx="94">
                  <c:v>0.54907613018797097</c:v>
                </c:pt>
                <c:pt idx="95">
                  <c:v>0.54455145763634605</c:v>
                </c:pt>
                <c:pt idx="96">
                  <c:v>0.54006189905598601</c:v>
                </c:pt>
                <c:pt idx="97">
                  <c:v>0.53560731744622803</c:v>
                </c:pt>
                <c:pt idx="98">
                  <c:v>0.53118756548367096</c:v>
                </c:pt>
                <c:pt idx="99">
                  <c:v>0.52680248662002505</c:v>
                </c:pt>
                <c:pt idx="100">
                  <c:v>0.522451916066905</c:v>
                </c:pt>
                <c:pt idx="101">
                  <c:v>0.51813568168063395</c:v>
                </c:pt>
                <c:pt idx="102">
                  <c:v>0.51385360475842701</c:v>
                </c:pt>
                <c:pt idx="103">
                  <c:v>0.50960550075591005</c:v>
                </c:pt>
                <c:pt idx="104">
                  <c:v>0.50539117993462901</c:v>
                </c:pt>
                <c:pt idx="105">
                  <c:v>0.50121044794720204</c:v>
                </c:pt>
                <c:pt idx="106">
                  <c:v>0.49706310636677498</c:v>
                </c:pt>
                <c:pt idx="107">
                  <c:v>0.49294895316668202</c:v>
                </c:pt>
                <c:pt idx="108">
                  <c:v>0.48886778315549601</c:v>
                </c:pt>
                <c:pt idx="109">
                  <c:v>0.48481938837206501</c:v>
                </c:pt>
                <c:pt idx="110">
                  <c:v>0.48080355844457401</c:v>
                </c:pt>
                <c:pt idx="111">
                  <c:v>0.47682008091725298</c:v>
                </c:pt>
                <c:pt idx="112">
                  <c:v>0.47286874154791297</c:v>
                </c:pt>
                <c:pt idx="113">
                  <c:v>0.46894932457915101</c:v>
                </c:pt>
                <c:pt idx="114">
                  <c:v>0.46506161298576998</c:v>
                </c:pt>
                <c:pt idx="115">
                  <c:v>0.46120538870066002</c:v>
                </c:pt>
                <c:pt idx="116">
                  <c:v>0.45738043282117602</c:v>
                </c:pt>
                <c:pt idx="117">
                  <c:v>0.45358652579780201</c:v>
                </c:pt>
                <c:pt idx="118">
                  <c:v>0.44982344760673898</c:v>
                </c:pt>
                <c:pt idx="119">
                  <c:v>0.446090977907873</c:v>
                </c:pt>
                <c:pt idx="120">
                  <c:v>0.44238889618941601</c:v>
                </c:pt>
                <c:pt idx="121">
                  <c:v>0.43871698190041197</c:v>
                </c:pt>
                <c:pt idx="122">
                  <c:v>0.43507501457216502</c:v>
                </c:pt>
                <c:pt idx="123">
                  <c:v>0.43146277392955201</c:v>
                </c:pt>
                <c:pt idx="124">
                  <c:v>0.427880039993074</c:v>
                </c:pt>
                <c:pt idx="125">
                  <c:v>0.42432659317244797</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Microsoft_Excel_Worksheet2!$D$2:$D$10002</c:f>
              <c:numCache>
                <c:formatCode>General</c:formatCode>
                <c:ptCount val="10001"/>
                <c:pt idx="0">
                  <c:v>1.7915109632027599</c:v>
                </c:pt>
                <c:pt idx="1">
                  <c:v>1.74025685631232</c:v>
                </c:pt>
                <c:pt idx="2">
                  <c:v>1.69048816780263</c:v>
                </c:pt>
                <c:pt idx="3">
                  <c:v>1.64222986357372</c:v>
                </c:pt>
                <c:pt idx="4">
                  <c:v>1.5955134790502501</c:v>
                </c:pt>
                <c:pt idx="5">
                  <c:v>1.5503629976393201</c:v>
                </c:pt>
                <c:pt idx="6">
                  <c:v>1.5067955199224401</c:v>
                </c:pt>
                <c:pt idx="7">
                  <c:v>1.46482191768464</c:v>
                </c:pt>
                <c:pt idx="8">
                  <c:v>1.42444746828762</c:v>
                </c:pt>
                <c:pt idx="9">
                  <c:v>1.38567246553825</c:v>
                </c:pt>
                <c:pt idx="10">
                  <c:v>1.3484928037525199</c:v>
                </c:pt>
                <c:pt idx="11">
                  <c:v>1.31290053215192</c:v>
                </c:pt>
                <c:pt idx="12">
                  <c:v>1.2788843770364799</c:v>
                </c:pt>
                <c:pt idx="13">
                  <c:v>1.2464302293332701</c:v>
                </c:pt>
                <c:pt idx="14">
                  <c:v>1.2155215950900899</c:v>
                </c:pt>
                <c:pt idx="15">
                  <c:v>1.1861400062305401</c:v>
                </c:pt>
                <c:pt idx="16">
                  <c:v>1.15826538835257</c:v>
                </c:pt>
                <c:pt idx="17">
                  <c:v>1.13187638146181</c:v>
                </c:pt>
                <c:pt idx="18">
                  <c:v>1.10695060817942</c:v>
                </c:pt>
                <c:pt idx="19">
                  <c:v>1.0834648820133901</c:v>
                </c:pt>
                <c:pt idx="20">
                  <c:v>1.0613953455476099</c:v>
                </c:pt>
                <c:pt idx="21">
                  <c:v>1.04071752465117</c:v>
                </c:pt>
                <c:pt idx="22">
                  <c:v>1.02140627975646</c:v>
                </c:pt>
                <c:pt idx="23">
                  <c:v>1.0034356285928201</c:v>
                </c:pt>
                <c:pt idx="24">
                  <c:v>0.99561217276287495</c:v>
                </c:pt>
                <c:pt idx="25">
                  <c:v>0.99023803400204902</c:v>
                </c:pt>
                <c:pt idx="26">
                  <c:v>0.98500147472022903</c:v>
                </c:pt>
                <c:pt idx="27">
                  <c:v>0.97991979859383604</c:v>
                </c:pt>
                <c:pt idx="28">
                  <c:v>0.975012138170122</c:v>
                </c:pt>
                <c:pt idx="29">
                  <c:v>0.97029955718149297</c:v>
                </c:pt>
                <c:pt idx="30">
                  <c:v>0.96580510463077196</c:v>
                </c:pt>
                <c:pt idx="31">
                  <c:v>0.96155379821496001</c:v>
                </c:pt>
                <c:pt idx="32">
                  <c:v>0.95757251227294404</c:v>
                </c:pt>
                <c:pt idx="33">
                  <c:v>0.95388974583308905</c:v>
                </c:pt>
                <c:pt idx="34">
                  <c:v>0.95053525105655101</c:v>
                </c:pt>
                <c:pt idx="35">
                  <c:v>0.94753951270644798</c:v>
                </c:pt>
                <c:pt idx="36">
                  <c:v>0.94493308555299005</c:v>
                </c:pt>
                <c:pt idx="37">
                  <c:v>0.94274581749258601</c:v>
                </c:pt>
                <c:pt idx="38">
                  <c:v>0.94100600815883995</c:v>
                </c:pt>
                <c:pt idx="39">
                  <c:v>0.93973957075536796</c:v>
                </c:pt>
                <c:pt idx="40">
                  <c:v>0.93896927322742796</c:v>
                </c:pt>
                <c:pt idx="41">
                  <c:v>0.93871412993439296</c:v>
                </c:pt>
                <c:pt idx="42">
                  <c:v>0.93898899649400702</c:v>
                </c:pt>
                <c:pt idx="43">
                  <c:v>0.93980439236904001</c:v>
                </c:pt>
                <c:pt idx="44">
                  <c:v>0.94116654485574103</c:v>
                </c:pt>
                <c:pt idx="45">
                  <c:v>0.94307762158390296</c:v>
                </c:pt>
                <c:pt idx="46">
                  <c:v>0.94553610152499501</c:v>
                </c:pt>
                <c:pt idx="47">
                  <c:v>0.94853722851091704</c:v>
                </c:pt>
                <c:pt idx="48">
                  <c:v>0.95207349492559201</c:v>
                </c:pt>
                <c:pt idx="49">
                  <c:v>0.95613511322161504</c:v>
                </c:pt>
                <c:pt idx="50">
                  <c:v>0.96071044555701401</c:v>
                </c:pt>
                <c:pt idx="51">
                  <c:v>0.96578637418966196</c:v>
                </c:pt>
                <c:pt idx="52">
                  <c:v>0.97134860551929403</c:v>
                </c:pt>
                <c:pt idx="53">
                  <c:v>0.97738190813360704</c:v>
                </c:pt>
                <c:pt idx="54">
                  <c:v>0.98387028996986803</c:v>
                </c:pt>
                <c:pt idx="55">
                  <c:v>0.99079712223014205</c:v>
                </c:pt>
                <c:pt idx="56">
                  <c:v>0.998145218598396</c:v>
                </c:pt>
                <c:pt idx="57">
                  <c:v>1.0058968781722599</c:v>
                </c:pt>
                <c:pt idx="58">
                  <c:v>1.0140338997954099</c:v>
                </c:pt>
                <c:pt idx="59">
                  <c:v>1.0225375744815299</c:v>
                </c:pt>
                <c:pt idx="60">
                  <c:v>1.0313886615650301</c:v>
                </c:pt>
                <c:pt idx="61">
                  <c:v>1.0405673532178401</c:v>
                </c:pt>
                <c:pt idx="62">
                  <c:v>1.0500532310941899</c:v>
                </c:pt>
                <c:pt idx="63">
                  <c:v>1.0598252181274199</c:v>
                </c:pt>
                <c:pt idx="64">
                  <c:v>1.06986152790264</c:v>
                </c:pt>
                <c:pt idx="65">
                  <c:v>1.08013961355315</c:v>
                </c:pt>
                <c:pt idx="66">
                  <c:v>1.0906361177591799</c:v>
                </c:pt>
                <c:pt idx="67">
                  <c:v>1.1013268251455599</c:v>
                </c:pt>
                <c:pt idx="68">
                  <c:v>1.1121866181633699</c:v>
                </c:pt>
                <c:pt idx="69">
                  <c:v>1.1231936289321101</c:v>
                </c:pt>
                <c:pt idx="70">
                  <c:v>1.1343422392295801</c:v>
                </c:pt>
                <c:pt idx="71">
                  <c:v>1.1456312674057101</c:v>
                </c:pt>
                <c:pt idx="72">
                  <c:v>1.15705984084186</c:v>
                </c:pt>
                <c:pt idx="73">
                  <c:v>1.1686273523217501</c:v>
                </c:pt>
                <c:pt idx="74">
                  <c:v>1.18033342378335</c:v>
                </c:pt>
                <c:pt idx="75">
                  <c:v>1.1921778760684301</c:v>
                </c:pt>
                <c:pt idx="76">
                  <c:v>1.2041607035684301</c:v>
                </c:pt>
                <c:pt idx="77">
                  <c:v>1.2162820528863001</c:v>
                </c:pt>
                <c:pt idx="78">
                  <c:v>1.2285422048068999</c:v>
                </c:pt>
                <c:pt idx="79">
                  <c:v>1.2409415590053801</c:v>
                </c:pt>
                <c:pt idx="80">
                  <c:v>1.25348062103092</c:v>
                </c:pt>
                <c:pt idx="81">
                  <c:v>1.2661599911892001</c:v>
                </c:pt>
                <c:pt idx="82">
                  <c:v>1.27898035501567</c:v>
                </c:pt>
                <c:pt idx="83">
                  <c:v>1.2919424750869</c:v>
                </c:pt>
                <c:pt idx="84">
                  <c:v>1.3050471839615601</c:v>
                </c:pt>
                <c:pt idx="85">
                  <c:v>1.31829537807854</c:v>
                </c:pt>
                <c:pt idx="86">
                  <c:v>1.3316880124689201</c:v>
                </c:pt>
                <c:pt idx="87">
                  <c:v>1.3452260961623601</c:v>
                </c:pt>
                <c:pt idx="88">
                  <c:v>1.3589106881878601</c:v>
                </c:pt>
                <c:pt idx="89">
                  <c:v>1.3727428940848601</c:v>
                </c:pt>
                <c:pt idx="90">
                  <c:v>1.3867238628541201</c:v>
                </c:pt>
                <c:pt idx="91">
                  <c:v>1.4008547842882899</c:v>
                </c:pt>
                <c:pt idx="92">
                  <c:v>1.41513688663166</c:v>
                </c:pt>
                <c:pt idx="93">
                  <c:v>1.4295714345258299</c:v>
                </c:pt>
                <c:pt idx="94">
                  <c:v>1.4441597272045701</c:v>
                </c:pt>
                <c:pt idx="95">
                  <c:v>1.4589030969062899</c:v>
                </c:pt>
                <c:pt idx="96">
                  <c:v>1.47380290747707</c:v>
                </c:pt>
                <c:pt idx="97">
                  <c:v>1.48886055314122</c:v>
                </c:pt>
                <c:pt idx="98">
                  <c:v>1.5040774574190501</c:v>
                </c:pt>
                <c:pt idx="99">
                  <c:v>1.51945507217471</c:v>
                </c:pt>
                <c:pt idx="100">
                  <c:v>1.5349948767789501</c:v>
                </c:pt>
                <c:pt idx="101">
                  <c:v>1.5506983773738601</c:v>
                </c:pt>
                <c:pt idx="102">
                  <c:v>1.5665671062281901</c:v>
                </c:pt>
                <c:pt idx="103">
                  <c:v>1.58260262117325</c:v>
                </c:pt>
                <c:pt idx="104">
                  <c:v>1.59880650511083</c:v>
                </c:pt>
                <c:pt idx="105">
                  <c:v>1.6151803655855399</c:v>
                </c:pt>
                <c:pt idx="106">
                  <c:v>1.63172583441477</c:v>
                </c:pt>
                <c:pt idx="107">
                  <c:v>1.6484445673705701</c:v>
                </c:pt>
                <c:pt idx="108">
                  <c:v>1.6653382439081399</c:v>
                </c:pt>
                <c:pt idx="109">
                  <c:v>1.6824085669364299</c:v>
                </c:pt>
                <c:pt idx="110">
                  <c:v>1.69965726262684</c:v>
                </c:pt>
                <c:pt idx="111">
                  <c:v>1.7170860802563199</c:v>
                </c:pt>
                <c:pt idx="112">
                  <c:v>1.7346967920818299</c:v>
                </c:pt>
                <c:pt idx="113">
                  <c:v>1.7524911932432601</c:v>
                </c:pt>
                <c:pt idx="114">
                  <c:v>1.77047110169231</c:v>
                </c:pt>
                <c:pt idx="115">
                  <c:v>1.78863835814504</c:v>
                </c:pt>
                <c:pt idx="116">
                  <c:v>1.8069948260562501</c:v>
                </c:pt>
                <c:pt idx="117">
                  <c:v>1.8255423916136999</c:v>
                </c:pt>
                <c:pt idx="118">
                  <c:v>1.8442829637506699</c:v>
                </c:pt>
                <c:pt idx="119">
                  <c:v>1.8632184741754401</c:v>
                </c:pt>
                <c:pt idx="120">
                  <c:v>1.88235087741637</c:v>
                </c:pt>
                <c:pt idx="121">
                  <c:v>1.9016821508814099</c:v>
                </c:pt>
                <c:pt idx="122">
                  <c:v>1.92121429493102</c:v>
                </c:pt>
                <c:pt idx="123">
                  <c:v>1.9409493329636001</c:v>
                </c:pt>
                <c:pt idx="124">
                  <c:v>1.96088931151243</c:v>
                </c:pt>
                <c:pt idx="125">
                  <c:v>1.98103630035366</c:v>
                </c:pt>
              </c:numCache>
            </c:numRef>
          </c:yVal>
          <c:smooth val="1"/>
        </c:ser>
        <c:dLbls>
          <c:showLegendKey val="0"/>
          <c:showVal val="0"/>
          <c:showCatName val="0"/>
          <c:showSerName val="0"/>
          <c:showPercent val="0"/>
          <c:showBubbleSize val="0"/>
        </c:dLbls>
        <c:axId val="873738976"/>
        <c:axId val="873739368"/>
      </c:scatterChart>
      <c:valAx>
        <c:axId val="873738976"/>
        <c:scaling>
          <c:orientation val="minMax"/>
          <c:max val="70"/>
          <c:min val="5"/>
        </c:scaling>
        <c:delete val="0"/>
        <c:axPos val="b"/>
        <c:title>
          <c:tx>
            <c:rich>
              <a:bodyPr/>
              <a:lstStyle/>
              <a:p>
                <a:pPr>
                  <a:defRPr sz="1700"/>
                </a:pPr>
                <a:r>
                  <a:rPr lang="en-US" sz="1700" dirty="0" smtClean="0"/>
                  <a:t>Donor weight (kg)</a:t>
                </a:r>
                <a:endParaRPr lang="en-US" sz="1700" dirty="0"/>
              </a:p>
            </c:rich>
          </c:tx>
          <c:layout>
            <c:manualLayout>
              <c:xMode val="edge"/>
              <c:yMode val="edge"/>
              <c:x val="0.42589233038348079"/>
              <c:y val="0.88582020997375333"/>
            </c:manualLayout>
          </c:layout>
          <c:overlay val="0"/>
        </c:title>
        <c:numFmt formatCode="#,##0" sourceLinked="0"/>
        <c:majorTickMark val="out"/>
        <c:minorTickMark val="none"/>
        <c:tickLblPos val="nextTo"/>
        <c:txPr>
          <a:bodyPr rot="0"/>
          <a:lstStyle/>
          <a:p>
            <a:pPr>
              <a:defRPr sz="1500" b="1"/>
            </a:pPr>
            <a:endParaRPr lang="en-US"/>
          </a:p>
        </c:txPr>
        <c:crossAx val="873739368"/>
        <c:crosses val="autoZero"/>
        <c:crossBetween val="midCat"/>
        <c:majorUnit val="5"/>
      </c:valAx>
      <c:valAx>
        <c:axId val="87373936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3738976"/>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Microsoft_Excel_Worksheet3!$B$2:$B$10002</c:f>
              <c:numCache>
                <c:formatCode>General</c:formatCode>
                <c:ptCount val="10001"/>
                <c:pt idx="0">
                  <c:v>1.54584115943409</c:v>
                </c:pt>
                <c:pt idx="1">
                  <c:v>1.4007673494619901</c:v>
                </c:pt>
                <c:pt idx="2">
                  <c:v>1.27102802795857</c:v>
                </c:pt>
                <c:pt idx="3">
                  <c:v>1.1606209596189101</c:v>
                </c:pt>
                <c:pt idx="4">
                  <c:v>1.0724835656191201</c:v>
                </c:pt>
                <c:pt idx="5">
                  <c:v>1.00849704049972</c:v>
                </c:pt>
                <c:pt idx="6">
                  <c:v>0.96941018281036295</c:v>
                </c:pt>
                <c:pt idx="7">
                  <c:v>0.95050190778909305</c:v>
                </c:pt>
                <c:pt idx="8">
                  <c:v>0.94608745914712999</c:v>
                </c:pt>
                <c:pt idx="9">
                  <c:v>0.95139333488972899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Microsoft_Excel_Worksheet3!$C$2:$C$10002</c:f>
              <c:numCache>
                <c:formatCode>General</c:formatCode>
                <c:ptCount val="10001"/>
                <c:pt idx="0">
                  <c:v>1.21653953050001</c:v>
                </c:pt>
                <c:pt idx="1">
                  <c:v>1.16448164234522</c:v>
                </c:pt>
                <c:pt idx="2">
                  <c:v>1.1148252447873801</c:v>
                </c:pt>
                <c:pt idx="3">
                  <c:v>1.0695124124862301</c:v>
                </c:pt>
                <c:pt idx="4">
                  <c:v>1.03105044536166</c:v>
                </c:pt>
                <c:pt idx="5">
                  <c:v>1.0032656078184801</c:v>
                </c:pt>
                <c:pt idx="6">
                  <c:v>0.94682201389297804</c:v>
                </c:pt>
                <c:pt idx="7">
                  <c:v>0.90107205155756498</c:v>
                </c:pt>
                <c:pt idx="8">
                  <c:v>0.86615938809124604</c:v>
                </c:pt>
                <c:pt idx="9">
                  <c:v>0.83662727381046498</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Microsoft_Excel_Worksheet3!$D$2:$D$10002</c:f>
              <c:numCache>
                <c:formatCode>General</c:formatCode>
                <c:ptCount val="10001"/>
                <c:pt idx="0">
                  <c:v>1.9642805106533301</c:v>
                </c:pt>
                <c:pt idx="1">
                  <c:v>1.6849979389688701</c:v>
                </c:pt>
                <c:pt idx="2">
                  <c:v>1.4491170301443701</c:v>
                </c:pt>
                <c:pt idx="3">
                  <c:v>1.2594907699811799</c:v>
                </c:pt>
                <c:pt idx="4">
                  <c:v>1.11558169020492</c:v>
                </c:pt>
                <c:pt idx="5">
                  <c:v>1.01375575198697</c:v>
                </c:pt>
                <c:pt idx="6">
                  <c:v>0.99253723376423797</c:v>
                </c:pt>
                <c:pt idx="7">
                  <c:v>1.00264332374867</c:v>
                </c:pt>
                <c:pt idx="8">
                  <c:v>1.0333911894991501</c:v>
                </c:pt>
                <c:pt idx="9">
                  <c:v>1.08190266562796</c:v>
                </c:pt>
              </c:numCache>
            </c:numRef>
          </c:yVal>
          <c:smooth val="1"/>
        </c:ser>
        <c:dLbls>
          <c:showLegendKey val="0"/>
          <c:showVal val="0"/>
          <c:showCatName val="0"/>
          <c:showSerName val="0"/>
          <c:showPercent val="0"/>
          <c:showBubbleSize val="0"/>
        </c:dLbls>
        <c:axId val="873740152"/>
        <c:axId val="873740544"/>
      </c:scatterChart>
      <c:valAx>
        <c:axId val="873740152"/>
        <c:scaling>
          <c:orientation val="minMax"/>
          <c:max val="125"/>
          <c:min val="35"/>
        </c:scaling>
        <c:delete val="0"/>
        <c:axPos val="b"/>
        <c:title>
          <c:tx>
            <c:rich>
              <a:bodyPr/>
              <a:lstStyle/>
              <a:p>
                <a:pPr>
                  <a:defRPr sz="1700"/>
                </a:pPr>
                <a:r>
                  <a:rPr lang="en-US" sz="1700" dirty="0" smtClean="0"/>
                  <a:t>Estimated GFR </a:t>
                </a:r>
                <a:r>
                  <a:rPr lang="en-US" sz="1700" b="1" i="0" u="none" strike="noStrike" baseline="0" dirty="0" smtClean="0">
                    <a:effectLst/>
                  </a:rPr>
                  <a:t>(mL/min/1.73 m</a:t>
                </a:r>
                <a:r>
                  <a:rPr lang="en-US" sz="1700" b="1" i="0" u="none" strike="noStrike" baseline="30000" dirty="0" smtClean="0">
                    <a:effectLst/>
                  </a:rPr>
                  <a:t>2</a:t>
                </a:r>
                <a:r>
                  <a:rPr lang="en-US" sz="1700" b="1" i="0" u="none" strike="noStrike" baseline="0" dirty="0" smtClean="0">
                    <a:effectLst/>
                  </a:rPr>
                  <a:t>)</a:t>
                </a:r>
                <a:endParaRPr lang="en-US" sz="1700" baseline="0" dirty="0"/>
              </a:p>
            </c:rich>
          </c:tx>
          <c:layout>
            <c:manualLayout>
              <c:xMode val="edge"/>
              <c:yMode val="edge"/>
              <c:x val="0.35851032448377573"/>
              <c:y val="0.88850838201676408"/>
            </c:manualLayout>
          </c:layout>
          <c:overlay val="0"/>
        </c:title>
        <c:numFmt formatCode="#,##0" sourceLinked="0"/>
        <c:majorTickMark val="out"/>
        <c:minorTickMark val="none"/>
        <c:tickLblPos val="nextTo"/>
        <c:txPr>
          <a:bodyPr rot="0"/>
          <a:lstStyle/>
          <a:p>
            <a:pPr>
              <a:defRPr sz="1500" b="1"/>
            </a:pPr>
            <a:endParaRPr lang="en-US"/>
          </a:p>
        </c:txPr>
        <c:crossAx val="873740544"/>
        <c:crosses val="autoZero"/>
        <c:crossBetween val="midCat"/>
        <c:majorUnit val="10"/>
      </c:valAx>
      <c:valAx>
        <c:axId val="8737405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3740152"/>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Microsoft_Excel_Worksheet4!$B$2:$B$9997</c:f>
              <c:numCache>
                <c:formatCode>General</c:formatCode>
                <c:ptCount val="9996"/>
                <c:pt idx="0">
                  <c:v>1.8269707385081999</c:v>
                </c:pt>
                <c:pt idx="1">
                  <c:v>1.66702412070205</c:v>
                </c:pt>
                <c:pt idx="2">
                  <c:v>1.5216583378076001</c:v>
                </c:pt>
                <c:pt idx="3">
                  <c:v>1.3921379097334701</c:v>
                </c:pt>
                <c:pt idx="4">
                  <c:v>1.2794610153253501</c:v>
                </c:pt>
                <c:pt idx="5">
                  <c:v>1.18397187692647</c:v>
                </c:pt>
                <c:pt idx="6">
                  <c:v>1.10564343319943</c:v>
                </c:pt>
                <c:pt idx="7">
                  <c:v>1.04433062534916</c:v>
                </c:pt>
                <c:pt idx="8">
                  <c:v>1</c:v>
                </c:pt>
                <c:pt idx="9">
                  <c:v>0.97232272651793805</c:v>
                </c:pt>
                <c:pt idx="10">
                  <c:v>0.95908453813111505</c:v>
                </c:pt>
                <c:pt idx="11">
                  <c:v>0.958178601144416</c:v>
                </c:pt>
                <c:pt idx="12">
                  <c:v>0.96802434644115898</c:v>
                </c:pt>
                <c:pt idx="13">
                  <c:v>0.98737797828464802</c:v>
                </c:pt>
                <c:pt idx="14">
                  <c:v>1.0151846599982499</c:v>
                </c:pt>
                <c:pt idx="15">
                  <c:v>1.0504568543297499</c:v>
                </c:pt>
                <c:pt idx="16">
                  <c:v>1.09216954901179</c:v>
                </c:pt>
                <c:pt idx="17">
                  <c:v>1.1391677709983601</c:v>
                </c:pt>
                <c:pt idx="18">
                  <c:v>1.19008561570386</c:v>
                </c:pt>
                <c:pt idx="19">
                  <c:v>1.24360999616747</c:v>
                </c:pt>
                <c:pt idx="20">
                  <c:v>1.2995416482308899</c:v>
                </c:pt>
                <c:pt idx="21">
                  <c:v>1.35798883950048</c:v>
                </c:pt>
                <c:pt idx="22">
                  <c:v>1.4190647069436599</c:v>
                </c:pt>
                <c:pt idx="23">
                  <c:v>1.48288747588959</c:v>
                </c:pt>
                <c:pt idx="24">
                  <c:v>1.5495806888794099</c:v>
                </c:pt>
                <c:pt idx="25">
                  <c:v>1.61927344480907</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Microsoft_Excel_Worksheet4!$C$2:$C$9997</c:f>
              <c:numCache>
                <c:formatCode>General</c:formatCode>
                <c:ptCount val="9996"/>
                <c:pt idx="0">
                  <c:v>1.3957842386108601</c:v>
                </c:pt>
                <c:pt idx="1">
                  <c:v>1.3258951021532901</c:v>
                </c:pt>
                <c:pt idx="2">
                  <c:v>1.2597194248903001</c:v>
                </c:pt>
                <c:pt idx="3">
                  <c:v>1.19837838924239</c:v>
                </c:pt>
                <c:pt idx="4">
                  <c:v>1.1430281594346201</c:v>
                </c:pt>
                <c:pt idx="5">
                  <c:v>1.0946246189183</c:v>
                </c:pt>
                <c:pt idx="6">
                  <c:v>1.0540225313834299</c:v>
                </c:pt>
                <c:pt idx="7">
                  <c:v>1.0221078984543699</c:v>
                </c:pt>
                <c:pt idx="8">
                  <c:v>1</c:v>
                </c:pt>
                <c:pt idx="9">
                  <c:v>0.95599669966638801</c:v>
                </c:pt>
                <c:pt idx="10">
                  <c:v>0.93003015874755701</c:v>
                </c:pt>
                <c:pt idx="11">
                  <c:v>0.91755352743857699</c:v>
                </c:pt>
                <c:pt idx="12">
                  <c:v>0.91499354868764904</c:v>
                </c:pt>
                <c:pt idx="13">
                  <c:v>0.91961421128884102</c:v>
                </c:pt>
                <c:pt idx="14">
                  <c:v>0.929419305519394</c:v>
                </c:pt>
                <c:pt idx="15">
                  <c:v>0.94297160500564303</c:v>
                </c:pt>
                <c:pt idx="16">
                  <c:v>0.95917146631430905</c:v>
                </c:pt>
                <c:pt idx="17">
                  <c:v>0.97707404305336198</c:v>
                </c:pt>
                <c:pt idx="18">
                  <c:v>0.99577087513776397</c:v>
                </c:pt>
                <c:pt idx="19">
                  <c:v>1.0145147265030301</c:v>
                </c:pt>
                <c:pt idx="20">
                  <c:v>1.0332625029299101</c:v>
                </c:pt>
                <c:pt idx="21">
                  <c:v>1.0521087114502099</c:v>
                </c:pt>
                <c:pt idx="22">
                  <c:v>1.0711159584591501</c:v>
                </c:pt>
                <c:pt idx="23">
                  <c:v>1.0903279383034501</c:v>
                </c:pt>
                <c:pt idx="24">
                  <c:v>1.1097766373317901</c:v>
                </c:pt>
                <c:pt idx="25">
                  <c:v>1.12948652151089</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Microsoft_Excel_Worksheet4!$D$2:$D$9997</c:f>
              <c:numCache>
                <c:formatCode>General</c:formatCode>
                <c:ptCount val="9996"/>
                <c:pt idx="0">
                  <c:v>2.3913596292555299</c:v>
                </c:pt>
                <c:pt idx="1">
                  <c:v>2.0959195146654501</c:v>
                </c:pt>
                <c:pt idx="2">
                  <c:v>1.8380633427328601</c:v>
                </c:pt>
                <c:pt idx="3">
                  <c:v>1.6172253915078501</c:v>
                </c:pt>
                <c:pt idx="4">
                  <c:v>1.43217861802031</c:v>
                </c:pt>
                <c:pt idx="5">
                  <c:v>1.2806119843513499</c:v>
                </c:pt>
                <c:pt idx="6">
                  <c:v>1.15979247594692</c:v>
                </c:pt>
                <c:pt idx="7">
                  <c:v>1.06703652001067</c:v>
                </c:pt>
                <c:pt idx="8">
                  <c:v>1</c:v>
                </c:pt>
                <c:pt idx="9">
                  <c:v>0.98892756097714096</c:v>
                </c:pt>
                <c:pt idx="10">
                  <c:v>0.98904658373756305</c:v>
                </c:pt>
                <c:pt idx="11">
                  <c:v>1.0006023673126001</c:v>
                </c:pt>
                <c:pt idx="12">
                  <c:v>1.02412868008397</c:v>
                </c:pt>
                <c:pt idx="13">
                  <c:v>1.0601350653717401</c:v>
                </c:pt>
                <c:pt idx="14">
                  <c:v>1.10886430675101</c:v>
                </c:pt>
                <c:pt idx="15">
                  <c:v>1.1701938817147699</c:v>
                </c:pt>
                <c:pt idx="16">
                  <c:v>1.2436090581094801</c:v>
                </c:pt>
                <c:pt idx="17">
                  <c:v>1.32815237464096</c:v>
                </c:pt>
                <c:pt idx="18">
                  <c:v>1.4223189370840801</c:v>
                </c:pt>
                <c:pt idx="19">
                  <c:v>1.5244390073060601</c:v>
                </c:pt>
                <c:pt idx="20">
                  <c:v>1.63444283586976</c:v>
                </c:pt>
                <c:pt idx="21">
                  <c:v>1.7527976606770199</c:v>
                </c:pt>
                <c:pt idx="22">
                  <c:v>1.8800435439221499</c:v>
                </c:pt>
                <c:pt idx="23">
                  <c:v>2.0167833813116598</c:v>
                </c:pt>
                <c:pt idx="24">
                  <c:v>2.1636789157150802</c:v>
                </c:pt>
                <c:pt idx="25">
                  <c:v>2.3214500032779299</c:v>
                </c:pt>
              </c:numCache>
            </c:numRef>
          </c:yVal>
          <c:smooth val="1"/>
        </c:ser>
        <c:dLbls>
          <c:showLegendKey val="0"/>
          <c:showVal val="0"/>
          <c:showCatName val="0"/>
          <c:showSerName val="0"/>
          <c:showPercent val="0"/>
          <c:showBubbleSize val="0"/>
        </c:dLbls>
        <c:axId val="873741328"/>
        <c:axId val="873741720"/>
      </c:scatterChart>
      <c:valAx>
        <c:axId val="873741328"/>
        <c:scaling>
          <c:orientation val="minMax"/>
          <c:max val="25"/>
          <c:min val="0"/>
        </c:scaling>
        <c:delete val="0"/>
        <c:axPos val="b"/>
        <c:title>
          <c:tx>
            <c:rich>
              <a:bodyPr/>
              <a:lstStyle/>
              <a:p>
                <a:pPr>
                  <a:defRPr sz="1700"/>
                </a:pPr>
                <a:r>
                  <a:rPr lang="en-US" sz="1700" dirty="0" smtClean="0"/>
                  <a:t>Center volume: pediatric transplants within previous year</a:t>
                </a:r>
                <a:endParaRPr lang="en-US" sz="1700" dirty="0"/>
              </a:p>
            </c:rich>
          </c:tx>
          <c:layout>
            <c:manualLayout>
              <c:xMode val="edge"/>
              <c:yMode val="edge"/>
              <c:x val="0.20940642928483497"/>
              <c:y val="0.87775569384472107"/>
            </c:manualLayout>
          </c:layout>
          <c:overlay val="0"/>
        </c:title>
        <c:numFmt formatCode="#,##0" sourceLinked="0"/>
        <c:majorTickMark val="out"/>
        <c:minorTickMark val="none"/>
        <c:tickLblPos val="nextTo"/>
        <c:txPr>
          <a:bodyPr rot="0"/>
          <a:lstStyle/>
          <a:p>
            <a:pPr>
              <a:defRPr sz="1500" b="1"/>
            </a:pPr>
            <a:endParaRPr lang="en-US"/>
          </a:p>
        </c:txPr>
        <c:crossAx val="873741720"/>
        <c:crosses val="autoZero"/>
        <c:crossBetween val="midCat"/>
        <c:majorUnit val="5"/>
      </c:valAx>
      <c:valAx>
        <c:axId val="8737417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374132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Microsoft_Excel_Worksheet1!$B$2:$B$10002</c:f>
              <c:numCache>
                <c:formatCode>General</c:formatCode>
                <c:ptCount val="10001"/>
                <c:pt idx="0">
                  <c:v>1.77041713297339</c:v>
                </c:pt>
                <c:pt idx="1">
                  <c:v>1.4947404631082799</c:v>
                </c:pt>
                <c:pt idx="2">
                  <c:v>1.2732308439575399</c:v>
                </c:pt>
                <c:pt idx="3">
                  <c:v>1.1050388569673799</c:v>
                </c:pt>
                <c:pt idx="4">
                  <c:v>0.986859270463325</c:v>
                </c:pt>
                <c:pt idx="5">
                  <c:v>0.91279401142067995</c:v>
                </c:pt>
                <c:pt idx="6">
                  <c:v>0.87059240335684396</c:v>
                </c:pt>
                <c:pt idx="7">
                  <c:v>0.85053632671420798</c:v>
                </c:pt>
                <c:pt idx="8">
                  <c:v>0.84550880122040595</c:v>
                </c:pt>
                <c:pt idx="9">
                  <c:v>0.84957561460003295</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Microsoft_Excel_Worksheet1!$C$2:$C$10002</c:f>
              <c:numCache>
                <c:formatCode>General</c:formatCode>
                <c:ptCount val="10001"/>
                <c:pt idx="0">
                  <c:v>1.2602392182372699</c:v>
                </c:pt>
                <c:pt idx="1">
                  <c:v>1.1819239153080601</c:v>
                </c:pt>
                <c:pt idx="2">
                  <c:v>1.11001848319469</c:v>
                </c:pt>
                <c:pt idx="3">
                  <c:v>1.04632614089464</c:v>
                </c:pt>
                <c:pt idx="4">
                  <c:v>0.98002700785114405</c:v>
                </c:pt>
                <c:pt idx="5">
                  <c:v>0.86996851878986003</c:v>
                </c:pt>
                <c:pt idx="6">
                  <c:v>0.80267918066893895</c:v>
                </c:pt>
                <c:pt idx="7">
                  <c:v>0.75468965700815704</c:v>
                </c:pt>
                <c:pt idx="8">
                  <c:v>0.71390167879569499</c:v>
                </c:pt>
                <c:pt idx="9">
                  <c:v>0.67565821857200703</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Microsoft_Excel_Worksheet1!$D$2:$D$10002</c:f>
              <c:numCache>
                <c:formatCode>General</c:formatCode>
                <c:ptCount val="10001"/>
                <c:pt idx="0">
                  <c:v>2.48712845892056</c:v>
                </c:pt>
                <c:pt idx="1">
                  <c:v>1.8903493051588001</c:v>
                </c:pt>
                <c:pt idx="2">
                  <c:v>1.46044125079715</c:v>
                </c:pt>
                <c:pt idx="3">
                  <c:v>1.1670461318721099</c:v>
                </c:pt>
                <c:pt idx="4">
                  <c:v>0.99373916422447095</c:v>
                </c:pt>
                <c:pt idx="5">
                  <c:v>0.95772765254131298</c:v>
                </c:pt>
                <c:pt idx="6">
                  <c:v>0.94425164005250295</c:v>
                </c:pt>
                <c:pt idx="7">
                  <c:v>0.95855566104926704</c:v>
                </c:pt>
                <c:pt idx="8">
                  <c:v>1.0013775764572099</c:v>
                </c:pt>
                <c:pt idx="9">
                  <c:v>1.06826011300283</c:v>
                </c:pt>
              </c:numCache>
            </c:numRef>
          </c:yVal>
          <c:smooth val="1"/>
        </c:ser>
        <c:dLbls>
          <c:showLegendKey val="0"/>
          <c:showVal val="0"/>
          <c:showCatName val="0"/>
          <c:showSerName val="0"/>
          <c:showPercent val="0"/>
          <c:showBubbleSize val="0"/>
        </c:dLbls>
        <c:axId val="873742504"/>
        <c:axId val="873742896"/>
      </c:scatterChart>
      <c:valAx>
        <c:axId val="873742504"/>
        <c:scaling>
          <c:orientation val="minMax"/>
          <c:max val="125"/>
          <c:min val="35"/>
        </c:scaling>
        <c:delete val="0"/>
        <c:axPos val="b"/>
        <c:title>
          <c:tx>
            <c:rich>
              <a:bodyPr/>
              <a:lstStyle/>
              <a:p>
                <a:pPr>
                  <a:defRPr sz="1700"/>
                </a:pPr>
                <a:r>
                  <a:rPr lang="en-US" sz="1700" dirty="0" smtClean="0"/>
                  <a:t>Estimated GFR</a:t>
                </a:r>
                <a:endParaRPr lang="en-US" sz="1700" dirty="0"/>
              </a:p>
            </c:rich>
          </c:tx>
          <c:layout>
            <c:manualLayout>
              <c:xMode val="edge"/>
              <c:yMode val="edge"/>
              <c:x val="0.4425811209439528"/>
              <c:y val="0.88582020997375333"/>
            </c:manualLayout>
          </c:layout>
          <c:overlay val="0"/>
        </c:title>
        <c:numFmt formatCode="#,##0" sourceLinked="0"/>
        <c:majorTickMark val="out"/>
        <c:minorTickMark val="none"/>
        <c:tickLblPos val="nextTo"/>
        <c:txPr>
          <a:bodyPr rot="0"/>
          <a:lstStyle/>
          <a:p>
            <a:pPr>
              <a:defRPr sz="1500" b="1"/>
            </a:pPr>
            <a:endParaRPr lang="en-US"/>
          </a:p>
        </c:txPr>
        <c:crossAx val="873742896"/>
        <c:crosses val="autoZero"/>
        <c:crossBetween val="midCat"/>
        <c:majorUnit val="10"/>
      </c:valAx>
      <c:valAx>
        <c:axId val="8737428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3742504"/>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Microsoft_Excel_Worksheet1!$B$2:$B$10002</c:f>
              <c:numCache>
                <c:formatCode>General</c:formatCode>
                <c:ptCount val="10001"/>
                <c:pt idx="0">
                  <c:v>1.82268184403595</c:v>
                </c:pt>
                <c:pt idx="1">
                  <c:v>1.6961800287637501</c:v>
                </c:pt>
                <c:pt idx="2">
                  <c:v>1.57845797355748</c:v>
                </c:pt>
                <c:pt idx="3">
                  <c:v>1.46924775386935</c:v>
                </c:pt>
                <c:pt idx="4">
                  <c:v>1.3695019448019099</c:v>
                </c:pt>
                <c:pt idx="5">
                  <c:v>1.2800928817955</c:v>
                </c:pt>
                <c:pt idx="6">
                  <c:v>1.2015369448050099</c:v>
                </c:pt>
                <c:pt idx="7">
                  <c:v>1.1341100480577799</c:v>
                </c:pt>
                <c:pt idx="8">
                  <c:v>1.0779566498980599</c:v>
                </c:pt>
                <c:pt idx="9">
                  <c:v>1.0331919839642401</c:v>
                </c:pt>
                <c:pt idx="10">
                  <c:v>1</c:v>
                </c:pt>
                <c:pt idx="11">
                  <c:v>0.97830250142414699</c:v>
                </c:pt>
                <c:pt idx="12">
                  <c:v>0.96661350244724897</c:v>
                </c:pt>
                <c:pt idx="13">
                  <c:v>0.96338696127300205</c:v>
                </c:pt>
                <c:pt idx="14">
                  <c:v>0.96733871161156004</c:v>
                </c:pt>
                <c:pt idx="15">
                  <c:v>0.97734512890065905</c:v>
                </c:pt>
                <c:pt idx="16">
                  <c:v>0.99236308896861902</c:v>
                </c:pt>
                <c:pt idx="17">
                  <c:v>1.0113656526933399</c:v>
                </c:pt>
                <c:pt idx="18">
                  <c:v>1.0332904862610099</c:v>
                </c:pt>
                <c:pt idx="19">
                  <c:v>1.05699997581164</c:v>
                </c:pt>
                <c:pt idx="20">
                  <c:v>1.0814768896873399</c:v>
                </c:pt>
                <c:pt idx="21">
                  <c:v>1.1065206146572499</c:v>
                </c:pt>
                <c:pt idx="22">
                  <c:v>1.1321442763473599</c:v>
                </c:pt>
                <c:pt idx="23">
                  <c:v>1.1583613043333301</c:v>
                </c:pt>
                <c:pt idx="24">
                  <c:v>1.1851854391790699</c:v>
                </c:pt>
                <c:pt idx="25">
                  <c:v>1.2126307396382701</c:v>
                </c:pt>
                <c:pt idx="26">
                  <c:v>1.2407115900227399</c:v>
                </c:pt>
                <c:pt idx="27">
                  <c:v>1.26944270774131</c:v>
                </c:pt>
                <c:pt idx="28">
                  <c:v>1.2988391510133701</c:v>
                </c:pt>
                <c:pt idx="29">
                  <c:v>1.32891632676101</c:v>
                </c:pt>
                <c:pt idx="30">
                  <c:v>1.3596899986839099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Microsoft_Excel_Worksheet1!$C$2:$C$10002</c:f>
              <c:numCache>
                <c:formatCode>General</c:formatCode>
                <c:ptCount val="10001"/>
                <c:pt idx="0">
                  <c:v>1.1424418643874299</c:v>
                </c:pt>
                <c:pt idx="1">
                  <c:v>1.1256206695966999</c:v>
                </c:pt>
                <c:pt idx="2">
                  <c:v>1.10893833425564</c:v>
                </c:pt>
                <c:pt idx="3">
                  <c:v>1.0923726228291899</c:v>
                </c:pt>
                <c:pt idx="4">
                  <c:v>1.07603277306742</c:v>
                </c:pt>
                <c:pt idx="5">
                  <c:v>1.0600830931209499</c:v>
                </c:pt>
                <c:pt idx="6">
                  <c:v>1.0447368829030499</c:v>
                </c:pt>
                <c:pt idx="7">
                  <c:v>1.03030700301266</c:v>
                </c:pt>
                <c:pt idx="8">
                  <c:v>1.0173041474017701</c:v>
                </c:pt>
                <c:pt idx="9">
                  <c:v>1.0066355612443101</c:v>
                </c:pt>
                <c:pt idx="10">
                  <c:v>1</c:v>
                </c:pt>
                <c:pt idx="11">
                  <c:v>0.95688562924768406</c:v>
                </c:pt>
                <c:pt idx="12">
                  <c:v>0.92520613016423903</c:v>
                </c:pt>
                <c:pt idx="13">
                  <c:v>0.90017439155407497</c:v>
                </c:pt>
                <c:pt idx="14">
                  <c:v>0.87875308815112696</c:v>
                </c:pt>
                <c:pt idx="15">
                  <c:v>0.85924057260769904</c:v>
                </c:pt>
                <c:pt idx="16">
                  <c:v>0.84074957569350905</c:v>
                </c:pt>
                <c:pt idx="17">
                  <c:v>0.82282137552635704</c:v>
                </c:pt>
                <c:pt idx="18">
                  <c:v>0.80520657712231503</c:v>
                </c:pt>
                <c:pt idx="19">
                  <c:v>0.78775449271797804</c:v>
                </c:pt>
                <c:pt idx="20">
                  <c:v>0.77039758518633505</c:v>
                </c:pt>
                <c:pt idx="21">
                  <c:v>0.75321426130015601</c:v>
                </c:pt>
                <c:pt idx="22">
                  <c:v>0.73627474593442699</c:v>
                </c:pt>
                <c:pt idx="23">
                  <c:v>0.71961909552876002</c:v>
                </c:pt>
                <c:pt idx="24">
                  <c:v>0.70327029650448902</c:v>
                </c:pt>
                <c:pt idx="25">
                  <c:v>0.68724114997394203</c:v>
                </c:pt>
                <c:pt idx="26">
                  <c:v>0.67153811662268004</c:v>
                </c:pt>
                <c:pt idx="27">
                  <c:v>0.65616357476502096</c:v>
                </c:pt>
                <c:pt idx="28">
                  <c:v>0.64111720372717795</c:v>
                </c:pt>
                <c:pt idx="29">
                  <c:v>0.62639686231823499</c:v>
                </c:pt>
                <c:pt idx="30">
                  <c:v>0.61199916405938104</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Microsoft_Excel_Worksheet1!$D$2:$D$10002</c:f>
              <c:numCache>
                <c:formatCode>General</c:formatCode>
                <c:ptCount val="10001"/>
                <c:pt idx="0">
                  <c:v>2.9079546260847202</c:v>
                </c:pt>
                <c:pt idx="1">
                  <c:v>2.5559469257150398</c:v>
                </c:pt>
                <c:pt idx="2">
                  <c:v>2.2467701740688799</c:v>
                </c:pt>
                <c:pt idx="3">
                  <c:v>1.9761470739345599</c:v>
                </c:pt>
                <c:pt idx="4">
                  <c:v>1.7430097147224299</c:v>
                </c:pt>
                <c:pt idx="5">
                  <c:v>1.54576353179944</c:v>
                </c:pt>
                <c:pt idx="6">
                  <c:v>1.38187045308453</c:v>
                </c:pt>
                <c:pt idx="7">
                  <c:v>1.2483712110513501</c:v>
                </c:pt>
                <c:pt idx="8">
                  <c:v>1.1422253040324399</c:v>
                </c:pt>
                <c:pt idx="9">
                  <c:v>1.0604490014324901</c:v>
                </c:pt>
                <c:pt idx="10">
                  <c:v>1</c:v>
                </c:pt>
                <c:pt idx="11">
                  <c:v>1.0001987228559499</c:v>
                </c:pt>
                <c:pt idx="12">
                  <c:v>1.00987405146946</c:v>
                </c:pt>
                <c:pt idx="13">
                  <c:v>1.0310384808309401</c:v>
                </c:pt>
                <c:pt idx="14">
                  <c:v>1.0648545030448699</c:v>
                </c:pt>
                <c:pt idx="15">
                  <c:v>1.11168342305684</c:v>
                </c:pt>
                <c:pt idx="16">
                  <c:v>1.1713172730833901</c:v>
                </c:pt>
                <c:pt idx="17">
                  <c:v>1.2431136500233799</c:v>
                </c:pt>
                <c:pt idx="18">
                  <c:v>1.32598175341945</c:v>
                </c:pt>
                <c:pt idx="19">
                  <c:v>1.4182704880691599</c:v>
                </c:pt>
                <c:pt idx="20">
                  <c:v>1.51816709374148</c:v>
                </c:pt>
                <c:pt idx="21">
                  <c:v>1.62555056850357</c:v>
                </c:pt>
                <c:pt idx="22">
                  <c:v>1.7408591963036699</c:v>
                </c:pt>
                <c:pt idx="23">
                  <c:v>1.86459881305803</c:v>
                </c:pt>
                <c:pt idx="24">
                  <c:v>1.99733236598186</c:v>
                </c:pt>
                <c:pt idx="25">
                  <c:v>2.1396758776324898</c:v>
                </c:pt>
                <c:pt idx="26">
                  <c:v>2.29229765446311</c:v>
                </c:pt>
                <c:pt idx="27">
                  <c:v>2.4559193015471301</c:v>
                </c:pt>
                <c:pt idx="28">
                  <c:v>2.6313178470297398</c:v>
                </c:pt>
                <c:pt idx="29">
                  <c:v>2.8193286233844002</c:v>
                </c:pt>
                <c:pt idx="30">
                  <c:v>3.0208487218483699</c:v>
                </c:pt>
              </c:numCache>
            </c:numRef>
          </c:yVal>
          <c:smooth val="1"/>
        </c:ser>
        <c:dLbls>
          <c:showLegendKey val="0"/>
          <c:showVal val="0"/>
          <c:showCatName val="0"/>
          <c:showSerName val="0"/>
          <c:showPercent val="0"/>
          <c:showBubbleSize val="0"/>
        </c:dLbls>
        <c:axId val="873743680"/>
        <c:axId val="873744072"/>
      </c:scatterChart>
      <c:valAx>
        <c:axId val="873743680"/>
        <c:scaling>
          <c:orientation val="minMax"/>
          <c:max val="30"/>
          <c:min val="0"/>
        </c:scaling>
        <c:delete val="0"/>
        <c:axPos val="b"/>
        <c:title>
          <c:tx>
            <c:rich>
              <a:bodyPr/>
              <a:lstStyle/>
              <a:p>
                <a:pPr>
                  <a:defRPr sz="1700"/>
                </a:pPr>
                <a:r>
                  <a:rPr lang="en-US" sz="1700" dirty="0" smtClean="0"/>
                  <a:t>Center volume of pediatric transplants (cases per year)</a:t>
                </a:r>
                <a:endParaRPr lang="en-US" sz="1700" dirty="0"/>
              </a:p>
            </c:rich>
          </c:tx>
          <c:layout>
            <c:manualLayout>
              <c:xMode val="edge"/>
              <c:yMode val="edge"/>
              <c:x val="0.20942477876106194"/>
              <c:y val="0.88582020997375333"/>
            </c:manualLayout>
          </c:layout>
          <c:overlay val="0"/>
        </c:title>
        <c:numFmt formatCode="#,##0" sourceLinked="0"/>
        <c:majorTickMark val="out"/>
        <c:minorTickMark val="none"/>
        <c:tickLblPos val="nextTo"/>
        <c:txPr>
          <a:bodyPr rot="0"/>
          <a:lstStyle/>
          <a:p>
            <a:pPr>
              <a:defRPr sz="1500" b="1"/>
            </a:pPr>
            <a:endParaRPr lang="en-US"/>
          </a:p>
        </c:txPr>
        <c:crossAx val="873744072"/>
        <c:crosses val="autoZero"/>
        <c:crossBetween val="midCat"/>
        <c:majorUnit val="5"/>
      </c:valAx>
      <c:valAx>
        <c:axId val="873744072"/>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374368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Microsoft_Excel_Worksheet1!$B$2:$B$10002</c:f>
              <c:numCache>
                <c:formatCode>General</c:formatCode>
                <c:ptCount val="10001"/>
                <c:pt idx="0">
                  <c:v>1.6152221533058999</c:v>
                </c:pt>
                <c:pt idx="1">
                  <c:v>1.57900930201279</c:v>
                </c:pt>
                <c:pt idx="2">
                  <c:v>1.54369131639704</c:v>
                </c:pt>
                <c:pt idx="3">
                  <c:v>1.50929777667861</c:v>
                </c:pt>
                <c:pt idx="4">
                  <c:v>1.4758541933285501</c:v>
                </c:pt>
                <c:pt idx="5">
                  <c:v>1.4433823048529</c:v>
                </c:pt>
                <c:pt idx="6">
                  <c:v>1.41190037492042</c:v>
                </c:pt>
                <c:pt idx="7">
                  <c:v>1.3814234871992399</c:v>
                </c:pt>
                <c:pt idx="8">
                  <c:v>1.35196383651832</c:v>
                </c:pt>
                <c:pt idx="9">
                  <c:v>1.3235310152097799</c:v>
                </c:pt>
                <c:pt idx="10">
                  <c:v>1.2961322937173301</c:v>
                </c:pt>
                <c:pt idx="11">
                  <c:v>1.26977289477308</c:v>
                </c:pt>
                <c:pt idx="12">
                  <c:v>1.24445626064999</c:v>
                </c:pt>
                <c:pt idx="13">
                  <c:v>1.2201843131904599</c:v>
                </c:pt>
                <c:pt idx="14">
                  <c:v>1.19695770649261</c:v>
                </c:pt>
                <c:pt idx="15">
                  <c:v>1.17477607230585</c:v>
                </c:pt>
                <c:pt idx="16">
                  <c:v>1.15363825834747</c:v>
                </c:pt>
                <c:pt idx="17">
                  <c:v>1.1335425599018101</c:v>
                </c:pt>
                <c:pt idx="18">
                  <c:v>1.1144869452063899</c:v>
                </c:pt>
                <c:pt idx="19">
                  <c:v>1.09646927526426</c:v>
                </c:pt>
                <c:pt idx="20">
                  <c:v>1.0794875188523401</c:v>
                </c:pt>
                <c:pt idx="21">
                  <c:v>1.0635399636215199</c:v>
                </c:pt>
                <c:pt idx="22">
                  <c:v>1.0486254243093101</c:v>
                </c:pt>
                <c:pt idx="23">
                  <c:v>1.03474344921007</c:v>
                </c:pt>
                <c:pt idx="24">
                  <c:v>1.0218945261753301</c:v>
                </c:pt>
                <c:pt idx="25">
                  <c:v>1.01008028954763</c:v>
                </c:pt>
                <c:pt idx="26">
                  <c:v>0.99930372957070401</c:v>
                </c:pt>
                <c:pt idx="27">
                  <c:v>0.98956940596654397</c:v>
                </c:pt>
                <c:pt idx="28">
                  <c:v>0.98088336625064398</c:v>
                </c:pt>
                <c:pt idx="29">
                  <c:v>0.97323193187781099</c:v>
                </c:pt>
                <c:pt idx="30">
                  <c:v>0.96656840665390797</c:v>
                </c:pt>
                <c:pt idx="31">
                  <c:v>0.96084643710005402</c:v>
                </c:pt>
                <c:pt idx="32">
                  <c:v>0.95602311217021396</c:v>
                </c:pt>
                <c:pt idx="33">
                  <c:v>0.95205863157880399</c:v>
                </c:pt>
                <c:pt idx="34">
                  <c:v>0.948916001536662</c:v>
                </c:pt>
                <c:pt idx="35">
                  <c:v>0.94656075489407099</c:v>
                </c:pt>
                <c:pt idx="36">
                  <c:v>0.94496069302434105</c:v>
                </c:pt>
                <c:pt idx="37">
                  <c:v>0.94408564707842202</c:v>
                </c:pt>
                <c:pt idx="38">
                  <c:v>0.94390725650500595</c:v>
                </c:pt>
                <c:pt idx="39">
                  <c:v>0.94439876296605196</c:v>
                </c:pt>
                <c:pt idx="40">
                  <c:v>0.94553481798817796</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Microsoft_Excel_Worksheet1!$C$2:$C$10002</c:f>
              <c:numCache>
                <c:formatCode>General</c:formatCode>
                <c:ptCount val="10001"/>
                <c:pt idx="0">
                  <c:v>1.1136100459777201</c:v>
                </c:pt>
                <c:pt idx="1">
                  <c:v>1.1079760562705501</c:v>
                </c:pt>
                <c:pt idx="2">
                  <c:v>1.10237278392851</c:v>
                </c:pt>
                <c:pt idx="3">
                  <c:v>1.0968074915133901</c:v>
                </c:pt>
                <c:pt idx="4">
                  <c:v>1.0912874396676699</c:v>
                </c:pt>
                <c:pt idx="5">
                  <c:v>1.0858199193795299</c:v>
                </c:pt>
                <c:pt idx="6">
                  <c:v>1.08041228803413</c:v>
                </c:pt>
                <c:pt idx="7">
                  <c:v>1.0750720100325599</c:v>
                </c:pt>
                <c:pt idx="8">
                  <c:v>1.06980670291422</c:v>
                </c:pt>
                <c:pt idx="9">
                  <c:v>1.06462419010885</c:v>
                </c:pt>
                <c:pt idx="10">
                  <c:v>1.05953256167937</c:v>
                </c:pt>
                <c:pt idx="11">
                  <c:v>1.05454024470781</c:v>
                </c:pt>
                <c:pt idx="12">
                  <c:v>1.04965608533534</c:v>
                </c:pt>
                <c:pt idx="13">
                  <c:v>1.04488944491158</c:v>
                </c:pt>
                <c:pt idx="14">
                  <c:v>1.04025031325679</c:v>
                </c:pt>
                <c:pt idx="15">
                  <c:v>1.0357494427165601</c:v>
                </c:pt>
                <c:pt idx="16">
                  <c:v>1.0313985075210701</c:v>
                </c:pt>
                <c:pt idx="17">
                  <c:v>1.0272102939797501</c:v>
                </c:pt>
                <c:pt idx="18">
                  <c:v>1.0231989282830201</c:v>
                </c:pt>
                <c:pt idx="19">
                  <c:v>1.0193801501781501</c:v>
                </c:pt>
                <c:pt idx="20">
                  <c:v>1.0157716425638501</c:v>
                </c:pt>
                <c:pt idx="21">
                  <c:v>1.01239342911837</c:v>
                </c:pt>
                <c:pt idx="22">
                  <c:v>1.0092683544124399</c:v>
                </c:pt>
                <c:pt idx="23">
                  <c:v>1.00642266347025</c:v>
                </c:pt>
                <c:pt idx="24">
                  <c:v>1.0038867002243801</c:v>
                </c:pt>
                <c:pt idx="25">
                  <c:v>1.0016957463795</c:v>
                </c:pt>
                <c:pt idx="26">
                  <c:v>0.99871678089614102</c:v>
                </c:pt>
                <c:pt idx="27">
                  <c:v>0.98069818187937297</c:v>
                </c:pt>
                <c:pt idx="28">
                  <c:v>0.964406238514393</c:v>
                </c:pt>
                <c:pt idx="29">
                  <c:v>0.94973631444228801</c:v>
                </c:pt>
                <c:pt idx="30">
                  <c:v>0.93653771400114905</c:v>
                </c:pt>
                <c:pt idx="31">
                  <c:v>0.92466517939363702</c:v>
                </c:pt>
                <c:pt idx="32">
                  <c:v>0.91398312729515196</c:v>
                </c:pt>
                <c:pt idx="33">
                  <c:v>0.90436498086496298</c:v>
                </c:pt>
                <c:pt idx="34">
                  <c:v>0.89569275237628598</c:v>
                </c:pt>
                <c:pt idx="35">
                  <c:v>0.88785682359107099</c:v>
                </c:pt>
                <c:pt idx="36">
                  <c:v>0.88075586088217195</c:v>
                </c:pt>
                <c:pt idx="37">
                  <c:v>0.87429679755448697</c:v>
                </c:pt>
                <c:pt idx="38">
                  <c:v>0.868394818198441</c:v>
                </c:pt>
                <c:pt idx="39">
                  <c:v>0.86297328959285102</c:v>
                </c:pt>
                <c:pt idx="40">
                  <c:v>0.85796359834425395</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Microsoft_Excel_Worksheet1!$D$2:$D$10002</c:f>
              <c:numCache>
                <c:formatCode>General</c:formatCode>
                <c:ptCount val="10001"/>
                <c:pt idx="0">
                  <c:v>2.3427793364054801</c:v>
                </c:pt>
                <c:pt idx="1">
                  <c:v>2.25029265003728</c:v>
                </c:pt>
                <c:pt idx="2">
                  <c:v>2.1616851532087198</c:v>
                </c:pt>
                <c:pt idx="3">
                  <c:v>2.0769185078630499</c:v>
                </c:pt>
                <c:pt idx="4">
                  <c:v>1.99594123490395</c:v>
                </c:pt>
                <c:pt idx="5">
                  <c:v>1.91869060493285</c:v>
                </c:pt>
                <c:pt idx="6">
                  <c:v>1.84509440588428</c:v>
                </c:pt>
                <c:pt idx="7">
                  <c:v>1.7750725841405901</c:v>
                </c:pt>
                <c:pt idx="8">
                  <c:v>1.7085387577721001</c:v>
                </c:pt>
                <c:pt idx="9">
                  <c:v>1.64540160227162</c:v>
                </c:pt>
                <c:pt idx="10">
                  <c:v>1.58556611054427</c:v>
                </c:pt>
                <c:pt idx="11">
                  <c:v>1.52893472998477</c:v>
                </c:pt>
                <c:pt idx="12">
                  <c:v>1.4754083802374101</c:v>
                </c:pt>
                <c:pt idx="13">
                  <c:v>1.4248873556973001</c:v>
                </c:pt>
                <c:pt idx="14">
                  <c:v>1.37727211698362</c:v>
                </c:pt>
                <c:pt idx="15">
                  <c:v>1.33246397549841</c:v>
                </c:pt>
                <c:pt idx="16">
                  <c:v>1.2903656747785199</c:v>
                </c:pt>
                <c:pt idx="17">
                  <c:v>1.25088187164729</c:v>
                </c:pt>
                <c:pt idx="18">
                  <c:v>1.2139195191689101</c:v>
                </c:pt>
                <c:pt idx="19">
                  <c:v>1.1793881520926499</c:v>
                </c:pt>
                <c:pt idx="20">
                  <c:v>1.14720007384409</c:v>
                </c:pt>
                <c:pt idx="21">
                  <c:v>1.11727044218875</c:v>
                </c:pt>
                <c:pt idx="22">
                  <c:v>1.08951724851021</c:v>
                </c:pt>
                <c:pt idx="23">
                  <c:v>1.06386118332361</c:v>
                </c:pt>
                <c:pt idx="24">
                  <c:v>1.0402253784154001</c:v>
                </c:pt>
                <c:pt idx="25">
                  <c:v>1.01853501426978</c:v>
                </c:pt>
                <c:pt idx="26">
                  <c:v>0.99989102319666201</c:v>
                </c:pt>
                <c:pt idx="27">
                  <c:v>0.99852087759394503</c:v>
                </c:pt>
                <c:pt idx="28">
                  <c:v>0.99764200993691099</c:v>
                </c:pt>
                <c:pt idx="29">
                  <c:v>0.99730880963820701</c:v>
                </c:pt>
                <c:pt idx="30">
                  <c:v>0.99756205305398804</c:v>
                </c:pt>
                <c:pt idx="31">
                  <c:v>0.99844343256581503</c:v>
                </c:pt>
                <c:pt idx="32">
                  <c:v>0.99999678736790298</c:v>
                </c:pt>
                <c:pt idx="33">
                  <c:v>1.0022675105097301</c:v>
                </c:pt>
                <c:pt idx="34">
                  <c:v>1.0053018466248</c:v>
                </c:pt>
                <c:pt idx="35">
                  <c:v>1.0091461133133099</c:v>
                </c:pt>
                <c:pt idx="36">
                  <c:v>1.0138458919440601</c:v>
                </c:pt>
                <c:pt idx="37">
                  <c:v>1.0194452404635901</c:v>
                </c:pt>
                <c:pt idx="38">
                  <c:v>1.02598598035302</c:v>
                </c:pt>
                <c:pt idx="39">
                  <c:v>1.0335071018392701</c:v>
                </c:pt>
                <c:pt idx="40">
                  <c:v>1.04204431721031</c:v>
                </c:pt>
              </c:numCache>
            </c:numRef>
          </c:yVal>
          <c:smooth val="1"/>
        </c:ser>
        <c:dLbls>
          <c:showLegendKey val="0"/>
          <c:showVal val="0"/>
          <c:showCatName val="0"/>
          <c:showSerName val="0"/>
          <c:showPercent val="0"/>
          <c:showBubbleSize val="0"/>
        </c:dLbls>
        <c:axId val="873744856"/>
        <c:axId val="873745248"/>
      </c:scatterChart>
      <c:valAx>
        <c:axId val="873744856"/>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 sourceLinked="0"/>
        <c:majorTickMark val="out"/>
        <c:minorTickMark val="none"/>
        <c:tickLblPos val="nextTo"/>
        <c:txPr>
          <a:bodyPr rot="0"/>
          <a:lstStyle/>
          <a:p>
            <a:pPr>
              <a:defRPr sz="1500" b="1"/>
            </a:pPr>
            <a:endParaRPr lang="en-US"/>
          </a:p>
        </c:txPr>
        <c:crossAx val="873745248"/>
        <c:crosses val="autoZero"/>
        <c:crossBetween val="midCat"/>
        <c:majorUnit val="0.1"/>
      </c:valAx>
      <c:valAx>
        <c:axId val="8737452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3744856"/>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Microsoft_Excel_Worksheet2!$B$2:$B$10002</c:f>
              <c:numCache>
                <c:formatCode>General</c:formatCode>
                <c:ptCount val="10001"/>
                <c:pt idx="0">
                  <c:v>2.8952645800383201</c:v>
                </c:pt>
                <c:pt idx="1">
                  <c:v>2.4031368849958898</c:v>
                </c:pt>
                <c:pt idx="2">
                  <c:v>1.99466006133393</c:v>
                </c:pt>
                <c:pt idx="3">
                  <c:v>1.65805508103706</c:v>
                </c:pt>
                <c:pt idx="4">
                  <c:v>1.38908824958146</c:v>
                </c:pt>
                <c:pt idx="5">
                  <c:v>1.1815772923063499</c:v>
                </c:pt>
                <c:pt idx="6">
                  <c:v>1.0280078761381</c:v>
                </c:pt>
                <c:pt idx="7">
                  <c:v>0.91968855598803001</c:v>
                </c:pt>
                <c:pt idx="8">
                  <c:v>0.84361368311194296</c:v>
                </c:pt>
                <c:pt idx="9">
                  <c:v>0.78952551903883395</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Microsoft_Excel_Worksheet2!$C$2:$C$10002</c:f>
              <c:numCache>
                <c:formatCode>General</c:formatCode>
                <c:ptCount val="10001"/>
                <c:pt idx="0">
                  <c:v>1.5368378369261999</c:v>
                </c:pt>
                <c:pt idx="1">
                  <c:v>1.4382716395786199</c:v>
                </c:pt>
                <c:pt idx="2">
                  <c:v>1.34543087836021</c:v>
                </c:pt>
                <c:pt idx="3">
                  <c:v>1.2571545185911599</c:v>
                </c:pt>
                <c:pt idx="4">
                  <c:v>1.1718033810585</c:v>
                </c:pt>
                <c:pt idx="5">
                  <c:v>1.0894750203750301</c:v>
                </c:pt>
                <c:pt idx="6">
                  <c:v>1.0146834526001201</c:v>
                </c:pt>
                <c:pt idx="7">
                  <c:v>0.88123133787064301</c:v>
                </c:pt>
                <c:pt idx="8">
                  <c:v>0.76023658684321505</c:v>
                </c:pt>
                <c:pt idx="9">
                  <c:v>0.65861578410958799</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Microsoft_Excel_Worksheet2!$D$2:$D$10002</c:f>
              <c:numCache>
                <c:formatCode>General</c:formatCode>
                <c:ptCount val="10001"/>
                <c:pt idx="0">
                  <c:v>5.45441866865424</c:v>
                </c:pt>
                <c:pt idx="1">
                  <c:v>4.0152824606342898</c:v>
                </c:pt>
                <c:pt idx="2">
                  <c:v>2.9571706910204201</c:v>
                </c:pt>
                <c:pt idx="3">
                  <c:v>2.1868009151601</c:v>
                </c:pt>
                <c:pt idx="4">
                  <c:v>1.6466637631496499</c:v>
                </c:pt>
                <c:pt idx="5">
                  <c:v>1.28146572577076</c:v>
                </c:pt>
                <c:pt idx="6">
                  <c:v>1.04150727075909</c:v>
                </c:pt>
                <c:pt idx="7">
                  <c:v>0.95982405943387805</c:v>
                </c:pt>
                <c:pt idx="8">
                  <c:v>0.93613495936689295</c:v>
                </c:pt>
                <c:pt idx="9">
                  <c:v>0.94645552119021203</c:v>
                </c:pt>
              </c:numCache>
            </c:numRef>
          </c:yVal>
          <c:smooth val="1"/>
        </c:ser>
        <c:dLbls>
          <c:showLegendKey val="0"/>
          <c:showVal val="0"/>
          <c:showCatName val="0"/>
          <c:showSerName val="0"/>
          <c:showPercent val="0"/>
          <c:showBubbleSize val="0"/>
        </c:dLbls>
        <c:axId val="748617112"/>
        <c:axId val="748617504"/>
      </c:scatterChart>
      <c:valAx>
        <c:axId val="748617112"/>
        <c:scaling>
          <c:orientation val="minMax"/>
          <c:max val="125"/>
          <c:min val="35"/>
        </c:scaling>
        <c:delete val="0"/>
        <c:axPos val="b"/>
        <c:title>
          <c:tx>
            <c:rich>
              <a:bodyPr/>
              <a:lstStyle/>
              <a:p>
                <a:pPr>
                  <a:defRPr sz="1700"/>
                </a:pPr>
                <a:r>
                  <a:rPr lang="en-US" sz="1700" dirty="0" smtClean="0"/>
                  <a:t>Estimated GFR  (mL/min/1.73 m</a:t>
                </a:r>
                <a:r>
                  <a:rPr lang="en-US" sz="1700" baseline="30000" dirty="0" smtClean="0"/>
                  <a:t>2</a:t>
                </a:r>
                <a:r>
                  <a:rPr lang="en-US" sz="1700" dirty="0" smtClean="0"/>
                  <a:t>)</a:t>
                </a:r>
                <a:endParaRPr lang="en-US" sz="1700" dirty="0"/>
              </a:p>
            </c:rich>
          </c:tx>
          <c:layout>
            <c:manualLayout>
              <c:xMode val="edge"/>
              <c:yMode val="edge"/>
              <c:x val="0.34376106194690265"/>
              <c:y val="0.89926107018880708"/>
            </c:manualLayout>
          </c:layout>
          <c:overlay val="0"/>
        </c:title>
        <c:numFmt formatCode="#,##0" sourceLinked="0"/>
        <c:majorTickMark val="out"/>
        <c:minorTickMark val="none"/>
        <c:tickLblPos val="nextTo"/>
        <c:txPr>
          <a:bodyPr rot="0"/>
          <a:lstStyle/>
          <a:p>
            <a:pPr>
              <a:defRPr sz="1500" b="1"/>
            </a:pPr>
            <a:endParaRPr lang="en-US"/>
          </a:p>
        </c:txPr>
        <c:crossAx val="748617504"/>
        <c:crosses val="autoZero"/>
        <c:crossBetween val="midCat"/>
        <c:majorUnit val="10"/>
      </c:valAx>
      <c:valAx>
        <c:axId val="748617504"/>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48617112"/>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4"/>
          <c:y val="0.1442028617390568"/>
          <c:w val="0.85181045796000165"/>
          <c:h val="0.77856605424321967"/>
        </c:manualLayout>
      </c:layout>
      <c:barChart>
        <c:barDir val="col"/>
        <c:grouping val="percentStacked"/>
        <c:varyColors val="0"/>
        <c:ser>
          <c:idx val="0"/>
          <c:order val="0"/>
          <c:tx>
            <c:strRef>
              <c:f>Sheet1!$A$2</c:f>
              <c:strCache>
                <c:ptCount val="1"/>
                <c:pt idx="0">
                  <c:v>&lt;1</c:v>
                </c:pt>
              </c:strCache>
            </c:strRef>
          </c:tx>
          <c:spPr>
            <a:gradFill flip="none" rotWithShape="1">
              <a:gsLst>
                <a:gs pos="0">
                  <a:srgbClr val="9900FF"/>
                </a:gs>
                <a:gs pos="50000">
                  <a:srgbClr val="9933FF"/>
                </a:gs>
                <a:gs pos="100000">
                  <a:srgbClr val="9900FF"/>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110</c:v>
                </c:pt>
                <c:pt idx="1">
                  <c:v>957</c:v>
                </c:pt>
                <c:pt idx="2">
                  <c:v>3</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282</c:v>
                </c:pt>
                <c:pt idx="1">
                  <c:v>1204</c:v>
                </c:pt>
                <c:pt idx="2">
                  <c:v>57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177</c:v>
                </c:pt>
                <c:pt idx="1">
                  <c:v>547</c:v>
                </c:pt>
                <c:pt idx="2">
                  <c:v>38</c:v>
                </c:pt>
              </c:numCache>
            </c:numRef>
          </c:val>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251</c:v>
                </c:pt>
                <c:pt idx="1">
                  <c:v>989</c:v>
                </c:pt>
                <c:pt idx="2">
                  <c:v>78</c:v>
                </c:pt>
              </c:numCache>
            </c:numRef>
          </c:val>
        </c:ser>
        <c:ser>
          <c:idx val="4"/>
          <c:order val="4"/>
          <c:tx>
            <c:strRef>
              <c:f>Sheet1!$A$6</c:f>
              <c:strCache>
                <c:ptCount val="1"/>
                <c:pt idx="0">
                  <c:v>18-34</c:v>
                </c:pt>
              </c:strCache>
            </c:strRef>
          </c:tx>
          <c:spPr>
            <a:gradFill>
              <a:gsLst>
                <a:gs pos="0">
                  <a:srgbClr val="66CCFF"/>
                </a:gs>
                <a:gs pos="50000">
                  <a:srgbClr val="66FFFF"/>
                </a:gs>
                <a:gs pos="100000">
                  <a:srgbClr val="66CCFF"/>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309</c:v>
                </c:pt>
                <c:pt idx="1">
                  <c:v>624</c:v>
                </c:pt>
                <c:pt idx="2">
                  <c:v>131</c:v>
                </c:pt>
              </c:numCache>
            </c:numRef>
          </c:val>
        </c:ser>
        <c:ser>
          <c:idx val="5"/>
          <c:order val="5"/>
          <c:tx>
            <c:strRef>
              <c:f>Sheet1!$A$7</c:f>
              <c:strCache>
                <c:ptCount val="1"/>
                <c:pt idx="0">
                  <c:v>35-49</c:v>
                </c:pt>
              </c:strCache>
            </c:strRef>
          </c:tx>
          <c:spPr>
            <a:gradFill>
              <a:gsLst>
                <a:gs pos="0">
                  <a:schemeClr val="bg1">
                    <a:lumMod val="90000"/>
                    <a:lumOff val="10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241</c:v>
                </c:pt>
                <c:pt idx="1">
                  <c:v>59</c:v>
                </c:pt>
                <c:pt idx="2">
                  <c:v>38</c:v>
                </c:pt>
              </c:numCache>
            </c:numRef>
          </c:val>
        </c:ser>
        <c:ser>
          <c:idx val="6"/>
          <c:order val="6"/>
          <c:tx>
            <c:strRef>
              <c:f>Sheet1!$A$8</c:f>
              <c:strCache>
                <c:ptCount val="1"/>
                <c:pt idx="0">
                  <c:v>50-65</c:v>
                </c:pt>
              </c:strCache>
            </c:strRef>
          </c:tx>
          <c:spPr>
            <a:gradFill flip="none" rotWithShape="1">
              <a:gsLst>
                <a:gs pos="3000">
                  <a:schemeClr val="accent1">
                    <a:lumMod val="75000"/>
                  </a:schemeClr>
                </a:gs>
                <a:gs pos="50000">
                  <a:schemeClr val="accent1">
                    <a:lumMod val="60000"/>
                    <a:lumOff val="40000"/>
                  </a:schemeClr>
                </a:gs>
                <a:gs pos="97000">
                  <a:schemeClr val="accent1">
                    <a:lumMod val="75000"/>
                  </a:schemeClr>
                </a:gs>
              </a:gsLst>
              <a:lin ang="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47</c:v>
                </c:pt>
                <c:pt idx="1">
                  <c:v>4</c:v>
                </c:pt>
                <c:pt idx="2">
                  <c:v>14</c:v>
                </c:pt>
              </c:numCache>
            </c:numRef>
          </c:val>
        </c:ser>
        <c:dLbls>
          <c:showLegendKey val="0"/>
          <c:showVal val="0"/>
          <c:showCatName val="0"/>
          <c:showSerName val="0"/>
          <c:showPercent val="0"/>
          <c:showBubbleSize val="0"/>
        </c:dLbls>
        <c:gapWidth val="45"/>
        <c:overlap val="100"/>
        <c:axId val="863272960"/>
        <c:axId val="753083752"/>
      </c:barChart>
      <c:catAx>
        <c:axId val="863272960"/>
        <c:scaling>
          <c:orientation val="minMax"/>
        </c:scaling>
        <c:delete val="0"/>
        <c:axPos val="b"/>
        <c:numFmt formatCode="General" sourceLinked="0"/>
        <c:majorTickMark val="out"/>
        <c:minorTickMark val="none"/>
        <c:tickLblPos val="nextTo"/>
        <c:txPr>
          <a:bodyPr/>
          <a:lstStyle/>
          <a:p>
            <a:pPr>
              <a:defRPr sz="1500" b="1"/>
            </a:pPr>
            <a:endParaRPr lang="en-US"/>
          </a:p>
        </c:txPr>
        <c:crossAx val="753083752"/>
        <c:crosses val="autoZero"/>
        <c:auto val="1"/>
        <c:lblAlgn val="ctr"/>
        <c:lblOffset val="100"/>
        <c:noMultiLvlLbl val="0"/>
      </c:catAx>
      <c:valAx>
        <c:axId val="75308375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863272960"/>
        <c:crosses val="autoZero"/>
        <c:crossBetween val="between"/>
        <c:majorUnit val="0.2"/>
      </c:valAx>
      <c:spPr>
        <a:solidFill>
          <a:srgbClr val="000000"/>
        </a:solidFill>
        <a:ln w="12700">
          <a:solidFill>
            <a:srgbClr val="FFFFFF"/>
          </a:solidFill>
        </a:ln>
      </c:spPr>
    </c:plotArea>
    <c:legend>
      <c:legendPos val="t"/>
      <c:layout>
        <c:manualLayout>
          <c:xMode val="edge"/>
          <c:yMode val="edge"/>
          <c:x val="0.23644436148067699"/>
          <c:y val="3.1250105833544997E-2"/>
          <c:w val="0.63503744682776719"/>
          <c:h val="6.073194479722293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0.74422107299999996</c:v>
                </c:pt>
                <c:pt idx="1">
                  <c:v>0.75242521799999995</c:v>
                </c:pt>
                <c:pt idx="2">
                  <c:v>0.76071980400000005</c:v>
                </c:pt>
                <c:pt idx="3">
                  <c:v>0.76910582800000005</c:v>
                </c:pt>
                <c:pt idx="4">
                  <c:v>0.77758429799999995</c:v>
                </c:pt>
                <c:pt idx="5">
                  <c:v>0.78615623199999995</c:v>
                </c:pt>
                <c:pt idx="6">
                  <c:v>0.79482266199999996</c:v>
                </c:pt>
                <c:pt idx="7">
                  <c:v>0.80358462900000005</c:v>
                </c:pt>
                <c:pt idx="8">
                  <c:v>0.81244318599999998</c:v>
                </c:pt>
                <c:pt idx="9">
                  <c:v>0.82139939900000003</c:v>
                </c:pt>
                <c:pt idx="10">
                  <c:v>0.83045434200000001</c:v>
                </c:pt>
                <c:pt idx="11">
                  <c:v>0.83961728199999996</c:v>
                </c:pt>
                <c:pt idx="12">
                  <c:v>0.84893092699999995</c:v>
                </c:pt>
                <c:pt idx="13">
                  <c:v>0.85844820200000005</c:v>
                </c:pt>
                <c:pt idx="14">
                  <c:v>0.86822435899999995</c:v>
                </c:pt>
                <c:pt idx="15">
                  <c:v>0.87831711300000004</c:v>
                </c:pt>
                <c:pt idx="16">
                  <c:v>0.88878682399999998</c:v>
                </c:pt>
                <c:pt idx="17">
                  <c:v>0.89969670999999996</c:v>
                </c:pt>
                <c:pt idx="18">
                  <c:v>0.91111310899999998</c:v>
                </c:pt>
                <c:pt idx="19">
                  <c:v>0.92310578700000001</c:v>
                </c:pt>
                <c:pt idx="20">
                  <c:v>0.93574829400000004</c:v>
                </c:pt>
                <c:pt idx="21">
                  <c:v>0.94911838100000001</c:v>
                </c:pt>
                <c:pt idx="22">
                  <c:v>0.96329846900000005</c:v>
                </c:pt>
                <c:pt idx="23">
                  <c:v>0.97837619899999995</c:v>
                </c:pt>
                <c:pt idx="24">
                  <c:v>0.99444504499999997</c:v>
                </c:pt>
                <c:pt idx="25">
                  <c:v>1.0116035969999999</c:v>
                </c:pt>
                <c:pt idx="26">
                  <c:v>1.029907586</c:v>
                </c:pt>
                <c:pt idx="27">
                  <c:v>1.0493541289999999</c:v>
                </c:pt>
                <c:pt idx="28">
                  <c:v>1.069936065</c:v>
                </c:pt>
                <c:pt idx="29">
                  <c:v>1.0916452139999999</c:v>
                </c:pt>
                <c:pt idx="30">
                  <c:v>1.1144719590000001</c:v>
                </c:pt>
                <c:pt idx="31">
                  <c:v>1.1384048149999999</c:v>
                </c:pt>
                <c:pt idx="32">
                  <c:v>1.163429992</c:v>
                </c:pt>
                <c:pt idx="33">
                  <c:v>1.1895309460000001</c:v>
                </c:pt>
                <c:pt idx="34">
                  <c:v>1.2166879239999999</c:v>
                </c:pt>
                <c:pt idx="35">
                  <c:v>1.2448775050000001</c:v>
                </c:pt>
                <c:pt idx="36">
                  <c:v>1.2740721260000001</c:v>
                </c:pt>
                <c:pt idx="37">
                  <c:v>1.3042396199999999</c:v>
                </c:pt>
                <c:pt idx="38">
                  <c:v>1.3353427339999999</c:v>
                </c:pt>
                <c:pt idx="39">
                  <c:v>1.367338669</c:v>
                </c:pt>
                <c:pt idx="40">
                  <c:v>1.4001786110000001</c:v>
                </c:pt>
                <c:pt idx="41">
                  <c:v>1.4338204859999999</c:v>
                </c:pt>
                <c:pt idx="42">
                  <c:v>1.4682706699999999</c:v>
                </c:pt>
                <c:pt idx="43">
                  <c:v>1.5035485829999999</c:v>
                </c:pt>
                <c:pt idx="44">
                  <c:v>1.539674113</c:v>
                </c:pt>
                <c:pt idx="45">
                  <c:v>1.5766676260000001</c:v>
                </c:pt>
                <c:pt idx="46">
                  <c:v>1.6145499750000001</c:v>
                </c:pt>
                <c:pt idx="47">
                  <c:v>1.653342519</c:v>
                </c:pt>
                <c:pt idx="48">
                  <c:v>1.6930671239999999</c:v>
                </c:pt>
                <c:pt idx="49">
                  <c:v>1.7337461869999999</c:v>
                </c:pt>
                <c:pt idx="50">
                  <c:v>1.7754026389999999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0.32033790400000001</c:v>
                </c:pt>
                <c:pt idx="1">
                  <c:v>0.33673772099999999</c:v>
                </c:pt>
                <c:pt idx="2">
                  <c:v>0.35397477900000002</c:v>
                </c:pt>
                <c:pt idx="3">
                  <c:v>0.37209130299999998</c:v>
                </c:pt>
                <c:pt idx="4">
                  <c:v>0.39113150299999999</c:v>
                </c:pt>
                <c:pt idx="5">
                  <c:v>0.41114162300000001</c:v>
                </c:pt>
                <c:pt idx="6">
                  <c:v>0.43216996400000002</c:v>
                </c:pt>
                <c:pt idx="7">
                  <c:v>0.45426687399999999</c:v>
                </c:pt>
                <c:pt idx="8">
                  <c:v>0.47748469300000002</c:v>
                </c:pt>
                <c:pt idx="9">
                  <c:v>0.501877605</c:v>
                </c:pt>
                <c:pt idx="10">
                  <c:v>0.52750135899999995</c:v>
                </c:pt>
                <c:pt idx="11">
                  <c:v>0.55439897199999999</c:v>
                </c:pt>
                <c:pt idx="12">
                  <c:v>0.58255396400000004</c:v>
                </c:pt>
                <c:pt idx="13">
                  <c:v>0.61192259999999998</c:v>
                </c:pt>
                <c:pt idx="14">
                  <c:v>0.64244542100000002</c:v>
                </c:pt>
                <c:pt idx="15">
                  <c:v>0.674046488</c:v>
                </c:pt>
                <c:pt idx="16">
                  <c:v>0.70663315299999996</c:v>
                </c:pt>
                <c:pt idx="17">
                  <c:v>0.74009660899999996</c:v>
                </c:pt>
                <c:pt idx="18">
                  <c:v>0.77431351999999998</c:v>
                </c:pt>
                <c:pt idx="19">
                  <c:v>0.80914915600000004</c:v>
                </c:pt>
                <c:pt idx="20">
                  <c:v>0.844462606</c:v>
                </c:pt>
                <c:pt idx="21">
                  <c:v>0.88011486100000003</c:v>
                </c:pt>
                <c:pt idx="22">
                  <c:v>0.91598084599999996</c:v>
                </c:pt>
                <c:pt idx="23">
                  <c:v>0.95196687999999996</c:v>
                </c:pt>
                <c:pt idx="24">
                  <c:v>0.98803546200000003</c:v>
                </c:pt>
                <c:pt idx="25">
                  <c:v>0.99912179400000001</c:v>
                </c:pt>
                <c:pt idx="26">
                  <c:v>0.99989618400000002</c:v>
                </c:pt>
                <c:pt idx="27">
                  <c:v>1.0027117919999999</c:v>
                </c:pt>
                <c:pt idx="28">
                  <c:v>1.00706758</c:v>
                </c:pt>
                <c:pt idx="29">
                  <c:v>1.012491687</c:v>
                </c:pt>
                <c:pt idx="30">
                  <c:v>1.0185549309999999</c:v>
                </c:pt>
                <c:pt idx="31">
                  <c:v>1.0248844539999999</c:v>
                </c:pt>
                <c:pt idx="32">
                  <c:v>1.0311741169999999</c:v>
                </c:pt>
                <c:pt idx="33">
                  <c:v>1.0371895069999999</c:v>
                </c:pt>
                <c:pt idx="34">
                  <c:v>1.0427671060000001</c:v>
                </c:pt>
                <c:pt idx="35">
                  <c:v>1.04780867</c:v>
                </c:pt>
                <c:pt idx="36">
                  <c:v>1.0522725610000001</c:v>
                </c:pt>
                <c:pt idx="37">
                  <c:v>1.056163813</c:v>
                </c:pt>
                <c:pt idx="38">
                  <c:v>1.0595242810000001</c:v>
                </c:pt>
                <c:pt idx="39">
                  <c:v>1.062423685</c:v>
                </c:pt>
                <c:pt idx="40">
                  <c:v>1.0649519119999999</c:v>
                </c:pt>
                <c:pt idx="41">
                  <c:v>1.067203852</c:v>
                </c:pt>
                <c:pt idx="42">
                  <c:v>1.069240798</c:v>
                </c:pt>
                <c:pt idx="43">
                  <c:v>1.071104018</c:v>
                </c:pt>
                <c:pt idx="44">
                  <c:v>1.0728250880000001</c:v>
                </c:pt>
                <c:pt idx="45">
                  <c:v>1.074428524</c:v>
                </c:pt>
                <c:pt idx="46">
                  <c:v>1.0759336180000001</c:v>
                </c:pt>
                <c:pt idx="47">
                  <c:v>1.077355735</c:v>
                </c:pt>
                <c:pt idx="48">
                  <c:v>1.0787072529999999</c:v>
                </c:pt>
                <c:pt idx="49">
                  <c:v>1.079998244</c:v>
                </c:pt>
                <c:pt idx="50">
                  <c:v>1.081236984</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1.729002401</c:v>
                </c:pt>
                <c:pt idx="1">
                  <c:v>1.681260143</c:v>
                </c:pt>
                <c:pt idx="2">
                  <c:v>1.6348470420000001</c:v>
                </c:pt>
                <c:pt idx="3">
                  <c:v>1.589727495</c:v>
                </c:pt>
                <c:pt idx="4">
                  <c:v>1.545867146</c:v>
                </c:pt>
                <c:pt idx="5">
                  <c:v>1.5032329179999999</c:v>
                </c:pt>
                <c:pt idx="6">
                  <c:v>1.461793085</c:v>
                </c:pt>
                <c:pt idx="7">
                  <c:v>1.421517379</c:v>
                </c:pt>
                <c:pt idx="8">
                  <c:v>1.3823771540000001</c:v>
                </c:pt>
                <c:pt idx="9">
                  <c:v>1.3443456439999999</c:v>
                </c:pt>
                <c:pt idx="10">
                  <c:v>1.3073983659999999</c:v>
                </c:pt>
                <c:pt idx="11">
                  <c:v>1.271570146</c:v>
                </c:pt>
                <c:pt idx="12">
                  <c:v>1.2371106590000001</c:v>
                </c:pt>
                <c:pt idx="13">
                  <c:v>1.2042917120000001</c:v>
                </c:pt>
                <c:pt idx="14">
                  <c:v>1.173350315</c:v>
                </c:pt>
                <c:pt idx="15">
                  <c:v>1.1444922040000001</c:v>
                </c:pt>
                <c:pt idx="16">
                  <c:v>1.1178954940000001</c:v>
                </c:pt>
                <c:pt idx="17">
                  <c:v>1.0937141969999999</c:v>
                </c:pt>
                <c:pt idx="18">
                  <c:v>1.0720813659999999</c:v>
                </c:pt>
                <c:pt idx="19">
                  <c:v>1.0531115150000001</c:v>
                </c:pt>
                <c:pt idx="20">
                  <c:v>1.036901888</c:v>
                </c:pt>
                <c:pt idx="21">
                  <c:v>1.0235319730000001</c:v>
                </c:pt>
                <c:pt idx="22">
                  <c:v>1.01306042</c:v>
                </c:pt>
                <c:pt idx="23">
                  <c:v>1.0055181609999999</c:v>
                </c:pt>
                <c:pt idx="24">
                  <c:v>1.0008962079999999</c:v>
                </c:pt>
                <c:pt idx="25">
                  <c:v>1.0242413319999999</c:v>
                </c:pt>
                <c:pt idx="26">
                  <c:v>1.060819765</c:v>
                </c:pt>
                <c:pt idx="27">
                  <c:v>1.098166091</c:v>
                </c:pt>
                <c:pt idx="28">
                  <c:v>1.1367292579999999</c:v>
                </c:pt>
                <c:pt idx="29">
                  <c:v>1.176986723</c:v>
                </c:pt>
                <c:pt idx="30">
                  <c:v>1.2194214649999999</c:v>
                </c:pt>
                <c:pt idx="31">
                  <c:v>1.264499152</c:v>
                </c:pt>
                <c:pt idx="32">
                  <c:v>1.3126486820000001</c:v>
                </c:pt>
                <c:pt idx="33">
                  <c:v>1.364248154</c:v>
                </c:pt>
                <c:pt idx="34">
                  <c:v>1.4196166100000001</c:v>
                </c:pt>
                <c:pt idx="35">
                  <c:v>1.4790104770000001</c:v>
                </c:pt>
                <c:pt idx="36">
                  <c:v>1.542622932</c:v>
                </c:pt>
                <c:pt idx="37">
                  <c:v>1.610584424</c:v>
                </c:pt>
                <c:pt idx="38">
                  <c:v>1.6829630520000001</c:v>
                </c:pt>
                <c:pt idx="39">
                  <c:v>1.759764077</c:v>
                </c:pt>
                <c:pt idx="40">
                  <c:v>1.8409283279999999</c:v>
                </c:pt>
                <c:pt idx="41">
                  <c:v>1.9263809670000001</c:v>
                </c:pt>
                <c:pt idx="42">
                  <c:v>2.0162144620000002</c:v>
                </c:pt>
                <c:pt idx="43">
                  <c:v>2.1105871170000001</c:v>
                </c:pt>
                <c:pt idx="44">
                  <c:v>2.2096764900000001</c:v>
                </c:pt>
                <c:pt idx="45">
                  <c:v>2.3136772209999998</c:v>
                </c:pt>
                <c:pt idx="46">
                  <c:v>2.4227996780000001</c:v>
                </c:pt>
                <c:pt idx="47">
                  <c:v>2.5372691629999999</c:v>
                </c:pt>
                <c:pt idx="48">
                  <c:v>2.657325497</c:v>
                </c:pt>
                <c:pt idx="49">
                  <c:v>2.7832228959999998</c:v>
                </c:pt>
                <c:pt idx="50">
                  <c:v>2.9152300360000001</c:v>
                </c:pt>
              </c:numCache>
            </c:numRef>
          </c:yVal>
          <c:smooth val="1"/>
        </c:ser>
        <c:dLbls>
          <c:showLegendKey val="0"/>
          <c:showVal val="0"/>
          <c:showCatName val="0"/>
          <c:showSerName val="0"/>
          <c:showPercent val="0"/>
          <c:showBubbleSize val="0"/>
        </c:dLbls>
        <c:axId val="748618680"/>
        <c:axId val="748619072"/>
      </c:scatterChart>
      <c:valAx>
        <c:axId val="748618680"/>
        <c:scaling>
          <c:orientation val="minMax"/>
          <c:max val="6"/>
          <c:min val="2"/>
        </c:scaling>
        <c:delete val="0"/>
        <c:axPos val="b"/>
        <c:title>
          <c:tx>
            <c:rich>
              <a:bodyPr/>
              <a:lstStyle/>
              <a:p>
                <a:pPr>
                  <a:defRPr sz="1700"/>
                </a:pPr>
                <a:r>
                  <a:rPr lang="en-US" sz="1700" dirty="0" smtClean="0"/>
                  <a:t>Ischemia time (hours)</a:t>
                </a:r>
                <a:endParaRPr lang="en-US" sz="1700" dirty="0"/>
              </a:p>
            </c:rich>
          </c:tx>
          <c:layout>
            <c:manualLayout>
              <c:xMode val="edge"/>
              <c:yMode val="edge"/>
              <c:x val="0.44952064896755162"/>
              <c:y val="0.88582020997375333"/>
            </c:manualLayout>
          </c:layout>
          <c:overlay val="0"/>
        </c:title>
        <c:numFmt formatCode="#,##0" sourceLinked="0"/>
        <c:majorTickMark val="out"/>
        <c:minorTickMark val="none"/>
        <c:tickLblPos val="nextTo"/>
        <c:txPr>
          <a:bodyPr rot="0"/>
          <a:lstStyle/>
          <a:p>
            <a:pPr>
              <a:defRPr sz="1500" b="1"/>
            </a:pPr>
            <a:endParaRPr lang="en-US"/>
          </a:p>
        </c:txPr>
        <c:crossAx val="748619072"/>
        <c:crosses val="autoZero"/>
        <c:crossBetween val="midCat"/>
        <c:majorUnit val="1"/>
      </c:valAx>
      <c:valAx>
        <c:axId val="7486190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48618680"/>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Microsoft_Excel_Worksheet2!$B$2:$B$9997</c:f>
              <c:numCache>
                <c:formatCode>General</c:formatCode>
                <c:ptCount val="9996"/>
                <c:pt idx="0">
                  <c:v>1.68918191337711</c:v>
                </c:pt>
                <c:pt idx="1">
                  <c:v>1.5270449001701101</c:v>
                </c:pt>
                <c:pt idx="2">
                  <c:v>1.3836777004684799</c:v>
                </c:pt>
                <c:pt idx="3">
                  <c:v>1.2596026857965901</c:v>
                </c:pt>
                <c:pt idx="4">
                  <c:v>1.15466357554565</c:v>
                </c:pt>
                <c:pt idx="5">
                  <c:v>1.0683372134259901</c:v>
                </c:pt>
                <c:pt idx="6">
                  <c:v>1</c:v>
                </c:pt>
                <c:pt idx="7">
                  <c:v>0.94860674772942</c:v>
                </c:pt>
                <c:pt idx="8">
                  <c:v>0.91141264052313098</c:v>
                </c:pt>
                <c:pt idx="9">
                  <c:v>0.88589579172852895</c:v>
                </c:pt>
                <c:pt idx="10">
                  <c:v>0.87013193375263498</c:v>
                </c:pt>
                <c:pt idx="11">
                  <c:v>0.86261812439625596</c:v>
                </c:pt>
                <c:pt idx="12">
                  <c:v>0.86214274377003697</c:v>
                </c:pt>
                <c:pt idx="13">
                  <c:v>0.86768687392030497</c:v>
                </c:pt>
                <c:pt idx="14">
                  <c:v>0.87834726739232905</c:v>
                </c:pt>
                <c:pt idx="15">
                  <c:v>0.89327459483254401</c:v>
                </c:pt>
                <c:pt idx="16">
                  <c:v>0.91162313196956302</c:v>
                </c:pt>
                <c:pt idx="17">
                  <c:v>0.93250987874263003</c:v>
                </c:pt>
                <c:pt idx="18">
                  <c:v>0.95498251763212505</c:v>
                </c:pt>
                <c:pt idx="19">
                  <c:v>0.97818585947805703</c:v>
                </c:pt>
                <c:pt idx="20">
                  <c:v>1.0019529761186901</c:v>
                </c:pt>
                <c:pt idx="21">
                  <c:v>1.0262975656679001</c:v>
                </c:pt>
                <c:pt idx="22">
                  <c:v>1.0512336590645499</c:v>
                </c:pt>
                <c:pt idx="23">
                  <c:v>1.0767756281591301</c:v>
                </c:pt>
                <c:pt idx="24">
                  <c:v>1.10293819399698</c:v>
                </c:pt>
                <c:pt idx="25">
                  <c:v>1.12973643530269</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Microsoft_Excel_Worksheet2!$C$2:$C$9997</c:f>
              <c:numCache>
                <c:formatCode>General</c:formatCode>
                <c:ptCount val="9996"/>
                <c:pt idx="0">
                  <c:v>1.17450063796619</c:v>
                </c:pt>
                <c:pt idx="1">
                  <c:v>1.1410488873348601</c:v>
                </c:pt>
                <c:pt idx="2">
                  <c:v>1.1088276753837301</c:v>
                </c:pt>
                <c:pt idx="3">
                  <c:v>1.0781715246977699</c:v>
                </c:pt>
                <c:pt idx="4">
                  <c:v>1.0494537959552599</c:v>
                </c:pt>
                <c:pt idx="5">
                  <c:v>1.02315497790104</c:v>
                </c:pt>
                <c:pt idx="6">
                  <c:v>1</c:v>
                </c:pt>
                <c:pt idx="7">
                  <c:v>0.91722648472819601</c:v>
                </c:pt>
                <c:pt idx="8">
                  <c:v>0.85870394344799705</c:v>
                </c:pt>
                <c:pt idx="9">
                  <c:v>0.81733824138914801</c:v>
                </c:pt>
                <c:pt idx="10">
                  <c:v>0.78759501480726501</c:v>
                </c:pt>
                <c:pt idx="11">
                  <c:v>0.76508781763173095</c:v>
                </c:pt>
                <c:pt idx="12">
                  <c:v>0.74654842894121798</c:v>
                </c:pt>
                <c:pt idx="13">
                  <c:v>0.72984588366293901</c:v>
                </c:pt>
                <c:pt idx="14">
                  <c:v>0.71380631988920795</c:v>
                </c:pt>
                <c:pt idx="15">
                  <c:v>0.69788557038682197</c:v>
                </c:pt>
                <c:pt idx="16">
                  <c:v>0.68187090599733802</c:v>
                </c:pt>
                <c:pt idx="17">
                  <c:v>0.66569265327209204</c:v>
                </c:pt>
                <c:pt idx="18">
                  <c:v>0.64932946917256495</c:v>
                </c:pt>
                <c:pt idx="19">
                  <c:v>0.63281083990298403</c:v>
                </c:pt>
                <c:pt idx="20">
                  <c:v>0.61630136285140102</c:v>
                </c:pt>
                <c:pt idx="21">
                  <c:v>0.59993524031618894</c:v>
                </c:pt>
                <c:pt idx="22">
                  <c:v>0.58379672708185804</c:v>
                </c:pt>
                <c:pt idx="23">
                  <c:v>0.56793939672032201</c:v>
                </c:pt>
                <c:pt idx="24">
                  <c:v>0.55239729601383603</c:v>
                </c:pt>
                <c:pt idx="25">
                  <c:v>0.53719166130588603</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Microsoft_Excel_Worksheet2!$D$2:$D$9997</c:f>
              <c:numCache>
                <c:formatCode>General</c:formatCode>
                <c:ptCount val="9996"/>
                <c:pt idx="0">
                  <c:v>2.4294031388703998</c:v>
                </c:pt>
                <c:pt idx="1">
                  <c:v>2.0436163191763499</c:v>
                </c:pt>
                <c:pt idx="2">
                  <c:v>1.72665601813301</c:v>
                </c:pt>
                <c:pt idx="3">
                  <c:v>1.4715644864677</c:v>
                </c:pt>
                <c:pt idx="4">
                  <c:v>1.27042083970764</c:v>
                </c:pt>
                <c:pt idx="5">
                  <c:v>1.1155146837405101</c:v>
                </c:pt>
                <c:pt idx="6">
                  <c:v>1</c:v>
                </c:pt>
                <c:pt idx="7">
                  <c:v>0.98106059606907603</c:v>
                </c:pt>
                <c:pt idx="8">
                  <c:v>0.96735668636841499</c:v>
                </c:pt>
                <c:pt idx="9">
                  <c:v>0.96020388385162603</c:v>
                </c:pt>
                <c:pt idx="10">
                  <c:v>0.96131840336924801</c:v>
                </c:pt>
                <c:pt idx="11">
                  <c:v>0.97258120099238898</c:v>
                </c:pt>
                <c:pt idx="12">
                  <c:v>0.99563548970223903</c:v>
                </c:pt>
                <c:pt idx="13">
                  <c:v>1.0315609473537699</c:v>
                </c:pt>
                <c:pt idx="14">
                  <c:v>1.0808168835704901</c:v>
                </c:pt>
                <c:pt idx="15">
                  <c:v>1.1433672447633001</c:v>
                </c:pt>
                <c:pt idx="16">
                  <c:v>1.21878896347169</c:v>
                </c:pt>
                <c:pt idx="17">
                  <c:v>1.30627049837242</c:v>
                </c:pt>
                <c:pt idx="18">
                  <c:v>1.40451288949681</c:v>
                </c:pt>
                <c:pt idx="19">
                  <c:v>1.5120593949204799</c:v>
                </c:pt>
                <c:pt idx="20">
                  <c:v>1.6289267343306999</c:v>
                </c:pt>
                <c:pt idx="21">
                  <c:v>1.7556673162602301</c:v>
                </c:pt>
                <c:pt idx="22">
                  <c:v>1.8929400503392799</c:v>
                </c:pt>
                <c:pt idx="23">
                  <c:v>2.0414955540906901</c:v>
                </c:pt>
                <c:pt idx="24">
                  <c:v>2.20216983058303</c:v>
                </c:pt>
                <c:pt idx="25">
                  <c:v>2.3758827717984201</c:v>
                </c:pt>
              </c:numCache>
            </c:numRef>
          </c:yVal>
          <c:smooth val="1"/>
        </c:ser>
        <c:dLbls>
          <c:showLegendKey val="0"/>
          <c:showVal val="0"/>
          <c:showCatName val="0"/>
          <c:showSerName val="0"/>
          <c:showPercent val="0"/>
          <c:showBubbleSize val="0"/>
        </c:dLbls>
        <c:axId val="748619856"/>
        <c:axId val="748620248"/>
      </c:scatterChart>
      <c:valAx>
        <c:axId val="748619856"/>
        <c:scaling>
          <c:orientation val="minMax"/>
          <c:max val="25"/>
          <c:min val="0"/>
        </c:scaling>
        <c:delete val="0"/>
        <c:axPos val="b"/>
        <c:title>
          <c:tx>
            <c:rich>
              <a:bodyPr/>
              <a:lstStyle/>
              <a:p>
                <a:pPr>
                  <a:defRPr sz="1700"/>
                </a:pPr>
                <a:r>
                  <a:rPr lang="en-US" sz="1700" dirty="0" smtClean="0"/>
                  <a:t>Center volume:  pediatric transplants within previous year</a:t>
                </a:r>
                <a:endParaRPr lang="en-US" sz="1700" dirty="0"/>
              </a:p>
            </c:rich>
          </c:tx>
          <c:layout>
            <c:manualLayout>
              <c:xMode val="edge"/>
              <c:yMode val="edge"/>
              <c:x val="0.19908194550902372"/>
              <c:y val="0.88313203793074257"/>
            </c:manualLayout>
          </c:layout>
          <c:overlay val="0"/>
        </c:title>
        <c:numFmt formatCode="#,##0" sourceLinked="0"/>
        <c:majorTickMark val="out"/>
        <c:minorTickMark val="none"/>
        <c:tickLblPos val="nextTo"/>
        <c:txPr>
          <a:bodyPr rot="0"/>
          <a:lstStyle/>
          <a:p>
            <a:pPr>
              <a:defRPr sz="1500" b="1"/>
            </a:pPr>
            <a:endParaRPr lang="en-US"/>
          </a:p>
        </c:txPr>
        <c:crossAx val="748620248"/>
        <c:crosses val="autoZero"/>
        <c:crossBetween val="midCat"/>
        <c:majorUnit val="5"/>
      </c:valAx>
      <c:valAx>
        <c:axId val="748620248"/>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4861985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1.5863240522208</c:v>
                </c:pt>
                <c:pt idx="1">
                  <c:v>1.57350497310885</c:v>
                </c:pt>
                <c:pt idx="2">
                  <c:v>1.5607894849303201</c:v>
                </c:pt>
                <c:pt idx="3">
                  <c:v>1.54817675599409</c:v>
                </c:pt>
                <c:pt idx="4">
                  <c:v>1.5356670018327601</c:v>
                </c:pt>
                <c:pt idx="5">
                  <c:v>1.5232626667620699</c:v>
                </c:pt>
                <c:pt idx="6">
                  <c:v>1.5109663914312901</c:v>
                </c:pt>
                <c:pt idx="7">
                  <c:v>1.4987807098494801</c:v>
                </c:pt>
                <c:pt idx="8">
                  <c:v>1.4867080518506599</c:v>
                </c:pt>
                <c:pt idx="9">
                  <c:v>1.47475074559355</c:v>
                </c:pt>
                <c:pt idx="10">
                  <c:v>1.4629110200919899</c:v>
                </c:pt>
                <c:pt idx="11">
                  <c:v>1.4511910077724399</c:v>
                </c:pt>
                <c:pt idx="12">
                  <c:v>1.4395927470551</c:v>
                </c:pt>
                <c:pt idx="13">
                  <c:v>1.4281181849553899</c:v>
                </c:pt>
                <c:pt idx="14">
                  <c:v>1.41676917970265</c:v>
                </c:pt>
                <c:pt idx="15">
                  <c:v>1.4055475033729099</c:v>
                </c:pt>
                <c:pt idx="16">
                  <c:v>1.3944548445331499</c:v>
                </c:pt>
                <c:pt idx="17">
                  <c:v>1.38349281089419</c:v>
                </c:pt>
                <c:pt idx="18">
                  <c:v>1.3726629319697401</c:v>
                </c:pt>
                <c:pt idx="19">
                  <c:v>1.3619666617391999</c:v>
                </c:pt>
                <c:pt idx="20">
                  <c:v>1.3514053813120701</c:v>
                </c:pt>
                <c:pt idx="21">
                  <c:v>1.3409804015918401</c:v>
                </c:pt>
                <c:pt idx="22">
                  <c:v>1.3306929659373901</c:v>
                </c:pt>
                <c:pt idx="23">
                  <c:v>1.3205442528202</c:v>
                </c:pt>
                <c:pt idx="24">
                  <c:v>1.3105353784757201</c:v>
                </c:pt>
                <c:pt idx="25">
                  <c:v>1.3006673995473399</c:v>
                </c:pt>
                <c:pt idx="26">
                  <c:v>1.29094131572168</c:v>
                </c:pt>
                <c:pt idx="27">
                  <c:v>1.28135807235393</c:v>
                </c:pt>
                <c:pt idx="28">
                  <c:v>1.2719185630822301</c:v>
                </c:pt>
                <c:pt idx="29">
                  <c:v>1.26262363242998</c:v>
                </c:pt>
                <c:pt idx="30">
                  <c:v>1.2534740783954801</c:v>
                </c:pt>
                <c:pt idx="31">
                  <c:v>1.24447065502807</c:v>
                </c:pt>
                <c:pt idx="32">
                  <c:v>1.2356140749902</c:v>
                </c:pt>
                <c:pt idx="33">
                  <c:v>1.22690501210506</c:v>
                </c:pt>
                <c:pt idx="34">
                  <c:v>1.21834410388945</c:v>
                </c:pt>
                <c:pt idx="35">
                  <c:v>1.20993195407163</c:v>
                </c:pt>
                <c:pt idx="36">
                  <c:v>1.20166913509415</c:v>
                </c:pt>
                <c:pt idx="37">
                  <c:v>1.1935561906016301</c:v>
                </c:pt>
                <c:pt idx="38">
                  <c:v>1.1855936379137599</c:v>
                </c:pt>
                <c:pt idx="39">
                  <c:v>1.1777819704836101</c:v>
                </c:pt>
                <c:pt idx="40">
                  <c:v>1.1701216603418501</c:v>
                </c:pt>
                <c:pt idx="41">
                  <c:v>1.1626131605271699</c:v>
                </c:pt>
                <c:pt idx="42">
                  <c:v>1.15525690750367</c:v>
                </c:pt>
                <c:pt idx="43">
                  <c:v>1.14805332356576</c:v>
                </c:pt>
                <c:pt idx="44">
                  <c:v>1.1410028192316</c:v>
                </c:pt>
                <c:pt idx="45">
                  <c:v>1.1341057956257701</c:v>
                </c:pt>
                <c:pt idx="46">
                  <c:v>1.1273626468523399</c:v>
                </c:pt>
                <c:pt idx="47">
                  <c:v>1.1207737623595</c:v>
                </c:pt>
                <c:pt idx="48">
                  <c:v>1.1143395292968701</c:v>
                </c:pt>
                <c:pt idx="49">
                  <c:v>1.1080603348668701</c:v>
                </c:pt>
                <c:pt idx="50">
                  <c:v>1.10193656867167</c:v>
                </c:pt>
                <c:pt idx="51">
                  <c:v>1.0959686250572001</c:v>
                </c:pt>
                <c:pt idx="52">
                  <c:v>1.09015690545584</c:v>
                </c:pt>
                <c:pt idx="53">
                  <c:v>1.08450182072965</c:v>
                </c:pt>
                <c:pt idx="54">
                  <c:v>1.07900379351592</c:v>
                </c:pt>
                <c:pt idx="55">
                  <c:v>1.0736632605770799</c:v>
                </c:pt>
                <c:pt idx="56">
                  <c:v>1.06848067515697</c:v>
                </c:pt>
                <c:pt idx="57">
                  <c:v>1.06345650934575</c:v>
                </c:pt>
                <c:pt idx="58">
                  <c:v>1.05859125645573</c:v>
                </c:pt>
                <c:pt idx="59">
                  <c:v>1.0538854334104599</c:v>
                </c:pt>
                <c:pt idx="60">
                  <c:v>1.04933958314978</c:v>
                </c:pt>
                <c:pt idx="61">
                  <c:v>1.04495427705335</c:v>
                </c:pt>
                <c:pt idx="62">
                  <c:v>1.0407301173855099</c:v>
                </c:pt>
                <c:pt idx="63">
                  <c:v>1.03666773976437</c:v>
                </c:pt>
                <c:pt idx="64">
                  <c:v>1.0327678156581599</c:v>
                </c:pt>
                <c:pt idx="65">
                  <c:v>1.0290310549120301</c:v>
                </c:pt>
                <c:pt idx="66">
                  <c:v>1.0254582083086801</c:v>
                </c:pt>
                <c:pt idx="67">
                  <c:v>1.0220500701661599</c:v>
                </c:pt>
                <c:pt idx="68">
                  <c:v>1.0188074809765999</c:v>
                </c:pt>
                <c:pt idx="69">
                  <c:v>1.0157313300895101</c:v>
                </c:pt>
                <c:pt idx="70">
                  <c:v>1.01282255844376</c:v>
                </c:pt>
                <c:pt idx="71">
                  <c:v>1.01008216135221</c:v>
                </c:pt>
                <c:pt idx="72">
                  <c:v>1.0075111913433501</c:v>
                </c:pt>
                <c:pt idx="73">
                  <c:v>1.0051107610644501</c:v>
                </c:pt>
                <c:pt idx="74">
                  <c:v>1.0028820462508401</c:v>
                </c:pt>
                <c:pt idx="75">
                  <c:v>1.0008262887663499</c:v>
                </c:pt>
                <c:pt idx="76">
                  <c:v>0.99894466454831599</c:v>
                </c:pt>
                <c:pt idx="77">
                  <c:v>0.99723616364023304</c:v>
                </c:pt>
                <c:pt idx="78">
                  <c:v>0.99569799845320195</c:v>
                </c:pt>
                <c:pt idx="79">
                  <c:v>0.99432742492081705</c:v>
                </c:pt>
                <c:pt idx="80">
                  <c:v>0.99312179509712495</c:v>
                </c:pt>
                <c:pt idx="81">
                  <c:v>0.99207855330555095</c:v>
                </c:pt>
                <c:pt idx="82">
                  <c:v>0.991195232419945</c:v>
                </c:pt>
                <c:pt idx="83">
                  <c:v>0.99046945027122302</c:v>
                </c:pt>
                <c:pt idx="84">
                  <c:v>0.98989890617346299</c:v>
                </c:pt>
                <c:pt idx="85">
                  <c:v>0.98948137756353804</c:v>
                </c:pt>
                <c:pt idx="86">
                  <c:v>0.989214716748686</c:v>
                </c:pt>
                <c:pt idx="87">
                  <c:v>0.98909684775663798</c:v>
                </c:pt>
                <c:pt idx="88">
                  <c:v>0.989125763283211</c:v>
                </c:pt>
                <c:pt idx="89">
                  <c:v>0.98929952173247104</c:v>
                </c:pt>
                <c:pt idx="90">
                  <c:v>0.98961624434481499</c:v>
                </c:pt>
                <c:pt idx="91">
                  <c:v>0.99007411240852705</c:v>
                </c:pt>
                <c:pt idx="92">
                  <c:v>0.99067136455058002</c:v>
                </c:pt>
                <c:pt idx="93">
                  <c:v>0.99140629410260495</c:v>
                </c:pt>
                <c:pt idx="94">
                  <c:v>0.99227724653820304</c:v>
                </c:pt>
                <c:pt idx="95">
                  <c:v>0.993282616977884</c:v>
                </c:pt>
                <c:pt idx="96">
                  <c:v>0.99442084775812301</c:v>
                </c:pt>
                <c:pt idx="97">
                  <c:v>0.99569042606117397</c:v>
                </c:pt>
                <c:pt idx="98">
                  <c:v>0.99708988160244505</c:v>
                </c:pt>
                <c:pt idx="99">
                  <c:v>0.99861778437235704</c:v>
                </c:pt>
                <c:pt idx="100">
                  <c:v>1.0002727424297999</c:v>
                </c:pt>
                <c:pt idx="101">
                  <c:v>1.0020533997443499</c:v>
                </c:pt>
                <c:pt idx="102">
                  <c:v>1.0039584340847201</c:v>
                </c:pt>
                <c:pt idx="103">
                  <c:v>1.0059865549507001</c:v>
                </c:pt>
                <c:pt idx="104">
                  <c:v>1.0081365015464301</c:v>
                </c:pt>
                <c:pt idx="105">
                  <c:v>1.0104070407925501</c:v>
                </c:pt>
                <c:pt idx="106">
                  <c:v>1.0127969653750799</c:v>
                </c:pt>
                <c:pt idx="107">
                  <c:v>1.0153050918289801</c:v>
                </c:pt>
                <c:pt idx="108">
                  <c:v>1.0179302586544501</c:v>
                </c:pt>
                <c:pt idx="109">
                  <c:v>1.020671324464</c:v>
                </c:pt>
                <c:pt idx="110">
                  <c:v>1.02352716615863</c:v>
                </c:pt>
                <c:pt idx="111">
                  <c:v>1.0264966771314099</c:v>
                </c:pt>
                <c:pt idx="112">
                  <c:v>1.0295787654967701</c:v>
                </c:pt>
                <c:pt idx="113">
                  <c:v>1.0327723523442001</c:v>
                </c:pt>
                <c:pt idx="114">
                  <c:v>1.0360763700147899</c:v>
                </c:pt>
                <c:pt idx="115">
                  <c:v>1.03948976039935</c:v>
                </c:pt>
                <c:pt idx="116">
                  <c:v>1.0430114732568201</c:v>
                </c:pt>
                <c:pt idx="117">
                  <c:v>1.0466404645518601</c:v>
                </c:pt>
                <c:pt idx="118">
                  <c:v>1.05037569481055</c:v>
                </c:pt>
                <c:pt idx="119">
                  <c:v>1.0542161274930599</c:v>
                </c:pt>
                <c:pt idx="120">
                  <c:v>1.05816072738253</c:v>
                </c:pt>
                <c:pt idx="121">
                  <c:v>1.06220845898918</c:v>
                </c:pt>
                <c:pt idx="122">
                  <c:v>1.0663582849689199</c:v>
                </c:pt>
                <c:pt idx="123">
                  <c:v>1.0706091645557101</c:v>
                </c:pt>
                <c:pt idx="124">
                  <c:v>1.0749600520070299</c:v>
                </c:pt>
                <c:pt idx="125">
                  <c:v>1.0794098950619699</c:v>
                </c:pt>
                <c:pt idx="126">
                  <c:v>1.0839576334112799</c:v>
                </c:pt>
                <c:pt idx="127">
                  <c:v>1.08860219717908</c:v>
                </c:pt>
                <c:pt idx="128">
                  <c:v>1.0933425054157799</c:v>
                </c:pt>
                <c:pt idx="129">
                  <c:v>1.09817746460195</c:v>
                </c:pt>
                <c:pt idx="130">
                  <c:v>1.1031059671629</c:v>
                </c:pt>
                <c:pt idx="131">
                  <c:v>1.1081268899938199</c:v>
                </c:pt>
                <c:pt idx="132">
                  <c:v>1.1132390929952301</c:v>
                </c:pt>
                <c:pt idx="133">
                  <c:v>1.1184414176189901</c:v>
                </c:pt>
                <c:pt idx="134">
                  <c:v>1.1237326854246099</c:v>
                </c:pt>
                <c:pt idx="135">
                  <c:v>1.1291116966461201</c:v>
                </c:pt>
                <c:pt idx="136">
                  <c:v>1.1345772287695799</c:v>
                </c:pt>
                <c:pt idx="137">
                  <c:v>1.1401280351215399</c:v>
                </c:pt>
                <c:pt idx="138">
                  <c:v>1.1457628434686</c:v>
                </c:pt>
                <c:pt idx="139">
                  <c:v>1.1514803546285199</c:v>
                </c:pt>
                <c:pt idx="140">
                  <c:v>1.1572792410933499</c:v>
                </c:pt>
                <c:pt idx="141">
                  <c:v>1.1631581456648099</c:v>
                </c:pt>
                <c:pt idx="142">
                  <c:v>1.1691156801028</c:v>
                </c:pt>
                <c:pt idx="143">
                  <c:v>1.17515042378736</c:v>
                </c:pt>
                <c:pt idx="144">
                  <c:v>1.18126092239491</c:v>
                </c:pt>
                <c:pt idx="145">
                  <c:v>1.1874456865893901</c:v>
                </c:pt>
                <c:pt idx="146">
                  <c:v>1.1937031907292699</c:v>
                </c:pt>
                <c:pt idx="147">
                  <c:v>1.2000318715910101</c:v>
                </c:pt>
                <c:pt idx="148">
                  <c:v>1.2064301271101701</c:v>
                </c:pt>
                <c:pt idx="149">
                  <c:v>1.21289631514097</c:v>
                </c:pt>
                <c:pt idx="150">
                  <c:v>1.2194287522353899</c:v>
                </c:pt>
                <c:pt idx="151">
                  <c:v>1.2260257124429099</c:v>
                </c:pt>
                <c:pt idx="152">
                  <c:v>1.2326854261321201</c:v>
                </c:pt>
                <c:pt idx="153">
                  <c:v>1.2394060788352601</c:v>
                </c:pt>
                <c:pt idx="154">
                  <c:v>1.2461858101171199</c:v>
                </c:pt>
                <c:pt idx="155">
                  <c:v>1.2530227124695901</c:v>
                </c:pt>
                <c:pt idx="156">
                  <c:v>1.2599148302332299</c:v>
                </c:pt>
                <c:pt idx="157">
                  <c:v>1.26686015854734</c:v>
                </c:pt>
                <c:pt idx="158">
                  <c:v>1.2738566423300499</c:v>
                </c:pt>
                <c:pt idx="159">
                  <c:v>1.2809021752899099</c:v>
                </c:pt>
                <c:pt idx="160">
                  <c:v>1.28799459897076</c:v>
                </c:pt>
                <c:pt idx="161">
                  <c:v>1.29513170183133</c:v>
                </c:pt>
                <c:pt idx="162">
                  <c:v>1.30231121836148</c:v>
                </c:pt>
                <c:pt idx="163">
                  <c:v>1.30953112851498</c:v>
                </c:pt>
                <c:pt idx="164">
                  <c:v>1.3167910659139901</c:v>
                </c:pt>
                <c:pt idx="165">
                  <c:v>1.3240912518339301</c:v>
                </c:pt>
                <c:pt idx="166">
                  <c:v>1.33143190940943</c:v>
                </c:pt>
                <c:pt idx="167">
                  <c:v>1.3388132630121601</c:v>
                </c:pt>
                <c:pt idx="168">
                  <c:v>1.34623553825769</c:v>
                </c:pt>
                <c:pt idx="169">
                  <c:v>1.35369896201239</c:v>
                </c:pt>
                <c:pt idx="170">
                  <c:v>1.3612037624003399</c:v>
                </c:pt>
                <c:pt idx="171">
                  <c:v>1.3687501688103401</c:v>
                </c:pt>
                <c:pt idx="172">
                  <c:v>1.3763384119028901</c:v>
                </c:pt>
                <c:pt idx="173">
                  <c:v>1.38396872361728</c:v>
                </c:pt>
                <c:pt idx="174">
                  <c:v>1.39164133717863</c:v>
                </c:pt>
                <c:pt idx="175">
                  <c:v>1.3993564871050299</c:v>
                </c:pt>
                <c:pt idx="176">
                  <c:v>1.4071144092147601</c:v>
                </c:pt>
                <c:pt idx="177">
                  <c:v>1.4149153406334101</c:v>
                </c:pt>
                <c:pt idx="178">
                  <c:v>1.42275951980122</c:v>
                </c:pt>
                <c:pt idx="179">
                  <c:v>1.4306471864803001</c:v>
                </c:pt>
                <c:pt idx="180">
                  <c:v>1.4385785817619701</c:v>
                </c:pt>
                <c:pt idx="181">
                  <c:v>1.44655394807418</c:v>
                </c:pt>
                <c:pt idx="182">
                  <c:v>1.45457352918885</c:v>
                </c:pt>
                <c:pt idx="183">
                  <c:v>1.4626375702293499</c:v>
                </c:pt>
                <c:pt idx="184">
                  <c:v>1.47074631767802</c:v>
                </c:pt>
                <c:pt idx="185">
                  <c:v>1.4789000193836701</c:v>
                </c:pt>
                <c:pt idx="186">
                  <c:v>1.4870989245691399</c:v>
                </c:pt>
                <c:pt idx="187">
                  <c:v>1.49534328383897</c:v>
                </c:pt>
                <c:pt idx="188">
                  <c:v>1.50363334918702</c:v>
                </c:pt>
                <c:pt idx="189">
                  <c:v>1.51196937400419</c:v>
                </c:pt>
                <c:pt idx="190">
                  <c:v>1.5203516130861501</c:v>
                </c:pt>
                <c:pt idx="191">
                  <c:v>1.52878032264115</c:v>
                </c:pt>
                <c:pt idx="192">
                  <c:v>1.5372557602978301</c:v>
                </c:pt>
                <c:pt idx="193">
                  <c:v>1.5457781851131001</c:v>
                </c:pt>
                <c:pt idx="194">
                  <c:v>1.55434785758007</c:v>
                </c:pt>
                <c:pt idx="195">
                  <c:v>1.562965039636</c:v>
                </c:pt>
                <c:pt idx="196">
                  <c:v>1.5716299946702901</c:v>
                </c:pt>
                <c:pt idx="197">
                  <c:v>1.5803429875325901</c:v>
                </c:pt>
                <c:pt idx="198">
                  <c:v>1.5891042845408301</c:v>
                </c:pt>
                <c:pt idx="199">
                  <c:v>1.5979141534893699</c:v>
                </c:pt>
                <c:pt idx="200">
                  <c:v>1.60677286365725</c:v>
                </c:pt>
                <c:pt idx="201">
                  <c:v>1.61568068581631</c:v>
                </c:pt>
                <c:pt idx="202">
                  <c:v>1.6246378922395901</c:v>
                </c:pt>
                <c:pt idx="203">
                  <c:v>1.63364475670954</c:v>
                </c:pt>
                <c:pt idx="204">
                  <c:v>1.6427015545264601</c:v>
                </c:pt>
                <c:pt idx="205">
                  <c:v>1.6518085625168999</c:v>
                </c:pt>
                <c:pt idx="206">
                  <c:v>1.6609660590421</c:v>
                </c:pt>
                <c:pt idx="207">
                  <c:v>1.6701743240065201</c:v>
                </c:pt>
                <c:pt idx="208">
                  <c:v>1.67943363886639</c:v>
                </c:pt>
                <c:pt idx="209">
                  <c:v>1.6887442866383</c:v>
                </c:pt>
                <c:pt idx="210">
                  <c:v>1.69810655190788</c:v>
                </c:pt>
                <c:pt idx="211">
                  <c:v>1.70752072083846</c:v>
                </c:pt>
                <c:pt idx="212">
                  <c:v>1.71698708117986</c:v>
                </c:pt>
                <c:pt idx="213">
                  <c:v>1.72650592227713</c:v>
                </c:pt>
                <c:pt idx="214">
                  <c:v>1.7360775350794699</c:v>
                </c:pt>
                <c:pt idx="215">
                  <c:v>1.74570221214903</c:v>
                </c:pt>
                <c:pt idx="216">
                  <c:v>1.75538024766995</c:v>
                </c:pt>
                <c:pt idx="217">
                  <c:v>1.7651119374572599</c:v>
                </c:pt>
                <c:pt idx="218">
                  <c:v>1.774897578966</c:v>
                </c:pt>
                <c:pt idx="219">
                  <c:v>1.78473747130025</c:v>
                </c:pt>
                <c:pt idx="220">
                  <c:v>1.79463191522233</c:v>
                </c:pt>
                <c:pt idx="221">
                  <c:v>1.8045812131619301</c:v>
                </c:pt>
                <c:pt idx="222">
                  <c:v>1.8145856692254001</c:v>
                </c:pt>
                <c:pt idx="223">
                  <c:v>1.8246455892050399</c:v>
                </c:pt>
                <c:pt idx="224">
                  <c:v>1.8347612805884399</c:v>
                </c:pt>
                <c:pt idx="225">
                  <c:v>1.84493305256785</c:v>
                </c:pt>
                <c:pt idx="226">
                  <c:v>1.85516121604968</c:v>
                </c:pt>
                <c:pt idx="227">
                  <c:v>1.8654460836639899</c:v>
                </c:pt>
                <c:pt idx="228">
                  <c:v>1.8757879697740101</c:v>
                </c:pt>
                <c:pt idx="229">
                  <c:v>1.8861871904857801</c:v>
                </c:pt>
                <c:pt idx="230">
                  <c:v>1.8966440636578401</c:v>
                </c:pt>
                <c:pt idx="231">
                  <c:v>1.90715890891086</c:v>
                </c:pt>
                <c:pt idx="232">
                  <c:v>1.9177320476375099</c:v>
                </c:pt>
                <c:pt idx="233">
                  <c:v>1.9283638030121999</c:v>
                </c:pt>
                <c:pt idx="234">
                  <c:v>1.93905450000103</c:v>
                </c:pt>
                <c:pt idx="235">
                  <c:v>1.94980446537163</c:v>
                </c:pt>
                <c:pt idx="236">
                  <c:v>1.96061402770327</c:v>
                </c:pt>
                <c:pt idx="237">
                  <c:v>1.9714835173967999</c:v>
                </c:pt>
                <c:pt idx="238">
                  <c:v>1.98241326668478</c:v>
                </c:pt>
                <c:pt idx="239">
                  <c:v>1.9934036096416601</c:v>
                </c:pt>
                <c:pt idx="240">
                  <c:v>2.0044548821939698</c:v>
                </c:pt>
                <c:pt idx="241">
                  <c:v>2.0155674221305899</c:v>
                </c:pt>
                <c:pt idx="242">
                  <c:v>2.0267415691130601</c:v>
                </c:pt>
                <c:pt idx="243">
                  <c:v>2.03797766468599</c:v>
                </c:pt>
                <c:pt idx="244">
                  <c:v>2.0492760522875</c:v>
                </c:pt>
                <c:pt idx="245">
                  <c:v>2.0606370772596598</c:v>
                </c:pt>
                <c:pt idx="246">
                  <c:v>2.0720610868591498</c:v>
                </c:pt>
                <c:pt idx="247">
                  <c:v>2.08354843026776</c:v>
                </c:pt>
                <c:pt idx="248">
                  <c:v>2.0950994586031499</c:v>
                </c:pt>
                <c:pt idx="249">
                  <c:v>2.10671452492952</c:v>
                </c:pt>
                <c:pt idx="250">
                  <c:v>2.1183939842684598</c:v>
                </c:pt>
                <c:pt idx="251">
                  <c:v>2.1301381936097599</c:v>
                </c:pt>
                <c:pt idx="252">
                  <c:v>2.1419475119223201</c:v>
                </c:pt>
                <c:pt idx="253">
                  <c:v>2.1538223001651602</c:v>
                </c:pt>
                <c:pt idx="254">
                  <c:v>2.16576292129839</c:v>
                </c:pt>
                <c:pt idx="255">
                  <c:v>2.1777697402944098</c:v>
                </c:pt>
                <c:pt idx="256">
                  <c:v>2.1898431241489198</c:v>
                </c:pt>
                <c:pt idx="257">
                  <c:v>2.2019834418922599</c:v>
                </c:pt>
                <c:pt idx="258">
                  <c:v>2.21419106460064</c:v>
                </c:pt>
                <c:pt idx="259">
                  <c:v>2.2264663654074699</c:v>
                </c:pt>
                <c:pt idx="260">
                  <c:v>2.23880971951482</c:v>
                </c:pt>
                <c:pt idx="261">
                  <c:v>2.2512215042048198</c:v>
                </c:pt>
                <c:pt idx="262">
                  <c:v>2.2637020988512</c:v>
                </c:pt>
                <c:pt idx="263">
                  <c:v>2.2762518849309799</c:v>
                </c:pt>
                <c:pt idx="264">
                  <c:v>2.2888712460359799</c:v>
                </c:pt>
                <c:pt idx="265">
                  <c:v>2.30156056788468</c:v>
                </c:pt>
                <c:pt idx="266">
                  <c:v>2.3143202383339099</c:v>
                </c:pt>
                <c:pt idx="267">
                  <c:v>2.3271506473907899</c:v>
                </c:pt>
                <c:pt idx="268">
                  <c:v>2.3400521872245701</c:v>
                </c:pt>
                <c:pt idx="269">
                  <c:v>2.3530252521786799</c:v>
                </c:pt>
                <c:pt idx="270">
                  <c:v>2.3660702387827599</c:v>
                </c:pt>
                <c:pt idx="271">
                  <c:v>2.37918754576476</c:v>
                </c:pt>
                <c:pt idx="272">
                  <c:v>2.3923775740631701</c:v>
                </c:pt>
                <c:pt idx="273">
                  <c:v>2.4056407268392102</c:v>
                </c:pt>
                <c:pt idx="274">
                  <c:v>2.41897740948925</c:v>
                </c:pt>
                <c:pt idx="275">
                  <c:v>2.4323880296571199</c:v>
                </c:pt>
                <c:pt idx="276">
                  <c:v>2.4458729972465698</c:v>
                </c:pt>
                <c:pt idx="277">
                  <c:v>2.4594327244338601</c:v>
                </c:pt>
                <c:pt idx="278">
                  <c:v>2.4730676256803101</c:v>
                </c:pt>
                <c:pt idx="279">
                  <c:v>2.4867781177450001</c:v>
                </c:pt>
                <c:pt idx="280">
                  <c:v>2.5005646196974398</c:v>
                </c:pt>
                <c:pt idx="281">
                  <c:v>2.5144275529304698</c:v>
                </c:pt>
                <c:pt idx="282">
                  <c:v>2.52836734117309</c:v>
                </c:pt>
                <c:pt idx="283">
                  <c:v>2.5423844105034199</c:v>
                </c:pt>
                <c:pt idx="284">
                  <c:v>2.5564791893617</c:v>
                </c:pt>
                <c:pt idx="285">
                  <c:v>2.5706521085634599</c:v>
                </c:pt>
                <c:pt idx="286">
                  <c:v>2.5849036013126101</c:v>
                </c:pt>
                <c:pt idx="287">
                  <c:v>2.59923410321466</c:v>
                </c:pt>
                <c:pt idx="288">
                  <c:v>2.61364405229018</c:v>
                </c:pt>
                <c:pt idx="289">
                  <c:v>2.6281338889880201</c:v>
                </c:pt>
                <c:pt idx="290">
                  <c:v>2.64270405619886</c:v>
                </c:pt>
                <c:pt idx="291">
                  <c:v>2.6573549992687302</c:v>
                </c:pt>
                <c:pt idx="292">
                  <c:v>2.6720871660126599</c:v>
                </c:pt>
                <c:pt idx="293">
                  <c:v>2.6869010067282399</c:v>
                </c:pt>
                <c:pt idx="294">
                  <c:v>2.7017969742096</c:v>
                </c:pt>
                <c:pt idx="295">
                  <c:v>2.7167755237610201</c:v>
                </c:pt>
                <c:pt idx="296">
                  <c:v>2.7318371132110002</c:v>
                </c:pt>
                <c:pt idx="297">
                  <c:v>2.7469822029261999</c:v>
                </c:pt>
                <c:pt idx="298">
                  <c:v>2.7622112558255001</c:v>
                </c:pt>
                <c:pt idx="299">
                  <c:v>2.7775247373941698</c:v>
                </c:pt>
                <c:pt idx="300">
                  <c:v>2.7929231156981298</c:v>
                </c:pt>
                <c:pt idx="301">
                  <c:v>2.8084068613981699</c:v>
                </c:pt>
                <c:pt idx="302">
                  <c:v>2.8239764477643998</c:v>
                </c:pt>
                <c:pt idx="303">
                  <c:v>2.8396323506907399</c:v>
                </c:pt>
                <c:pt idx="304">
                  <c:v>2.8553750487093899</c:v>
                </c:pt>
                <c:pt idx="305">
                  <c:v>2.8712050230054702</c:v>
                </c:pt>
                <c:pt idx="306">
                  <c:v>2.8871227574318099</c:v>
                </c:pt>
                <c:pt idx="307">
                  <c:v>2.9031287385236699</c:v>
                </c:pt>
                <c:pt idx="308">
                  <c:v>2.9192234555135901</c:v>
                </c:pt>
                <c:pt idx="309">
                  <c:v>2.9354074003464001</c:v>
                </c:pt>
                <c:pt idx="310">
                  <c:v>2.95168106769425</c:v>
                </c:pt>
                <c:pt idx="311">
                  <c:v>2.9680449549716799</c:v>
                </c:pt>
                <c:pt idx="312">
                  <c:v>2.9844995623508499</c:v>
                </c:pt>
                <c:pt idx="313">
                  <c:v>3.0010453927768901</c:v>
                </c:pt>
                <c:pt idx="314">
                  <c:v>3.0176829519831898</c:v>
                </c:pt>
                <c:pt idx="315">
                  <c:v>3.03441274850683</c:v>
                </c:pt>
                <c:pt idx="316">
                  <c:v>3.0512352937042801</c:v>
                </c:pt>
                <c:pt idx="317">
                  <c:v>3.0681511017668601</c:v>
                </c:pt>
                <c:pt idx="318">
                  <c:v>3.08516068973654</c:v>
                </c:pt>
                <c:pt idx="319">
                  <c:v>3.1022645775217699</c:v>
                </c:pt>
                <c:pt idx="320">
                  <c:v>3.11946328791326</c:v>
                </c:pt>
                <c:pt idx="321">
                  <c:v>3.1367573466000702</c:v>
                </c:pt>
                <c:pt idx="322">
                  <c:v>3.1541472821856602</c:v>
                </c:pt>
                <c:pt idx="323">
                  <c:v>3.1716336262039801</c:v>
                </c:pt>
                <c:pt idx="324">
                  <c:v>3.1892169131358199</c:v>
                </c:pt>
                <c:pt idx="325">
                  <c:v>3.206897680425</c:v>
                </c:pt>
                <c:pt idx="326">
                  <c:v>3.2246764684949998</c:v>
                </c:pt>
                <c:pt idx="327">
                  <c:v>3.24255382076523</c:v>
                </c:pt>
                <c:pt idx="328">
                  <c:v>3.26053028366792</c:v>
                </c:pt>
                <c:pt idx="329">
                  <c:v>3.2786064066645801</c:v>
                </c:pt>
                <c:pt idx="330">
                  <c:v>3.2967827422629199</c:v>
                </c:pt>
                <c:pt idx="331">
                  <c:v>3.3150598460337402</c:v>
                </c:pt>
                <c:pt idx="332">
                  <c:v>3.3334382766277901</c:v>
                </c:pt>
                <c:pt idx="333">
                  <c:v>3.3519185957930202</c:v>
                </c:pt>
                <c:pt idx="334">
                  <c:v>3.37050136839167</c:v>
                </c:pt>
                <c:pt idx="335">
                  <c:v>3.3891871624174499</c:v>
                </c:pt>
                <c:pt idx="336">
                  <c:v>3.40797654901308</c:v>
                </c:pt>
                <c:pt idx="337">
                  <c:v>3.4268701024875701</c:v>
                </c:pt>
                <c:pt idx="338">
                  <c:v>3.4458684003339299</c:v>
                </c:pt>
                <c:pt idx="339">
                  <c:v>3.4649720232466699</c:v>
                </c:pt>
                <c:pt idx="340">
                  <c:v>3.4841815551396702</c:v>
                </c:pt>
                <c:pt idx="341">
                  <c:v>3.5034975831639601</c:v>
                </c:pt>
                <c:pt idx="342">
                  <c:v>3.5229206977257301</c:v>
                </c:pt>
                <c:pt idx="343">
                  <c:v>3.5424514925042798</c:v>
                </c:pt>
                <c:pt idx="344">
                  <c:v>3.5620905644702798</c:v>
                </c:pt>
                <c:pt idx="345">
                  <c:v>3.58183851390387</c:v>
                </c:pt>
                <c:pt idx="346">
                  <c:v>3.6016959444132</c:v>
                </c:pt>
                <c:pt idx="347">
                  <c:v>3.62166346295274</c:v>
                </c:pt>
                <c:pt idx="348">
                  <c:v>3.6417416798418101</c:v>
                </c:pt>
                <c:pt idx="349">
                  <c:v>3.6619312087833502</c:v>
                </c:pt>
                <c:pt idx="350">
                  <c:v>3.6822326668826202</c:v>
                </c:pt>
                <c:pt idx="351">
                  <c:v>3.7026466746660298</c:v>
                </c:pt>
                <c:pt idx="352">
                  <c:v>3.7231738561002299</c:v>
                </c:pt>
                <c:pt idx="353">
                  <c:v>3.74381483861093</c:v>
                </c:pt>
                <c:pt idx="354">
                  <c:v>3.7645702531023901</c:v>
                </c:pt>
                <c:pt idx="355">
                  <c:v>3.7854407339764702</c:v>
                </c:pt>
                <c:pt idx="356">
                  <c:v>3.8064269191521398</c:v>
                </c:pt>
                <c:pt idx="357">
                  <c:v>3.8275294500849402</c:v>
                </c:pt>
                <c:pt idx="358">
                  <c:v>3.84874897178655</c:v>
                </c:pt>
                <c:pt idx="359">
                  <c:v>3.8700861328446199</c:v>
                </c:pt>
                <c:pt idx="360">
                  <c:v>3.89154158544242</c:v>
                </c:pt>
                <c:pt idx="361">
                  <c:v>3.9131159853789801</c:v>
                </c:pt>
                <c:pt idx="362">
                  <c:v>3.9348099920889301</c:v>
                </c:pt>
                <c:pt idx="363">
                  <c:v>3.9566242686628499</c:v>
                </c:pt>
                <c:pt idx="364">
                  <c:v>3.97855948186732</c:v>
                </c:pt>
                <c:pt idx="365">
                  <c:v>4.0006163021655397</c:v>
                </c:pt>
                <c:pt idx="366">
                  <c:v>4.0227954037376596</c:v>
                </c:pt>
                <c:pt idx="367">
                  <c:v>4.0450974645014197</c:v>
                </c:pt>
                <c:pt idx="368">
                  <c:v>4.0675231661328297</c:v>
                </c:pt>
                <c:pt idx="369">
                  <c:v>4.0900731940872097</c:v>
                </c:pt>
                <c:pt idx="370">
                  <c:v>4.1127482376198499</c:v>
                </c:pt>
                <c:pt idx="371">
                  <c:v>4.1355489898073099</c:v>
                </c:pt>
                <c:pt idx="372">
                  <c:v>4.1584761475683898</c:v>
                </c:pt>
                <c:pt idx="373">
                  <c:v>4.1815304116856797</c:v>
                </c:pt>
                <c:pt idx="374">
                  <c:v>4.20471248682684</c:v>
                </c:pt>
                <c:pt idx="375">
                  <c:v>4.2280230815660396</c:v>
                </c:pt>
                <c:pt idx="376">
                  <c:v>4.2514629084058404</c:v>
                </c:pt>
                <c:pt idx="377">
                  <c:v>4.2750326837988402</c:v>
                </c:pt>
                <c:pt idx="378">
                  <c:v>4.29873312816955</c:v>
                </c:pt>
                <c:pt idx="379">
                  <c:v>4.3225649659365102</c:v>
                </c:pt>
                <c:pt idx="380">
                  <c:v>4.34652892553434</c:v>
                </c:pt>
                <c:pt idx="381">
                  <c:v>4.3706257394360799</c:v>
                </c:pt>
                <c:pt idx="382">
                  <c:v>4.3948561441755301</c:v>
                </c:pt>
                <c:pt idx="383">
                  <c:v>4.4192208803697097</c:v>
                </c:pt>
                <c:pt idx="384">
                  <c:v>4.4437206927416701</c:v>
                </c:pt>
                <c:pt idx="385">
                  <c:v>4.4683563301431102</c:v>
                </c:pt>
                <c:pt idx="386">
                  <c:v>4.4931285455772603</c:v>
                </c:pt>
                <c:pt idx="387">
                  <c:v>4.5180380962219697</c:v>
                </c:pt>
                <c:pt idx="388">
                  <c:v>4.5430857434528802</c:v>
                </c:pt>
                <c:pt idx="389">
                  <c:v>4.5682722528665103</c:v>
                </c:pt>
                <c:pt idx="390">
                  <c:v>4.5935983943038998</c:v>
                </c:pt>
                <c:pt idx="391">
                  <c:v>4.6190649418739698</c:v>
                </c:pt>
                <c:pt idx="392">
                  <c:v>4.6446726739772997</c:v>
                </c:pt>
                <c:pt idx="393">
                  <c:v>4.6704223733297399</c:v>
                </c:pt>
                <c:pt idx="394">
                  <c:v>4.6963148269866197</c:v>
                </c:pt>
                <c:pt idx="395">
                  <c:v>4.7223508263664904</c:v>
                </c:pt>
                <c:pt idx="396">
                  <c:v>4.7485311672755701</c:v>
                </c:pt>
                <c:pt idx="397">
                  <c:v>4.7748566499319196</c:v>
                </c:pt>
                <c:pt idx="398">
                  <c:v>4.8013280789898998</c:v>
                </c:pt>
                <c:pt idx="399">
                  <c:v>4.8279462635649404</c:v>
                </c:pt>
                <c:pt idx="400">
                  <c:v>4.85471201725806</c:v>
                </c:pt>
                <c:pt idx="401">
                  <c:v>4.8816261581807501</c:v>
                </c:pt>
                <c:pt idx="402">
                  <c:v>4.9086895089800997</c:v>
                </c:pt>
                <c:pt idx="403">
                  <c:v>4.9359028968640697</c:v>
                </c:pt>
                <c:pt idx="404">
                  <c:v>4.9632671536263002</c:v>
                </c:pt>
                <c:pt idx="405">
                  <c:v>4.9907831156720102</c:v>
                </c:pt>
                <c:pt idx="406">
                  <c:v>5.0184516240432897</c:v>
                </c:pt>
                <c:pt idx="407">
                  <c:v>5.0462735244450503</c:v>
                </c:pt>
                <c:pt idx="408">
                  <c:v>5.07424966727051</c:v>
                </c:pt>
                <c:pt idx="409">
                  <c:v>5.1023809076275803</c:v>
                </c:pt>
                <c:pt idx="410">
                  <c:v>5.1306681053647196</c:v>
                </c:pt>
                <c:pt idx="411">
                  <c:v>5.1591121250974297</c:v>
                </c:pt>
                <c:pt idx="412">
                  <c:v>5.1877138362343604</c:v>
                </c:pt>
                <c:pt idx="413">
                  <c:v>5.2164741130044101</c:v>
                </c:pt>
                <c:pt idx="414">
                  <c:v>5.2453938344828002</c:v>
                </c:pt>
                <c:pt idx="415">
                  <c:v>5.27447388461853</c:v>
                </c:pt>
                <c:pt idx="416">
                  <c:v>5.30371515226099</c:v>
                </c:pt>
                <c:pt idx="417">
                  <c:v>5.3331185311873597</c:v>
                </c:pt>
                <c:pt idx="418">
                  <c:v>5.36268492012975</c:v>
                </c:pt>
                <c:pt idx="419">
                  <c:v>5.3924152228029403</c:v>
                </c:pt>
                <c:pt idx="420">
                  <c:v>5.4223103479317603</c:v>
                </c:pt>
                <c:pt idx="421">
                  <c:v>5.4523712092788399</c:v>
                </c:pt>
                <c:pt idx="422">
                  <c:v>5.48259872567274</c:v>
                </c:pt>
                <c:pt idx="423">
                  <c:v>5.5129938210359501</c:v>
                </c:pt>
                <c:pt idx="424">
                  <c:v>5.54355742441295</c:v>
                </c:pt>
                <c:pt idx="425">
                  <c:v>5.5742904699990499</c:v>
                </c:pt>
                <c:pt idx="426">
                  <c:v>5.6051938971683999</c:v>
                </c:pt>
                <c:pt idx="427">
                  <c:v>5.6362686505031601</c:v>
                </c:pt>
                <c:pt idx="428">
                  <c:v>5.6675156798220003</c:v>
                </c:pt>
                <c:pt idx="429">
                  <c:v>5.69893594020943</c:v>
                </c:pt>
                <c:pt idx="430">
                  <c:v>5.7305303920448702</c:v>
                </c:pt>
                <c:pt idx="431">
                  <c:v>5.7623000010319601</c:v>
                </c:pt>
                <c:pt idx="432">
                  <c:v>5.7942457382281898</c:v>
                </c:pt>
                <c:pt idx="433">
                  <c:v>5.8263685800744103</c:v>
                </c:pt>
                <c:pt idx="434">
                  <c:v>5.8586695084248799</c:v>
                </c:pt>
                <c:pt idx="435">
                  <c:v>5.8911495105771499</c:v>
                </c:pt>
                <c:pt idx="436">
                  <c:v>5.9238095793022598</c:v>
                </c:pt>
                <c:pt idx="437">
                  <c:v>5.9566507128751498</c:v>
                </c:pt>
                <c:pt idx="438">
                  <c:v>5.9896739151050502</c:v>
                </c:pt>
                <c:pt idx="439">
                  <c:v>6.0228801953661302</c:v>
                </c:pt>
                <c:pt idx="440">
                  <c:v>6.0562705686287002</c:v>
                </c:pt>
                <c:pt idx="441">
                  <c:v>6.0898460554898204</c:v>
                </c:pt>
                <c:pt idx="442">
                  <c:v>6.1236076822046996</c:v>
                </c:pt>
                <c:pt idx="443">
                  <c:v>6.1575564807180196</c:v>
                </c:pt>
                <c:pt idx="444">
                  <c:v>6.1916934886954902</c:v>
                </c:pt>
                <c:pt idx="445">
                  <c:v>6.2260197495556104</c:v>
                </c:pt>
                <c:pt idx="446">
                  <c:v>6.2605363125013103</c:v>
                </c:pt>
                <c:pt idx="447">
                  <c:v>6.2952442325523998</c:v>
                </c:pt>
                <c:pt idx="448">
                  <c:v>6.3301445705777404</c:v>
                </c:pt>
                <c:pt idx="449">
                  <c:v>6.36523839332727</c:v>
                </c:pt>
                <c:pt idx="450">
                  <c:v>6.4005267734649598</c:v>
                </c:pt>
                <c:pt idx="451">
                  <c:v>6.4360107896019398</c:v>
                </c:pt>
                <c:pt idx="452">
                  <c:v>6.4716915263285104</c:v>
                </c:pt>
                <c:pt idx="453">
                  <c:v>6.5075700742482496</c:v>
                </c:pt>
                <c:pt idx="454">
                  <c:v>6.5436475300109098</c:v>
                </c:pt>
                <c:pt idx="455">
                  <c:v>6.5799249963456896</c:v>
                </c:pt>
                <c:pt idx="456">
                  <c:v>6.61640358209553</c:v>
                </c:pt>
                <c:pt idx="457">
                  <c:v>6.6530844022505997</c:v>
                </c:pt>
                <c:pt idx="458">
                  <c:v>6.6899685779825697</c:v>
                </c:pt>
                <c:pt idx="459">
                  <c:v>6.7270572366787196</c:v>
                </c:pt>
                <c:pt idx="460">
                  <c:v>6.7643515119764697</c:v>
                </c:pt>
                <c:pt idx="461">
                  <c:v>6.8018525437980797</c:v>
                </c:pt>
                <c:pt idx="462">
                  <c:v>6.8395614783854004</c:v>
                </c:pt>
                <c:pt idx="463">
                  <c:v>6.8774794683350802</c:v>
                </c:pt>
                <c:pt idx="464">
                  <c:v>6.9156076726334703</c:v>
                </c:pt>
                <c:pt idx="465">
                  <c:v>6.9539472566922997</c:v>
                </c:pt>
                <c:pt idx="466">
                  <c:v>6.9924993923844596</c:v>
                </c:pt>
                <c:pt idx="467">
                  <c:v>7.03126525807928</c:v>
                </c:pt>
                <c:pt idx="468">
                  <c:v>7.0702460386794401</c:v>
                </c:pt>
                <c:pt idx="469">
                  <c:v>7.1094429256555998</c:v>
                </c:pt>
                <c:pt idx="470">
                  <c:v>7.1488571170851003</c:v>
                </c:pt>
                <c:pt idx="471">
                  <c:v>7.1884898176863201</c:v>
                </c:pt>
                <c:pt idx="472">
                  <c:v>7.2283422388571203</c:v>
                </c:pt>
                <c:pt idx="473">
                  <c:v>7.2684155987108801</c:v>
                </c:pt>
                <c:pt idx="474">
                  <c:v>7.3087111221143104</c:v>
                </c:pt>
                <c:pt idx="475">
                  <c:v>7.3492300407246303</c:v>
                </c:pt>
                <c:pt idx="476">
                  <c:v>7.3899735930272801</c:v>
                </c:pt>
                <c:pt idx="477">
                  <c:v>7.4309430243736898</c:v>
                </c:pt>
                <c:pt idx="478">
                  <c:v>7.4721395870195604</c:v>
                </c:pt>
                <c:pt idx="479">
                  <c:v>7.5135645401628901</c:v>
                </c:pt>
                <c:pt idx="480">
                  <c:v>7.5552191499824897</c:v>
                </c:pt>
                <c:pt idx="481">
                  <c:v>7.5971046896769403</c:v>
                </c:pt>
                <c:pt idx="482">
                  <c:v>7.63922243950352</c:v>
                </c:pt>
                <c:pt idx="483">
                  <c:v>7.6815736868166198</c:v>
                </c:pt>
                <c:pt idx="484">
                  <c:v>7.7241597261077901</c:v>
                </c:pt>
                <c:pt idx="485">
                  <c:v>7.76698185904573</c:v>
                </c:pt>
                <c:pt idx="486">
                  <c:v>7.8100413945145597</c:v>
                </c:pt>
                <c:pt idx="487">
                  <c:v>7.8533396486554299</c:v>
                </c:pt>
                <c:pt idx="488">
                  <c:v>7.8968779449057598</c:v>
                </c:pt>
                <c:pt idx="489">
                  <c:v>7.9406576140402203</c:v>
                </c:pt>
                <c:pt idx="490">
                  <c:v>7.9846799942109801</c:v>
                </c:pt>
                <c:pt idx="491">
                  <c:v>8.0289464309889897</c:v>
                </c:pt>
                <c:pt idx="492">
                  <c:v>8.07345827740453</c:v>
                </c:pt>
                <c:pt idx="493">
                  <c:v>8.1182168939897199</c:v>
                </c:pt>
                <c:pt idx="494">
                  <c:v>8.1632236488185406</c:v>
                </c:pt>
                <c:pt idx="495">
                  <c:v>8.2084799175501697</c:v>
                </c:pt>
                <c:pt idx="496">
                  <c:v>8.2539870834700206</c:v>
                </c:pt>
                <c:pt idx="497">
                  <c:v>8.2997465375320907</c:v>
                </c:pt>
                <c:pt idx="498">
                  <c:v>8.3457596784022492</c:v>
                </c:pt>
                <c:pt idx="499">
                  <c:v>8.3920279124998398</c:v>
                </c:pt>
                <c:pt idx="500">
                  <c:v>8.4385526540418692</c:v>
                </c:pt>
                <c:pt idx="501">
                  <c:v>8.4853353250856696</c:v>
                </c:pt>
                <c:pt idx="502">
                  <c:v>8.5323773555713096</c:v>
                </c:pt>
                <c:pt idx="503">
                  <c:v>8.57968018336779</c:v>
                </c:pt>
                <c:pt idx="504">
                  <c:v>8.6272452543143601</c:v>
                </c:pt>
                <c:pt idx="505">
                  <c:v>8.6750740222667098</c:v>
                </c:pt>
                <c:pt idx="506">
                  <c:v>8.7231679491404801</c:v>
                </c:pt>
                <c:pt idx="507">
                  <c:v>8.7715285049551301</c:v>
                </c:pt>
                <c:pt idx="508">
                  <c:v>8.8201571678811099</c:v>
                </c:pt>
                <c:pt idx="509">
                  <c:v>8.8690554242828608</c:v>
                </c:pt>
                <c:pt idx="510">
                  <c:v>8.9182247687655494</c:v>
                </c:pt>
                <c:pt idx="511">
                  <c:v>8.9676667042198392</c:v>
                </c:pt>
                <c:pt idx="512">
                  <c:v>9.0173827418688894</c:v>
                </c:pt>
                <c:pt idx="513">
                  <c:v>9.0673744013133</c:v>
                </c:pt>
                <c:pt idx="514">
                  <c:v>9.1176432105793008</c:v>
                </c:pt>
                <c:pt idx="515">
                  <c:v>9.1681907061627097</c:v>
                </c:pt>
                <c:pt idx="516">
                  <c:v>9.2190184330794693</c:v>
                </c:pt>
                <c:pt idx="517">
                  <c:v>9.2701279449094596</c:v>
                </c:pt>
                <c:pt idx="518">
                  <c:v>9.3215208038461803</c:v>
                </c:pt>
                <c:pt idx="519">
                  <c:v>9.3731985807428906</c:v>
                </c:pt>
                <c:pt idx="520">
                  <c:v>9.4251628551640394</c:v>
                </c:pt>
                <c:pt idx="521">
                  <c:v>9.4774152154278202</c:v>
                </c:pt>
                <c:pt idx="522">
                  <c:v>9.5299572586600991</c:v>
                </c:pt>
                <c:pt idx="523">
                  <c:v>9.5827905908402506</c:v>
                </c:pt>
                <c:pt idx="524">
                  <c:v>9.6359168268514992</c:v>
                </c:pt>
                <c:pt idx="525">
                  <c:v>9.6893375905289094</c:v>
                </c:pt>
                <c:pt idx="526">
                  <c:v>9.7430545147118099</c:v>
                </c:pt>
                <c:pt idx="527">
                  <c:v>9.7970692412892006</c:v>
                </c:pt>
                <c:pt idx="528">
                  <c:v>9.8513834212557203</c:v>
                </c:pt>
                <c:pt idx="529">
                  <c:v>9.90599871475629</c:v>
                </c:pt>
                <c:pt idx="530">
                  <c:v>9.9609167911407592</c:v>
                </c:pt>
                <c:pt idx="531">
                  <c:v>10.0161393290142</c:v>
                </c:pt>
                <c:pt idx="532">
                  <c:v>10.071668016285701</c:v>
                </c:pt>
                <c:pt idx="533">
                  <c:v>10.1275045502253</c:v>
                </c:pt>
                <c:pt idx="534">
                  <c:v>10.183650637509301</c:v>
                </c:pt>
                <c:pt idx="535">
                  <c:v>10.2401079942774</c:v>
                </c:pt>
                <c:pt idx="536">
                  <c:v>10.2968783461833</c:v>
                </c:pt>
                <c:pt idx="537">
                  <c:v>10.353963428447599</c:v>
                </c:pt>
                <c:pt idx="538">
                  <c:v>10.411364985909501</c:v>
                </c:pt>
                <c:pt idx="539">
                  <c:v>10.4690847730839</c:v>
                </c:pt>
                <c:pt idx="540">
                  <c:v>10.5271245542102</c:v>
                </c:pt>
                <c:pt idx="541">
                  <c:v>10.585486103310901</c:v>
                </c:pt>
                <c:pt idx="542">
                  <c:v>10.6441712042409</c:v>
                </c:pt>
                <c:pt idx="543">
                  <c:v>10.703181650747201</c:v>
                </c:pt>
                <c:pt idx="544">
                  <c:v>10.762519246518499</c:v>
                </c:pt>
                <c:pt idx="545">
                  <c:v>10.822185805246599</c:v>
                </c:pt>
                <c:pt idx="546">
                  <c:v>10.882183150674701</c:v>
                </c:pt>
                <c:pt idx="547">
                  <c:v>10.9425131166587</c:v>
                </c:pt>
                <c:pt idx="548">
                  <c:v>11.003177547221</c:v>
                </c:pt>
                <c:pt idx="549">
                  <c:v>11.0641782966067</c:v>
                </c:pt>
                <c:pt idx="550">
                  <c:v>11.1255172293406</c:v>
                </c:pt>
                <c:pt idx="551">
                  <c:v>11.187196220283999</c:v>
                </c:pt>
                <c:pt idx="552">
                  <c:v>11.249217154694501</c:v>
                </c:pt>
                <c:pt idx="553">
                  <c:v>11.3115819282785</c:v>
                </c:pt>
                <c:pt idx="554">
                  <c:v>11.374292447253399</c:v>
                </c:pt>
                <c:pt idx="555">
                  <c:v>11.437350628404401</c:v>
                </c:pt>
                <c:pt idx="556">
                  <c:v>11.500758399144299</c:v>
                </c:pt>
                <c:pt idx="557">
                  <c:v>11.564517697567799</c:v>
                </c:pt>
                <c:pt idx="558">
                  <c:v>11.628630472519299</c:v>
                </c:pt>
                <c:pt idx="559">
                  <c:v>11.693098683643401</c:v>
                </c:pt>
                <c:pt idx="560">
                  <c:v>11.7579243014503</c:v>
                </c:pt>
                <c:pt idx="561">
                  <c:v>11.8231093073751</c:v>
                </c:pt>
                <c:pt idx="562">
                  <c:v>11.8886556938371</c:v>
                </c:pt>
                <c:pt idx="563">
                  <c:v>11.9545654643003</c:v>
                </c:pt>
                <c:pt idx="564">
                  <c:v>12.0208406333388</c:v>
                </c:pt>
                <c:pt idx="565">
                  <c:v>12.0874832266921</c:v>
                </c:pt>
                <c:pt idx="566">
                  <c:v>12.1544952813327</c:v>
                </c:pt>
                <c:pt idx="567">
                  <c:v>12.2218788455242</c:v>
                </c:pt>
                <c:pt idx="568">
                  <c:v>12.2896359788868</c:v>
                </c:pt>
                <c:pt idx="569">
                  <c:v>12.357768752457201</c:v>
                </c:pt>
                <c:pt idx="570">
                  <c:v>12.4262792487566</c:v>
                </c:pt>
                <c:pt idx="571">
                  <c:v>12.4951695618504</c:v>
                </c:pt>
                <c:pt idx="572">
                  <c:v>12.564441797411</c:v>
                </c:pt>
                <c:pt idx="573">
                  <c:v>12.6340980727883</c:v>
                </c:pt>
                <c:pt idx="574">
                  <c:v>12.7041405170679</c:v>
                </c:pt>
                <c:pt idx="575">
                  <c:v>12.7745712711401</c:v>
                </c:pt>
                <c:pt idx="576">
                  <c:v>12.845392487762799</c:v>
                </c:pt>
                <c:pt idx="577">
                  <c:v>12.9166063316316</c:v>
                </c:pt>
                <c:pt idx="578">
                  <c:v>12.988214979439499</c:v>
                </c:pt>
                <c:pt idx="579">
                  <c:v>13.060220619949201</c:v>
                </c:pt>
                <c:pt idx="580">
                  <c:v>13.132625454055701</c:v>
                </c:pt>
                <c:pt idx="581">
                  <c:v>13.205431694858699</c:v>
                </c:pt>
                <c:pt idx="582">
                  <c:v>13.2786415677229</c:v>
                </c:pt>
                <c:pt idx="583">
                  <c:v>13.352257310355199</c:v>
                </c:pt>
                <c:pt idx="584">
                  <c:v>13.426281172864799</c:v>
                </c:pt>
                <c:pt idx="585">
                  <c:v>13.5007154178349</c:v>
                </c:pt>
                <c:pt idx="586">
                  <c:v>13.5755623203958</c:v>
                </c:pt>
                <c:pt idx="587">
                  <c:v>13.6508241682861</c:v>
                </c:pt>
                <c:pt idx="588">
                  <c:v>13.7265032619315</c:v>
                </c:pt>
                <c:pt idx="589">
                  <c:v>13.8026019145093</c:v>
                </c:pt>
                <c:pt idx="590">
                  <c:v>13.8791224520215</c:v>
                </c:pt>
                <c:pt idx="591">
                  <c:v>13.9560672133642</c:v>
                </c:pt>
                <c:pt idx="592">
                  <c:v>14.0334385504026</c:v>
                </c:pt>
                <c:pt idx="593">
                  <c:v>14.1112388280365</c:v>
                </c:pt>
                <c:pt idx="594">
                  <c:v>14.1894704242786</c:v>
                </c:pt>
                <c:pt idx="595">
                  <c:v>14.2681357303279</c:v>
                </c:pt>
                <c:pt idx="596">
                  <c:v>14.347237150635801</c:v>
                </c:pt>
                <c:pt idx="597">
                  <c:v>14.426777102986</c:v>
                </c:pt>
                <c:pt idx="598">
                  <c:v>14.5067580185646</c:v>
                </c:pt>
                <c:pt idx="599">
                  <c:v>14.587182342036799</c:v>
                </c:pt>
                <c:pt idx="600">
                  <c:v>14.668052531622299</c:v>
                </c:pt>
                <c:pt idx="601">
                  <c:v>14.749371059166901</c:v>
                </c:pt>
                <c:pt idx="602">
                  <c:v>14.831140410221</c:v>
                </c:pt>
                <c:pt idx="603">
                  <c:v>14.913363084116501</c:v>
                </c:pt>
                <c:pt idx="604">
                  <c:v>14.996041594036001</c:v>
                </c:pt>
                <c:pt idx="605">
                  <c:v>15.0791784671007</c:v>
                </c:pt>
                <c:pt idx="606">
                  <c:v>15.1627762444396</c:v>
                </c:pt>
                <c:pt idx="607">
                  <c:v>15.246837481268001</c:v>
                </c:pt>
                <c:pt idx="608">
                  <c:v>15.3313647469713</c:v>
                </c:pt>
                <c:pt idx="609">
                  <c:v>15.4163606251769</c:v>
                </c:pt>
                <c:pt idx="610">
                  <c:v>15.5018277138321</c:v>
                </c:pt>
                <c:pt idx="611">
                  <c:v>15.587768625295601</c:v>
                </c:pt>
                <c:pt idx="612">
                  <c:v>15.6741859863996</c:v>
                </c:pt>
                <c:pt idx="613">
                  <c:v>15.7610824385439</c:v>
                </c:pt>
                <c:pt idx="614">
                  <c:v>15.848460637773201</c:v>
                </c:pt>
                <c:pt idx="615">
                  <c:v>15.9363232548544</c:v>
                </c:pt>
                <c:pt idx="616">
                  <c:v>16.024672975363501</c:v>
                </c:pt>
                <c:pt idx="617">
                  <c:v>16.113512499760802</c:v>
                </c:pt>
                <c:pt idx="618">
                  <c:v>16.202844543481799</c:v>
                </c:pt>
                <c:pt idx="619">
                  <c:v>16.292671837013401</c:v>
                </c:pt>
                <c:pt idx="620">
                  <c:v>16.382997125983898</c:v>
                </c:pt>
                <c:pt idx="621">
                  <c:v>16.4738231712405</c:v>
                </c:pt>
                <c:pt idx="622">
                  <c:v>16.565152748935901</c:v>
                </c:pt>
                <c:pt idx="623">
                  <c:v>16.656988650614402</c:v>
                </c:pt>
                <c:pt idx="624">
                  <c:v>16.749333683294001</c:v>
                </c:pt>
                <c:pt idx="625">
                  <c:v>16.842190669561099</c:v>
                </c:pt>
                <c:pt idx="626">
                  <c:v>16.935562447642301</c:v>
                </c:pt>
                <c:pt idx="627">
                  <c:v>17.029451871505199</c:v>
                </c:pt>
                <c:pt idx="628">
                  <c:v>17.123861810937399</c:v>
                </c:pt>
                <c:pt idx="629">
                  <c:v>17.218795151634399</c:v>
                </c:pt>
                <c:pt idx="630">
                  <c:v>17.314254795293099</c:v>
                </c:pt>
                <c:pt idx="631">
                  <c:v>17.410243659693801</c:v>
                </c:pt>
                <c:pt idx="632">
                  <c:v>17.506764678795101</c:v>
                </c:pt>
                <c:pt idx="633">
                  <c:v>17.603820802823002</c:v>
                </c:pt>
                <c:pt idx="634">
                  <c:v>17.701414998356199</c:v>
                </c:pt>
                <c:pt idx="635">
                  <c:v>17.7995502484188</c:v>
                </c:pt>
                <c:pt idx="636">
                  <c:v>17.898229552576598</c:v>
                </c:pt>
                <c:pt idx="637">
                  <c:v>17.997455927021001</c:v>
                </c:pt>
                <c:pt idx="638">
                  <c:v>18.0972324046664</c:v>
                </c:pt>
                <c:pt idx="639">
                  <c:v>18.197562035242701</c:v>
                </c:pt>
                <c:pt idx="640">
                  <c:v>18.2984478853874</c:v>
                </c:pt>
                <c:pt idx="641">
                  <c:v>18.399893038737002</c:v>
                </c:pt>
                <c:pt idx="642">
                  <c:v>18.501900596023098</c:v>
                </c:pt>
                <c:pt idx="643">
                  <c:v>18.604473675169199</c:v>
                </c:pt>
                <c:pt idx="644">
                  <c:v>18.707615411384001</c:v>
                </c:pt>
                <c:pt idx="645">
                  <c:v>18.8113289572585</c:v>
                </c:pt>
                <c:pt idx="646">
                  <c:v>18.915617482860402</c:v>
                </c:pt>
                <c:pt idx="647">
                  <c:v>19.020484175830799</c:v>
                </c:pt>
                <c:pt idx="648">
                  <c:v>19.125932241483699</c:v>
                </c:pt>
                <c:pt idx="649">
                  <c:v>19.231964902904998</c:v>
                </c:pt>
                <c:pt idx="650">
                  <c:v>19.338585401048899</c:v>
                </c:pt>
                <c:pt idx="651">
                  <c:v>19.4457969948322</c:v>
                </c:pt>
                <c:pt idx="652">
                  <c:v>19.553602961243001</c:v>
                </c:pt>
                <c:pt idx="653">
                  <c:v>19.662006595438399</c:v>
                </c:pt>
                <c:pt idx="654">
                  <c:v>19.771011210843</c:v>
                </c:pt>
                <c:pt idx="655">
                  <c:v>19.880620139245099</c:v>
                </c:pt>
                <c:pt idx="656">
                  <c:v>19.990836730908601</c:v>
                </c:pt>
                <c:pt idx="657">
                  <c:v>20.101664354674501</c:v>
                </c:pt>
                <c:pt idx="658">
                  <c:v>20.213106398053998</c:v>
                </c:pt>
                <c:pt idx="659">
                  <c:v>20.325166267342901</c:v>
                </c:pt>
                <c:pt idx="660">
                  <c:v>20.437847387716101</c:v>
                </c:pt>
                <c:pt idx="661">
                  <c:v>20.551153203341698</c:v>
                </c:pt>
                <c:pt idx="662">
                  <c:v>20.665087177483102</c:v>
                </c:pt>
                <c:pt idx="663">
                  <c:v>20.779652792602299</c:v>
                </c:pt>
                <c:pt idx="664">
                  <c:v>20.8948535504631</c:v>
                </c:pt>
                <c:pt idx="665">
                  <c:v>21.0106929722476</c:v>
                </c:pt>
                <c:pt idx="666">
                  <c:v>21.127174598661298</c:v>
                </c:pt>
                <c:pt idx="667">
                  <c:v>21.2443019900354</c:v>
                </c:pt>
                <c:pt idx="668">
                  <c:v>21.362078726436799</c:v>
                </c:pt>
                <c:pt idx="669">
                  <c:v>21.480508407783802</c:v>
                </c:pt>
                <c:pt idx="670">
                  <c:v>21.599594653955101</c:v>
                </c:pt>
                <c:pt idx="671">
                  <c:v>21.719341104894902</c:v>
                </c:pt>
                <c:pt idx="672">
                  <c:v>21.8397514207205</c:v>
                </c:pt>
                <c:pt idx="673">
                  <c:v>21.9608292818519</c:v>
                </c:pt>
                <c:pt idx="674">
                  <c:v>22.0825783891027</c:v>
                </c:pt>
                <c:pt idx="675">
                  <c:v>22.205002463815099</c:v>
                </c:pt>
                <c:pt idx="676">
                  <c:v>22.328105247950901</c:v>
                </c:pt>
                <c:pt idx="677">
                  <c:v>22.4518905042207</c:v>
                </c:pt>
                <c:pt idx="678">
                  <c:v>22.576362016199301</c:v>
                </c:pt>
                <c:pt idx="679">
                  <c:v>22.7015235884353</c:v>
                </c:pt>
                <c:pt idx="680">
                  <c:v>22.827379046564801</c:v>
                </c:pt>
                <c:pt idx="681">
                  <c:v>22.953932237437002</c:v>
                </c:pt>
                <c:pt idx="682">
                  <c:v>23.081187029229401</c:v>
                </c:pt>
                <c:pt idx="683">
                  <c:v>23.2091473115611</c:v>
                </c:pt>
                <c:pt idx="684">
                  <c:v>23.3378169956177</c:v>
                </c:pt>
                <c:pt idx="685">
                  <c:v>23.467200014263899</c:v>
                </c:pt>
                <c:pt idx="686">
                  <c:v>23.5973003221686</c:v>
                </c:pt>
                <c:pt idx="687">
                  <c:v>23.728121895931501</c:v>
                </c:pt>
                <c:pt idx="688">
                  <c:v>23.859668734194099</c:v>
                </c:pt>
                <c:pt idx="689">
                  <c:v>23.991944857761801</c:v>
                </c:pt>
                <c:pt idx="690">
                  <c:v>24.124954309736101</c:v>
                </c:pt>
                <c:pt idx="691">
                  <c:v>24.258701155634501</c:v>
                </c:pt>
                <c:pt idx="692">
                  <c:v>24.3931894835066</c:v>
                </c:pt>
                <c:pt idx="693">
                  <c:v>24.528423404072701</c:v>
                </c:pt>
                <c:pt idx="694">
                  <c:v>24.6644070508376</c:v>
                </c:pt>
                <c:pt idx="695">
                  <c:v>24.8011445802277</c:v>
                </c:pt>
                <c:pt idx="696">
                  <c:v>24.9386401717091</c:v>
                </c:pt>
                <c:pt idx="697">
                  <c:v>25.076898027914599</c:v>
                </c:pt>
                <c:pt idx="698">
                  <c:v>25.215922374782899</c:v>
                </c:pt>
                <c:pt idx="699">
                  <c:v>25.355717461672999</c:v>
                </c:pt>
                <c:pt idx="700">
                  <c:v>25.496287561512801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1.07041913737234</c:v>
                </c:pt>
                <c:pt idx="1">
                  <c:v>1.06844025521648</c:v>
                </c:pt>
                <c:pt idx="2">
                  <c:v>1.0664639036407599</c:v>
                </c:pt>
                <c:pt idx="3">
                  <c:v>1.0644900274589</c:v>
                </c:pt>
                <c:pt idx="4">
                  <c:v>1.0625189114142399</c:v>
                </c:pt>
                <c:pt idx="5">
                  <c:v>1.06055158560339</c:v>
                </c:pt>
                <c:pt idx="6">
                  <c:v>1.05858917272618</c:v>
                </c:pt>
                <c:pt idx="7">
                  <c:v>1.05663278901694</c:v>
                </c:pt>
                <c:pt idx="8">
                  <c:v>1.05468354446669</c:v>
                </c:pt>
                <c:pt idx="9">
                  <c:v>1.0527425430614701</c:v>
                </c:pt>
                <c:pt idx="10">
                  <c:v>1.0508108830370699</c:v>
                </c:pt>
                <c:pt idx="11">
                  <c:v>1.0488896571505799</c:v>
                </c:pt>
                <c:pt idx="12">
                  <c:v>1.04697995296908</c:v>
                </c:pt>
                <c:pt idx="13">
                  <c:v>1.0450828531760099</c:v>
                </c:pt>
                <c:pt idx="14">
                  <c:v>1.0431994358955801</c:v>
                </c:pt>
                <c:pt idx="15">
                  <c:v>1.04133077503583</c:v>
                </c:pt>
                <c:pt idx="16">
                  <c:v>1.0394779406508801</c:v>
                </c:pt>
                <c:pt idx="17">
                  <c:v>1.03764199932289</c:v>
                </c:pt>
                <c:pt idx="18">
                  <c:v>1.0358240145645701</c:v>
                </c:pt>
                <c:pt idx="19">
                  <c:v>1.0340250472428101</c:v>
                </c:pt>
                <c:pt idx="20">
                  <c:v>1.0322461560242799</c:v>
                </c:pt>
                <c:pt idx="21">
                  <c:v>1.0304883978438599</c:v>
                </c:pt>
                <c:pt idx="22">
                  <c:v>1.02875282839678</c:v>
                </c:pt>
                <c:pt idx="23">
                  <c:v>1.0270405026555001</c:v>
                </c:pt>
                <c:pt idx="24">
                  <c:v>1.02535247541237</c:v>
                </c:pt>
                <c:pt idx="25">
                  <c:v>1.0236898018493199</c:v>
                </c:pt>
                <c:pt idx="26">
                  <c:v>1.0220535381357001</c:v>
                </c:pt>
                <c:pt idx="27">
                  <c:v>1.0204447420557901</c:v>
                </c:pt>
                <c:pt idx="28">
                  <c:v>1.0188644736672701</c:v>
                </c:pt>
                <c:pt idx="29">
                  <c:v>1.0173137959924301</c:v>
                </c:pt>
                <c:pt idx="30">
                  <c:v>1.0157937757436499</c:v>
                </c:pt>
                <c:pt idx="31">
                  <c:v>1.01430548408511</c:v>
                </c:pt>
                <c:pt idx="32">
                  <c:v>1.0128499974326799</c:v>
                </c:pt>
                <c:pt idx="33">
                  <c:v>1.0114283982940899</c:v>
                </c:pt>
                <c:pt idx="34">
                  <c:v>1.0100417761517599</c:v>
                </c:pt>
                <c:pt idx="35">
                  <c:v>1.0086912283907401</c:v>
                </c:pt>
                <c:pt idx="36">
                  <c:v>1.00737786127444</c:v>
                </c:pt>
                <c:pt idx="37">
                  <c:v>1.0061027909710201</c:v>
                </c:pt>
                <c:pt idx="38">
                  <c:v>1.00486714463356</c:v>
                </c:pt>
                <c:pt idx="39">
                  <c:v>1.00367206153741</c:v>
                </c:pt>
                <c:pt idx="40">
                  <c:v>1.0025186942781701</c:v>
                </c:pt>
                <c:pt idx="41">
                  <c:v>1.00140821003439</c:v>
                </c:pt>
                <c:pt idx="42">
                  <c:v>1.0003417918989099</c:v>
                </c:pt>
                <c:pt idx="43">
                  <c:v>0.99932064028354906</c:v>
                </c:pt>
                <c:pt idx="44">
                  <c:v>0.99834597440182804</c:v>
                </c:pt>
                <c:pt idx="45">
                  <c:v>0.997419033834955</c:v>
                </c:pt>
                <c:pt idx="46">
                  <c:v>0.99654108018663201</c:v>
                </c:pt>
                <c:pt idx="47">
                  <c:v>0.99571339883269605</c:v>
                </c:pt>
                <c:pt idx="48">
                  <c:v>0.99493730077198705</c:v>
                </c:pt>
                <c:pt idx="49">
                  <c:v>0.99421412458537906</c:v>
                </c:pt>
                <c:pt idx="50">
                  <c:v>0.99354523851035703</c:v>
                </c:pt>
                <c:pt idx="51">
                  <c:v>0.99293204263910595</c:v>
                </c:pt>
                <c:pt idx="52">
                  <c:v>0.99237597124860299</c:v>
                </c:pt>
                <c:pt idx="53">
                  <c:v>0.99187849527185701</c:v>
                </c:pt>
                <c:pt idx="54">
                  <c:v>0.99144112492003</c:v>
                </c:pt>
                <c:pt idx="55">
                  <c:v>0.99106541246591195</c:v>
                </c:pt>
                <c:pt idx="56">
                  <c:v>0.99075295519985396</c:v>
                </c:pt>
                <c:pt idx="57">
                  <c:v>0.990505398570106</c:v>
                </c:pt>
                <c:pt idx="58">
                  <c:v>0.9903244395202</c:v>
                </c:pt>
                <c:pt idx="59">
                  <c:v>0.99021183003688795</c:v>
                </c:pt>
                <c:pt idx="60">
                  <c:v>0.990169380922992</c:v>
                </c:pt>
                <c:pt idx="61">
                  <c:v>0.99019896581033895</c:v>
                </c:pt>
                <c:pt idx="62">
                  <c:v>0.99030252542892705</c:v>
                </c:pt>
                <c:pt idx="63">
                  <c:v>0.99048207214929596</c:v>
                </c:pt>
                <c:pt idx="64">
                  <c:v>0.99073969481605495</c:v>
                </c:pt>
                <c:pt idx="65">
                  <c:v>0.99107756389139101</c:v>
                </c:pt>
                <c:pt idx="66">
                  <c:v>0.99149793692827204</c:v>
                </c:pt>
                <c:pt idx="67">
                  <c:v>0.99200316439395797</c:v>
                </c:pt>
                <c:pt idx="68">
                  <c:v>0.99259569586520302</c:v>
                </c:pt>
                <c:pt idx="69">
                  <c:v>0.99327808661728401</c:v>
                </c:pt>
                <c:pt idx="70">
                  <c:v>0.99405300462966395</c:v>
                </c:pt>
                <c:pt idx="71">
                  <c:v>0.99492323803156901</c:v>
                </c:pt>
                <c:pt idx="72">
                  <c:v>0.99589170301114804</c:v>
                </c:pt>
                <c:pt idx="73">
                  <c:v>0.996961452212064</c:v>
                </c:pt>
                <c:pt idx="74">
                  <c:v>0.99813568364125904</c:v>
                </c:pt>
                <c:pt idx="75">
                  <c:v>0.99941775011131095</c:v>
                </c:pt>
                <c:pt idx="76">
                  <c:v>0.99708172881320101</c:v>
                </c:pt>
                <c:pt idx="77">
                  <c:v>0.992180309118737</c:v>
                </c:pt>
                <c:pt idx="78">
                  <c:v>0.98752482985043299</c:v>
                </c:pt>
                <c:pt idx="79">
                  <c:v>0.98310774878981899</c:v>
                </c:pt>
                <c:pt idx="80">
                  <c:v>0.97892176967804301</c:v>
                </c:pt>
                <c:pt idx="81">
                  <c:v>0.97495983071321302</c:v>
                </c:pt>
                <c:pt idx="82">
                  <c:v>0.97121509373104997</c:v>
                </c:pt>
                <c:pt idx="83">
                  <c:v>0.96768093403743205</c:v>
                </c:pt>
                <c:pt idx="84">
                  <c:v>0.96435093086238899</c:v>
                </c:pt>
                <c:pt idx="85">
                  <c:v>0.96121885840601096</c:v>
                </c:pt>
                <c:pt idx="86">
                  <c:v>0.95827867744746498</c:v>
                </c:pt>
                <c:pt idx="87">
                  <c:v>0.95552452748891503</c:v>
                </c:pt>
                <c:pt idx="88">
                  <c:v>0.95295071940667797</c:v>
                </c:pt>
                <c:pt idx="89">
                  <c:v>0.95055172858235504</c:v>
                </c:pt>
                <c:pt idx="90">
                  <c:v>0.94832218848707195</c:v>
                </c:pt>
                <c:pt idx="91">
                  <c:v>0.94625688469229996</c:v>
                </c:pt>
                <c:pt idx="92">
                  <c:v>0.94435074928100604</c:v>
                </c:pt>
                <c:pt idx="93">
                  <c:v>0.94259885563324197</c:v>
                </c:pt>
                <c:pt idx="94">
                  <c:v>0.94099641356058505</c:v>
                </c:pt>
                <c:pt idx="95">
                  <c:v>0.93953876476421305</c:v>
                </c:pt>
                <c:pt idx="96">
                  <c:v>0.93822137859181798</c:v>
                </c:pt>
                <c:pt idx="97">
                  <c:v>0.93703984806904095</c:v>
                </c:pt>
                <c:pt idx="98">
                  <c:v>0.93598988618167001</c:v>
                </c:pt>
                <c:pt idx="99">
                  <c:v>0.93506732238547496</c:v>
                </c:pt>
                <c:pt idx="100">
                  <c:v>0.93426809932128996</c:v>
                </c:pt>
                <c:pt idx="101">
                  <c:v>0.93358826971375997</c:v>
                </c:pt>
                <c:pt idx="102">
                  <c:v>0.93302399343309195</c:v>
                </c:pt>
                <c:pt idx="103">
                  <c:v>0.93257153470015897</c:v>
                </c:pt>
                <c:pt idx="104">
                  <c:v>0.93222725941634899</c:v>
                </c:pt>
                <c:pt idx="105">
                  <c:v>0.931987632600767</c:v>
                </c:pt>
                <c:pt idx="106">
                  <c:v>0.93184921591857195</c:v>
                </c:pt>
                <c:pt idx="107">
                  <c:v>0.93180866528554895</c:v>
                </c:pt>
                <c:pt idx="108">
                  <c:v>0.93186272853528196</c:v>
                </c:pt>
                <c:pt idx="109">
                  <c:v>0.93200824313672004</c:v>
                </c:pt>
                <c:pt idx="110">
                  <c:v>0.93224213395117295</c:v>
                </c:pt>
                <c:pt idx="111">
                  <c:v>0.93256141101923795</c:v>
                </c:pt>
                <c:pt idx="112">
                  <c:v>0.932963167369387</c:v>
                </c:pt>
                <c:pt idx="113">
                  <c:v>0.93344457684132298</c:v>
                </c:pt>
                <c:pt idx="114">
                  <c:v>0.93400289191839603</c:v>
                </c:pt>
                <c:pt idx="115">
                  <c:v>0.93463544156462397</c:v>
                </c:pt>
                <c:pt idx="116">
                  <c:v>0.93533962906291301</c:v>
                </c:pt>
                <c:pt idx="117">
                  <c:v>0.93611292985219796</c:v>
                </c:pt>
                <c:pt idx="118">
                  <c:v>0.93695288936209897</c:v>
                </c:pt>
                <c:pt idx="119">
                  <c:v>0.93785712084462602</c:v>
                </c:pt>
                <c:pt idx="120">
                  <c:v>0.93882330320317497</c:v>
                </c:pt>
                <c:pt idx="121">
                  <c:v>0.93984917881980201</c:v>
                </c:pt>
                <c:pt idx="122">
                  <c:v>0.94093255138228205</c:v>
                </c:pt>
                <c:pt idx="123">
                  <c:v>0.94207128371299098</c:v>
                </c:pt>
                <c:pt idx="124">
                  <c:v>0.94326329560201105</c:v>
                </c:pt>
                <c:pt idx="125">
                  <c:v>0.94450656164722102</c:v>
                </c:pt>
                <c:pt idx="126">
                  <c:v>0.94579910910429399</c:v>
                </c:pt>
                <c:pt idx="127">
                  <c:v>0.94713901574973602</c:v>
                </c:pt>
                <c:pt idx="128">
                  <c:v>0.94852440776015401</c:v>
                </c:pt>
                <c:pt idx="129">
                  <c:v>0.94995345761096905</c:v>
                </c:pt>
                <c:pt idx="130">
                  <c:v>0.95142438199776103</c:v>
                </c:pt>
                <c:pt idx="131">
                  <c:v>0.95293543978334205</c:v>
                </c:pt>
                <c:pt idx="132">
                  <c:v>0.95448492997353196</c:v>
                </c:pt>
                <c:pt idx="133">
                  <c:v>0.95607118972449001</c:v>
                </c:pt>
                <c:pt idx="134">
                  <c:v>0.95769259238418303</c:v>
                </c:pt>
                <c:pt idx="135">
                  <c:v>0.95934754557049295</c:v>
                </c:pt>
                <c:pt idx="136">
                  <c:v>0.96103448928811797</c:v>
                </c:pt>
                <c:pt idx="137">
                  <c:v>0.96275189408629103</c:v>
                </c:pt>
                <c:pt idx="138">
                  <c:v>0.96449825925903598</c:v>
                </c:pt>
                <c:pt idx="139">
                  <c:v>0.96627211108948097</c:v>
                </c:pt>
                <c:pt idx="140">
                  <c:v>0.96807200113949599</c:v>
                </c:pt>
                <c:pt idx="141">
                  <c:v>0.96989650458570098</c:v>
                </c:pt>
                <c:pt idx="142">
                  <c:v>0.97174421860264204</c:v>
                </c:pt>
                <c:pt idx="143">
                  <c:v>0.97361376079376405</c:v>
                </c:pt>
                <c:pt idx="144">
                  <c:v>0.97550376767056002</c:v>
                </c:pt>
                <c:pt idx="145">
                  <c:v>0.97741289318010804</c:v>
                </c:pt>
                <c:pt idx="146">
                  <c:v>0.97933980728104397</c:v>
                </c:pt>
                <c:pt idx="147">
                  <c:v>0.98128319456781798</c:v>
                </c:pt>
                <c:pt idx="148">
                  <c:v>0.983241752942974</c:v>
                </c:pt>
                <c:pt idx="149">
                  <c:v>0.985214192337038</c:v>
                </c:pt>
                <c:pt idx="150">
                  <c:v>0.98719923347548</c:v>
                </c:pt>
                <c:pt idx="151">
                  <c:v>0.98919560669211204</c:v>
                </c:pt>
                <c:pt idx="152">
                  <c:v>0.99120205078819901</c:v>
                </c:pt>
                <c:pt idx="153">
                  <c:v>0.993217311936478</c:v>
                </c:pt>
                <c:pt idx="154">
                  <c:v>0.99524014262919902</c:v>
                </c:pt>
                <c:pt idx="155">
                  <c:v>0.997269300669267</c:v>
                </c:pt>
                <c:pt idx="156">
                  <c:v>0.99930354820350598</c:v>
                </c:pt>
                <c:pt idx="157">
                  <c:v>1.0013416507970401</c:v>
                </c:pt>
                <c:pt idx="158">
                  <c:v>1.0033823765477401</c:v>
                </c:pt>
                <c:pt idx="159">
                  <c:v>1.00542449523971</c:v>
                </c:pt>
                <c:pt idx="160">
                  <c:v>1.0074667775347099</c:v>
                </c:pt>
                <c:pt idx="161">
                  <c:v>1.0095079942005101</c:v>
                </c:pt>
                <c:pt idx="162">
                  <c:v>1.0115469153750201</c:v>
                </c:pt>
                <c:pt idx="163">
                  <c:v>1.01358248565719</c:v>
                </c:pt>
                <c:pt idx="164">
                  <c:v>1.01561463564054</c:v>
                </c:pt>
                <c:pt idx="165">
                  <c:v>1.01764363062368</c:v>
                </c:pt>
                <c:pt idx="166">
                  <c:v>1.01966972322116</c:v>
                </c:pt>
                <c:pt idx="167">
                  <c:v>1.02169315376923</c:v>
                </c:pt>
                <c:pt idx="168">
                  <c:v>1.02371415105061</c:v>
                </c:pt>
                <c:pt idx="169">
                  <c:v>1.0257329329708</c:v>
                </c:pt>
                <c:pt idx="170">
                  <c:v>1.02774970718956</c:v>
                </c:pt>
                <c:pt idx="171">
                  <c:v>1.02976467171077</c:v>
                </c:pt>
                <c:pt idx="172">
                  <c:v>1.0317780154337599</c:v>
                </c:pt>
                <c:pt idx="173">
                  <c:v>1.0337899186687201</c:v>
                </c:pt>
                <c:pt idx="174">
                  <c:v>1.0358005536188399</c:v>
                </c:pt>
                <c:pt idx="175">
                  <c:v>1.0378100848316301</c:v>
                </c:pt>
                <c:pt idx="176">
                  <c:v>1.03981866962141</c:v>
                </c:pt>
                <c:pt idx="177">
                  <c:v>1.04182645846519</c:v>
                </c:pt>
                <c:pt idx="178">
                  <c:v>1.0438335953736499</c:v>
                </c:pt>
                <c:pt idx="179">
                  <c:v>1.04584021823913</c:v>
                </c:pt>
                <c:pt idx="180">
                  <c:v>1.0478464591619701</c:v>
                </c:pt>
                <c:pt idx="181">
                  <c:v>1.04985244475693</c:v>
                </c:pt>
                <c:pt idx="182">
                  <c:v>1.0518582964409899</c:v>
                </c:pt>
                <c:pt idx="183">
                  <c:v>1.0538641307036101</c:v>
                </c:pt>
                <c:pt idx="184">
                  <c:v>1.05587005936099</c:v>
                </c:pt>
                <c:pt idx="185">
                  <c:v>1.05787618979502</c:v>
                </c:pt>
                <c:pt idx="186">
                  <c:v>1.0598826251782101</c:v>
                </c:pt>
                <c:pt idx="187">
                  <c:v>1.06188946468547</c:v>
                </c:pt>
                <c:pt idx="188">
                  <c:v>1.06389680369347</c:v>
                </c:pt>
                <c:pt idx="189">
                  <c:v>1.0659047339685901</c:v>
                </c:pt>
                <c:pt idx="190">
                  <c:v>1.06791334384406</c:v>
                </c:pt>
                <c:pt idx="191">
                  <c:v>1.0699227183870801</c:v>
                </c:pt>
                <c:pt idx="192">
                  <c:v>1.0719329395564201</c:v>
                </c:pt>
                <c:pt idx="193">
                  <c:v>1.0739440863513401</c:v>
                </c:pt>
                <c:pt idx="194">
                  <c:v>1.0759562349520799</c:v>
                </c:pt>
                <c:pt idx="195">
                  <c:v>1.07796945885277</c:v>
                </c:pt>
                <c:pt idx="196">
                  <c:v>1.0799838289869499</c:v>
                </c:pt>
                <c:pt idx="197">
                  <c:v>1.08199941384631</c:v>
                </c:pt>
                <c:pt idx="198">
                  <c:v>1.0840162795930699</c:v>
                </c:pt>
                <c:pt idx="199">
                  <c:v>1.0860344901663199</c:v>
                </c:pt>
                <c:pt idx="200">
                  <c:v>1.0880541073826999</c:v>
                </c:pt>
                <c:pt idx="201">
                  <c:v>1.09007519103183</c:v>
                </c:pt>
                <c:pt idx="202">
                  <c:v>1.0920977989667</c:v>
                </c:pt>
                <c:pt idx="203">
                  <c:v>1.0941219871894099</c:v>
                </c:pt>
                <c:pt idx="204">
                  <c:v>1.09614780993247</c:v>
                </c:pt>
                <c:pt idx="205">
                  <c:v>1.0981753197359601</c:v>
                </c:pt>
                <c:pt idx="206">
                  <c:v>1.1002045675207599</c:v>
                </c:pt>
                <c:pt idx="207">
                  <c:v>1.1022356026581199</c:v>
                </c:pt>
                <c:pt idx="208">
                  <c:v>1.1042684730357299</c:v>
                </c:pt>
                <c:pt idx="209">
                  <c:v>1.1063032251204701</c:v>
                </c:pt>
                <c:pt idx="210">
                  <c:v>1.1083399040182</c:v>
                </c:pt>
                <c:pt idx="211">
                  <c:v>1.11037855353046</c:v>
                </c:pt>
                <c:pt idx="212">
                  <c:v>1.11241921620855</c:v>
                </c:pt>
                <c:pt idx="213">
                  <c:v>1.1144619334049</c:v>
                </c:pt>
                <c:pt idx="214">
                  <c:v>1.1165067453221</c:v>
                </c:pt>
                <c:pt idx="215">
                  <c:v>1.11855369105944</c:v>
                </c:pt>
                <c:pt idx="216">
                  <c:v>1.12060280865744</c:v>
                </c:pt>
                <c:pt idx="217">
                  <c:v>1.12265413514011</c:v>
                </c:pt>
                <c:pt idx="218">
                  <c:v>1.1247077065554101</c:v>
                </c:pt>
                <c:pt idx="219">
                  <c:v>1.1267635580137001</c:v>
                </c:pt>
                <c:pt idx="220">
                  <c:v>1.1288217237245199</c:v>
                </c:pt>
                <c:pt idx="221">
                  <c:v>1.13088223703167</c:v>
                </c:pt>
                <c:pt idx="222">
                  <c:v>1.13294513044666</c:v>
                </c:pt>
                <c:pt idx="223">
                  <c:v>1.13501043568073</c:v>
                </c:pt>
                <c:pt idx="224">
                  <c:v>1.13707818367538</c:v>
                </c:pt>
                <c:pt idx="225">
                  <c:v>1.1391484046315701</c:v>
                </c:pt>
                <c:pt idx="226">
                  <c:v>1.1412211280376401</c:v>
                </c:pt>
                <c:pt idx="227">
                  <c:v>1.1432963826960101</c:v>
                </c:pt>
                <c:pt idx="228">
                  <c:v>1.1453741967486999</c:v>
                </c:pt>
                <c:pt idx="229">
                  <c:v>1.1474545977017501</c:v>
                </c:pt>
                <c:pt idx="230">
                  <c:v>1.14953761244866</c:v>
                </c:pt>
                <c:pt idx="231">
                  <c:v>1.15162326729269</c:v>
                </c:pt>
                <c:pt idx="232">
                  <c:v>1.1537115879683699</c:v>
                </c:pt>
                <c:pt idx="233">
                  <c:v>1.15580259966202</c:v>
                </c:pt>
                <c:pt idx="234">
                  <c:v>1.15789632703142</c:v>
                </c:pt>
                <c:pt idx="235">
                  <c:v>1.1599927942246999</c:v>
                </c:pt>
                <c:pt idx="236">
                  <c:v>1.1620920248983999</c:v>
                </c:pt>
                <c:pt idx="237">
                  <c:v>1.16419404223484</c:v>
                </c:pt>
                <c:pt idx="238">
                  <c:v>1.1662988689587399</c:v>
                </c:pt>
                <c:pt idx="239">
                  <c:v>1.16840652735321</c:v>
                </c:pt>
                <c:pt idx="240">
                  <c:v>1.1705170392750599</c:v>
                </c:pt>
                <c:pt idx="241">
                  <c:v>1.1726304261695299</c:v>
                </c:pt>
                <c:pt idx="242">
                  <c:v>1.1747467090844199</c:v>
                </c:pt>
                <c:pt idx="243">
                  <c:v>1.1768659086836299</c:v>
                </c:pt>
                <c:pt idx="244">
                  <c:v>1.1789880452602599</c:v>
                </c:pt>
                <c:pt idx="245">
                  <c:v>1.1811131387490901</c:v>
                </c:pt>
                <c:pt idx="246">
                  <c:v>1.1832412087386499</c:v>
                </c:pt>
                <c:pt idx="247">
                  <c:v>1.1853722744828299</c:v>
                </c:pt>
                <c:pt idx="248">
                  <c:v>1.18750635491197</c:v>
                </c:pt>
                <c:pt idx="249">
                  <c:v>1.1896434686436299</c:v>
                </c:pt>
                <c:pt idx="250">
                  <c:v>1.19178363399288</c:v>
                </c:pt>
                <c:pt idx="251">
                  <c:v>1.19392686898221</c:v>
                </c:pt>
                <c:pt idx="252">
                  <c:v>1.19607319135113</c:v>
                </c:pt>
                <c:pt idx="253">
                  <c:v>1.19822261856532</c:v>
                </c:pt>
                <c:pt idx="254">
                  <c:v>1.2003751678255501</c:v>
                </c:pt>
                <c:pt idx="255">
                  <c:v>1.2025308560761601</c:v>
                </c:pt>
                <c:pt idx="256">
                  <c:v>1.2046897000133301</c:v>
                </c:pt>
                <c:pt idx="257">
                  <c:v>1.2068517160929899</c:v>
                </c:pt>
                <c:pt idx="258">
                  <c:v>1.20901692053844</c:v>
                </c:pt>
                <c:pt idx="259">
                  <c:v>1.2111853293477599</c:v>
                </c:pt>
                <c:pt idx="260">
                  <c:v>1.2133569583009201</c:v>
                </c:pt>
                <c:pt idx="261">
                  <c:v>1.2155318229665799</c:v>
                </c:pt>
                <c:pt idx="262">
                  <c:v>1.21770993870875</c:v>
                </c:pt>
                <c:pt idx="263">
                  <c:v>1.2198913206931501</c:v>
                </c:pt>
                <c:pt idx="264">
                  <c:v>1.2220759838934101</c:v>
                </c:pt>
                <c:pt idx="265">
                  <c:v>1.22426394309694</c:v>
                </c:pt>
                <c:pt idx="266">
                  <c:v>1.22645521291075</c:v>
                </c:pt>
                <c:pt idx="267">
                  <c:v>1.2286498077669501</c:v>
                </c:pt>
                <c:pt idx="268">
                  <c:v>1.2308477419281401</c:v>
                </c:pt>
                <c:pt idx="269">
                  <c:v>1.23304902949253</c:v>
                </c:pt>
                <c:pt idx="270">
                  <c:v>1.2352536843990101</c:v>
                </c:pt>
                <c:pt idx="271">
                  <c:v>1.23746172043194</c:v>
                </c:pt>
                <c:pt idx="272">
                  <c:v>1.2396731512258301</c:v>
                </c:pt>
                <c:pt idx="273">
                  <c:v>1.2418879902698601</c:v>
                </c:pt>
                <c:pt idx="274">
                  <c:v>1.24410625091227</c:v>
                </c:pt>
                <c:pt idx="275">
                  <c:v>1.24632794636456</c:v>
                </c:pt>
                <c:pt idx="276">
                  <c:v>1.2485530897055801</c:v>
                </c:pt>
                <c:pt idx="277">
                  <c:v>1.2507816938855001</c:v>
                </c:pt>
                <c:pt idx="278">
                  <c:v>1.2530137717296499</c:v>
                </c:pt>
                <c:pt idx="279">
                  <c:v>1.2552493359421899</c:v>
                </c:pt>
                <c:pt idx="280">
                  <c:v>1.2574883991097201</c:v>
                </c:pt>
                <c:pt idx="281">
                  <c:v>1.2597309737047699</c:v>
                </c:pt>
                <c:pt idx="282">
                  <c:v>1.2619770720891399</c:v>
                </c:pt>
                <c:pt idx="283">
                  <c:v>1.26422670651717</c:v>
                </c:pt>
                <c:pt idx="284">
                  <c:v>1.26647988913887</c:v>
                </c:pt>
                <c:pt idx="285">
                  <c:v>1.26873663200306</c:v>
                </c:pt>
                <c:pt idx="286">
                  <c:v>1.27099694706023</c:v>
                </c:pt>
                <c:pt idx="287">
                  <c:v>1.27326084616549</c:v>
                </c:pt>
                <c:pt idx="288">
                  <c:v>1.2755283410813401</c:v>
                </c:pt>
                <c:pt idx="289">
                  <c:v>1.2777994434803299</c:v>
                </c:pt>
                <c:pt idx="290">
                  <c:v>1.2800741649477501</c:v>
                </c:pt>
                <c:pt idx="291">
                  <c:v>1.2823525169841099</c:v>
                </c:pt>
                <c:pt idx="292">
                  <c:v>1.28463451100765</c:v>
                </c:pt>
                <c:pt idx="293">
                  <c:v>1.28692015835669</c:v>
                </c:pt>
                <c:pt idx="294">
                  <c:v>1.2892094702919901</c:v>
                </c:pt>
                <c:pt idx="295">
                  <c:v>1.29150245799898</c:v>
                </c:pt>
                <c:pt idx="296">
                  <c:v>1.2937991325899501</c:v>
                </c:pt>
                <c:pt idx="297">
                  <c:v>1.2960995051061801</c:v>
                </c:pt>
                <c:pt idx="298">
                  <c:v>1.2984035865199799</c:v>
                </c:pt>
                <c:pt idx="299">
                  <c:v>1.30071138773673</c:v>
                </c:pt>
                <c:pt idx="300">
                  <c:v>1.30302291959679</c:v>
                </c:pt>
                <c:pt idx="301">
                  <c:v>1.3053381928773999</c:v>
                </c:pt>
                <c:pt idx="302">
                  <c:v>1.3076572182945101</c:v>
                </c:pt>
                <c:pt idx="303">
                  <c:v>1.3099800065045899</c:v>
                </c:pt>
                <c:pt idx="304">
                  <c:v>1.3123065681063</c:v>
                </c:pt>
                <c:pt idx="305">
                  <c:v>1.31463691364226</c:v>
                </c:pt>
                <c:pt idx="306">
                  <c:v>1.3169710536006101</c:v>
                </c:pt>
                <c:pt idx="307">
                  <c:v>1.3193089984166599</c:v>
                </c:pt>
                <c:pt idx="308">
                  <c:v>1.32165075847438</c:v>
                </c:pt>
                <c:pt idx="309">
                  <c:v>1.3239963441079601</c:v>
                </c:pt>
                <c:pt idx="310">
                  <c:v>1.32634576560324</c:v>
                </c:pt>
                <c:pt idx="311">
                  <c:v>1.3286990331991699</c:v>
                </c:pt>
                <c:pt idx="312">
                  <c:v>1.3310561570891299</c:v>
                </c:pt>
                <c:pt idx="313">
                  <c:v>1.33341714742235</c:v>
                </c:pt>
                <c:pt idx="314">
                  <c:v>1.3357820143051999</c:v>
                </c:pt>
                <c:pt idx="315">
                  <c:v>1.33815076780242</c:v>
                </c:pt>
                <c:pt idx="316">
                  <c:v>1.34052341793846</c:v>
                </c:pt>
                <c:pt idx="317">
                  <c:v>1.3428999746985799</c:v>
                </c:pt>
                <c:pt idx="318">
                  <c:v>1.3452804480301199</c:v>
                </c:pt>
                <c:pt idx="319">
                  <c:v>1.34766484784361</c:v>
                </c:pt>
                <c:pt idx="320">
                  <c:v>1.3500531840138501</c:v>
                </c:pt>
                <c:pt idx="321">
                  <c:v>1.3524454663810801</c:v>
                </c:pt>
                <c:pt idx="322">
                  <c:v>1.3548417047520001</c:v>
                </c:pt>
                <c:pt idx="323">
                  <c:v>1.3572419089007901</c:v>
                </c:pt>
                <c:pt idx="324">
                  <c:v>1.35964608857013</c:v>
                </c:pt>
                <c:pt idx="325">
                  <c:v>1.36205425347218</c:v>
                </c:pt>
                <c:pt idx="326">
                  <c:v>1.3644664132895701</c:v>
                </c:pt>
                <c:pt idx="327">
                  <c:v>1.3668825776762701</c:v>
                </c:pt>
                <c:pt idx="328">
                  <c:v>1.36930275625857</c:v>
                </c:pt>
                <c:pt idx="329">
                  <c:v>1.37172695863589</c:v>
                </c:pt>
                <c:pt idx="330">
                  <c:v>1.3741551943817201</c:v>
                </c:pt>
                <c:pt idx="331">
                  <c:v>1.3765874730444301</c:v>
                </c:pt>
                <c:pt idx="332">
                  <c:v>1.37902380414807</c:v>
                </c:pt>
                <c:pt idx="333">
                  <c:v>1.38146419719322</c:v>
                </c:pt>
                <c:pt idx="334">
                  <c:v>1.3839086616577401</c:v>
                </c:pt>
                <c:pt idx="335">
                  <c:v>1.38635720699756</c:v>
                </c:pt>
                <c:pt idx="336">
                  <c:v>1.38880984264739</c:v>
                </c:pt>
                <c:pt idx="337">
                  <c:v>1.3912665780214999</c:v>
                </c:pt>
                <c:pt idx="338">
                  <c:v>1.3937274225143701</c:v>
                </c:pt>
                <c:pt idx="339">
                  <c:v>1.39619238550144</c:v>
                </c:pt>
                <c:pt idx="340">
                  <c:v>1.39866147633974</c:v>
                </c:pt>
                <c:pt idx="341">
                  <c:v>1.40113470436861</c:v>
                </c:pt>
                <c:pt idx="342">
                  <c:v>1.4036120789102999</c:v>
                </c:pt>
                <c:pt idx="343">
                  <c:v>1.40609360927058</c:v>
                </c:pt>
                <c:pt idx="344">
                  <c:v>1.4085793047394499</c:v>
                </c:pt>
                <c:pt idx="345">
                  <c:v>1.4110691745916299</c:v>
                </c:pt>
                <c:pt idx="346">
                  <c:v>1.4135632280872401</c:v>
                </c:pt>
                <c:pt idx="347">
                  <c:v>1.4160614744723301</c:v>
                </c:pt>
                <c:pt idx="348">
                  <c:v>1.41856392297942</c:v>
                </c:pt>
                <c:pt idx="349">
                  <c:v>1.42107058282813</c:v>
                </c:pt>
                <c:pt idx="350">
                  <c:v>1.4235814632256301</c:v>
                </c:pt>
                <c:pt idx="351">
                  <c:v>1.42609657336722</c:v>
                </c:pt>
                <c:pt idx="352">
                  <c:v>1.42861592243684</c:v>
                </c:pt>
                <c:pt idx="353">
                  <c:v>1.4311395196075101</c:v>
                </c:pt>
                <c:pt idx="354">
                  <c:v>1.4336673740419399</c:v>
                </c:pt>
                <c:pt idx="355">
                  <c:v>1.43619949489288</c:v>
                </c:pt>
                <c:pt idx="356">
                  <c:v>1.4387358913037001</c:v>
                </c:pt>
                <c:pt idx="357">
                  <c:v>1.4412765724087599</c:v>
                </c:pt>
                <c:pt idx="358">
                  <c:v>1.44382154733394</c:v>
                </c:pt>
                <c:pt idx="359">
                  <c:v>1.44637082519702</c:v>
                </c:pt>
                <c:pt idx="360">
                  <c:v>1.44892441510813</c:v>
                </c:pt>
                <c:pt idx="361">
                  <c:v>1.4514823261701899</c:v>
                </c:pt>
                <c:pt idx="362">
                  <c:v>1.4540445674793001</c:v>
                </c:pt>
                <c:pt idx="363">
                  <c:v>1.45661114812516</c:v>
                </c:pt>
                <c:pt idx="364">
                  <c:v>1.4591820771914401</c:v>
                </c:pt>
                <c:pt idx="365">
                  <c:v>1.46175736375622</c:v>
                </c:pt>
                <c:pt idx="366">
                  <c:v>1.4643370168923</c:v>
                </c:pt>
                <c:pt idx="367">
                  <c:v>1.46692104566762</c:v>
                </c:pt>
                <c:pt idx="368">
                  <c:v>1.4695094591456199</c:v>
                </c:pt>
                <c:pt idx="369">
                  <c:v>1.4721022663855801</c:v>
                </c:pt>
                <c:pt idx="370">
                  <c:v>1.4746994764429899</c:v>
                </c:pt>
                <c:pt idx="371">
                  <c:v>1.47730109836987</c:v>
                </c:pt>
                <c:pt idx="372">
                  <c:v>1.4799071412151099</c:v>
                </c:pt>
                <c:pt idx="373">
                  <c:v>1.48251761402482</c:v>
                </c:pt>
                <c:pt idx="374">
                  <c:v>1.48513252584263</c:v>
                </c:pt>
                <c:pt idx="375">
                  <c:v>1.48775188571003</c:v>
                </c:pt>
                <c:pt idx="376">
                  <c:v>1.49037570266663</c:v>
                </c:pt>
                <c:pt idx="377">
                  <c:v>1.4930039857505299</c:v>
                </c:pt>
                <c:pt idx="378">
                  <c:v>1.4956367439985701</c:v>
                </c:pt>
                <c:pt idx="379">
                  <c:v>1.4982739864466601</c:v>
                </c:pt>
                <c:pt idx="380">
                  <c:v>1.50091572213001</c:v>
                </c:pt>
                <c:pt idx="381">
                  <c:v>1.50356196008347</c:v>
                </c:pt>
                <c:pt idx="382">
                  <c:v>1.5062127093417801</c:v>
                </c:pt>
                <c:pt idx="383">
                  <c:v>1.50886797893983</c:v>
                </c:pt>
                <c:pt idx="384">
                  <c:v>1.5115277779129599</c:v>
                </c:pt>
                <c:pt idx="385">
                  <c:v>1.51419211529718</c:v>
                </c:pt>
                <c:pt idx="386">
                  <c:v>1.51686100012947</c:v>
                </c:pt>
                <c:pt idx="387">
                  <c:v>1.5195344414479599</c:v>
                </c:pt>
                <c:pt idx="388">
                  <c:v>1.5222124482922801</c:v>
                </c:pt>
                <c:pt idx="389">
                  <c:v>1.5248950297036901</c:v>
                </c:pt>
                <c:pt idx="390">
                  <c:v>1.52758219472542</c:v>
                </c:pt>
                <c:pt idx="391">
                  <c:v>1.5302739524028199</c:v>
                </c:pt>
                <c:pt idx="392">
                  <c:v>1.53297031178365</c:v>
                </c:pt>
                <c:pt idx="393">
                  <c:v>1.5356712819182601</c:v>
                </c:pt>
                <c:pt idx="394">
                  <c:v>1.5383768718598501</c:v>
                </c:pt>
                <c:pt idx="395">
                  <c:v>1.5410870906646601</c:v>
                </c:pt>
                <c:pt idx="396">
                  <c:v>1.54380194739218</c:v>
                </c:pt>
                <c:pt idx="397">
                  <c:v>1.5465214511054099</c:v>
                </c:pt>
                <c:pt idx="398">
                  <c:v>1.54924561087096</c:v>
                </c:pt>
                <c:pt idx="399">
                  <c:v>1.5519744357594001</c:v>
                </c:pt>
                <c:pt idx="400">
                  <c:v>1.5547079348453401</c:v>
                </c:pt>
                <c:pt idx="401">
                  <c:v>1.5574461172076499</c:v>
                </c:pt>
                <c:pt idx="402">
                  <c:v>1.5601889919296801</c:v>
                </c:pt>
                <c:pt idx="403">
                  <c:v>1.56293656809948</c:v>
                </c:pt>
                <c:pt idx="404">
                  <c:v>1.56568885480988</c:v>
                </c:pt>
                <c:pt idx="405">
                  <c:v>1.5684458611587799</c:v>
                </c:pt>
                <c:pt idx="406">
                  <c:v>1.57120759624925</c:v>
                </c:pt>
                <c:pt idx="407">
                  <c:v>1.5739740691898001</c:v>
                </c:pt>
                <c:pt idx="408">
                  <c:v>1.57674528909443</c:v>
                </c:pt>
                <c:pt idx="409">
                  <c:v>1.57952126508293</c:v>
                </c:pt>
                <c:pt idx="410">
                  <c:v>1.5823020062809501</c:v>
                </c:pt>
                <c:pt idx="411">
                  <c:v>1.58508752182023</c:v>
                </c:pt>
                <c:pt idx="412">
                  <c:v>1.5878778208387001</c:v>
                </c:pt>
                <c:pt idx="413">
                  <c:v>1.5906729124807399</c:v>
                </c:pt>
                <c:pt idx="414">
                  <c:v>1.5934728058972101</c:v>
                </c:pt>
                <c:pt idx="415">
                  <c:v>1.5962775102457401</c:v>
                </c:pt>
                <c:pt idx="416">
                  <c:v>1.59908703469076</c:v>
                </c:pt>
                <c:pt idx="417">
                  <c:v>1.6019013884037401</c:v>
                </c:pt>
                <c:pt idx="418">
                  <c:v>1.60472058056329</c:v>
                </c:pt>
                <c:pt idx="419">
                  <c:v>1.6075446203553401</c:v>
                </c:pt>
                <c:pt idx="420">
                  <c:v>1.61037351697327</c:v>
                </c:pt>
                <c:pt idx="421">
                  <c:v>1.6132072796180299</c:v>
                </c:pt>
                <c:pt idx="422">
                  <c:v>1.6160459174983199</c:v>
                </c:pt>
                <c:pt idx="423">
                  <c:v>1.6188894398307101</c:v>
                </c:pt>
                <c:pt idx="424">
                  <c:v>1.6217378558397499</c:v>
                </c:pt>
                <c:pt idx="425">
                  <c:v>1.62459117475818</c:v>
                </c:pt>
                <c:pt idx="426">
                  <c:v>1.62744940582695</c:v>
                </c:pt>
                <c:pt idx="427">
                  <c:v>1.6303125582954701</c:v>
                </c:pt>
                <c:pt idx="428">
                  <c:v>1.6331806414216401</c:v>
                </c:pt>
                <c:pt idx="429">
                  <c:v>1.63605366447204</c:v>
                </c:pt>
                <c:pt idx="430">
                  <c:v>1.6389316367220299</c:v>
                </c:pt>
                <c:pt idx="431">
                  <c:v>1.6418145674558799</c:v>
                </c:pt>
                <c:pt idx="432">
                  <c:v>1.6447024659668901</c:v>
                </c:pt>
                <c:pt idx="433">
                  <c:v>1.6475953415575</c:v>
                </c:pt>
                <c:pt idx="434">
                  <c:v>1.65049320353941</c:v>
                </c:pt>
                <c:pt idx="435">
                  <c:v>1.65339606123373</c:v>
                </c:pt>
                <c:pt idx="436">
                  <c:v>1.65630392397105</c:v>
                </c:pt>
                <c:pt idx="437">
                  <c:v>1.65921680109159</c:v>
                </c:pt>
                <c:pt idx="438">
                  <c:v>1.6621347019452899</c:v>
                </c:pt>
                <c:pt idx="439">
                  <c:v>1.66505763589189</c:v>
                </c:pt>
                <c:pt idx="440">
                  <c:v>1.6679856123011401</c:v>
                </c:pt>
                <c:pt idx="441">
                  <c:v>1.67091864055281</c:v>
                </c:pt>
                <c:pt idx="442">
                  <c:v>1.6738567300368301</c:v>
                </c:pt>
                <c:pt idx="443">
                  <c:v>1.67679989015341</c:v>
                </c:pt>
                <c:pt idx="444">
                  <c:v>1.6797481303131201</c:v>
                </c:pt>
                <c:pt idx="445">
                  <c:v>1.68270145993702</c:v>
                </c:pt>
                <c:pt idx="446">
                  <c:v>1.68565988845671</c:v>
                </c:pt>
                <c:pt idx="447">
                  <c:v>1.68862342531451</c:v>
                </c:pt>
                <c:pt idx="448">
                  <c:v>1.6915920799635</c:v>
                </c:pt>
                <c:pt idx="449">
                  <c:v>1.69456586186761</c:v>
                </c:pt>
                <c:pt idx="450">
                  <c:v>1.6975447805017501</c:v>
                </c:pt>
                <c:pt idx="451">
                  <c:v>1.70052884535195</c:v>
                </c:pt>
                <c:pt idx="452">
                  <c:v>1.70351806591532</c:v>
                </c:pt>
                <c:pt idx="453">
                  <c:v>1.7065124517002701</c:v>
                </c:pt>
                <c:pt idx="454">
                  <c:v>1.7095120122265699</c:v>
                </c:pt>
                <c:pt idx="455">
                  <c:v>1.7125167570253601</c:v>
                </c:pt>
                <c:pt idx="456">
                  <c:v>1.71552669563938</c:v>
                </c:pt>
                <c:pt idx="457">
                  <c:v>1.71854183762296</c:v>
                </c:pt>
                <c:pt idx="458">
                  <c:v>1.72156219254215</c:v>
                </c:pt>
                <c:pt idx="459">
                  <c:v>1.72458776997477</c:v>
                </c:pt>
                <c:pt idx="460">
                  <c:v>1.7276185795105501</c:v>
                </c:pt>
                <c:pt idx="461">
                  <c:v>1.7306546307511701</c:v>
                </c:pt>
                <c:pt idx="462">
                  <c:v>1.7336959333103501</c:v>
                </c:pt>
                <c:pt idx="463">
                  <c:v>1.7367424968139999</c:v>
                </c:pt>
                <c:pt idx="464">
                  <c:v>1.73979433090017</c:v>
                </c:pt>
                <c:pt idx="465">
                  <c:v>1.7428514452192501</c:v>
                </c:pt>
                <c:pt idx="466">
                  <c:v>1.74591384943404</c:v>
                </c:pt>
                <c:pt idx="467">
                  <c:v>1.7489815532197499</c:v>
                </c:pt>
                <c:pt idx="468">
                  <c:v>1.75205456626421</c:v>
                </c:pt>
                <c:pt idx="469">
                  <c:v>1.7551328982677299</c:v>
                </c:pt>
                <c:pt idx="470">
                  <c:v>1.7582165589435099</c:v>
                </c:pt>
                <c:pt idx="471">
                  <c:v>1.76130555801737</c:v>
                </c:pt>
                <c:pt idx="472">
                  <c:v>1.7643999052280701</c:v>
                </c:pt>
                <c:pt idx="473">
                  <c:v>1.76749961032727</c:v>
                </c:pt>
                <c:pt idx="474">
                  <c:v>1.77060468307964</c:v>
                </c:pt>
                <c:pt idx="475">
                  <c:v>1.7737151332629399</c:v>
                </c:pt>
                <c:pt idx="476">
                  <c:v>1.77683097066808</c:v>
                </c:pt>
                <c:pt idx="477">
                  <c:v>1.7799522050991801</c:v>
                </c:pt>
                <c:pt idx="478">
                  <c:v>1.7830788463737</c:v>
                </c:pt>
                <c:pt idx="479">
                  <c:v>1.7862109043224501</c:v>
                </c:pt>
                <c:pt idx="480">
                  <c:v>1.78934838878965</c:v>
                </c:pt>
                <c:pt idx="481">
                  <c:v>1.7924913096331101</c:v>
                </c:pt>
                <c:pt idx="482">
                  <c:v>1.7956396767242</c:v>
                </c:pt>
                <c:pt idx="483">
                  <c:v>1.7987934999479001</c:v>
                </c:pt>
                <c:pt idx="484">
                  <c:v>1.8019527892029299</c:v>
                </c:pt>
                <c:pt idx="485">
                  <c:v>1.8051175544019</c:v>
                </c:pt>
                <c:pt idx="486">
                  <c:v>1.80828780547112</c:v>
                </c:pt>
                <c:pt idx="487">
                  <c:v>1.8114635523509499</c:v>
                </c:pt>
                <c:pt idx="488">
                  <c:v>1.8146448049957</c:v>
                </c:pt>
                <c:pt idx="489">
                  <c:v>1.81783157337376</c:v>
                </c:pt>
                <c:pt idx="490">
                  <c:v>1.82102386746763</c:v>
                </c:pt>
                <c:pt idx="491">
                  <c:v>1.8242216972740199</c:v>
                </c:pt>
                <c:pt idx="492">
                  <c:v>1.8274250728038399</c:v>
                </c:pt>
                <c:pt idx="493">
                  <c:v>1.83063400408244</c:v>
                </c:pt>
                <c:pt idx="494">
                  <c:v>1.8338485011494099</c:v>
                </c:pt>
                <c:pt idx="495">
                  <c:v>1.8370685740589301</c:v>
                </c:pt>
                <c:pt idx="496">
                  <c:v>1.8402942328796299</c:v>
                </c:pt>
                <c:pt idx="497">
                  <c:v>1.8435254876946701</c:v>
                </c:pt>
                <c:pt idx="498">
                  <c:v>1.84676234860193</c:v>
                </c:pt>
                <c:pt idx="499">
                  <c:v>1.8500048257139201</c:v>
                </c:pt>
                <c:pt idx="500">
                  <c:v>1.85325292915797</c:v>
                </c:pt>
                <c:pt idx="501">
                  <c:v>1.8565066690762499</c:v>
                </c:pt>
                <c:pt idx="502">
                  <c:v>1.8597660556256499</c:v>
                </c:pt>
                <c:pt idx="503">
                  <c:v>1.8630310989782199</c:v>
                </c:pt>
                <c:pt idx="504">
                  <c:v>1.8663018093208401</c:v>
                </c:pt>
                <c:pt idx="505">
                  <c:v>1.86957819685558</c:v>
                </c:pt>
                <c:pt idx="506">
                  <c:v>1.8728602717995899</c:v>
                </c:pt>
                <c:pt idx="507">
                  <c:v>1.87614804438509</c:v>
                </c:pt>
                <c:pt idx="508">
                  <c:v>1.8794415248597101</c:v>
                </c:pt>
                <c:pt idx="509">
                  <c:v>1.8827407234862601</c:v>
                </c:pt>
                <c:pt idx="510">
                  <c:v>1.8860456505429599</c:v>
                </c:pt>
                <c:pt idx="511">
                  <c:v>1.88935631632337</c:v>
                </c:pt>
                <c:pt idx="512">
                  <c:v>1.8926727311366101</c:v>
                </c:pt>
                <c:pt idx="513">
                  <c:v>1.89599490530723</c:v>
                </c:pt>
                <c:pt idx="514">
                  <c:v>1.8993228491754901</c:v>
                </c:pt>
                <c:pt idx="515">
                  <c:v>1.9026565730970799</c:v>
                </c:pt>
                <c:pt idx="516">
                  <c:v>1.9059960874436199</c:v>
                </c:pt>
                <c:pt idx="517">
                  <c:v>1.9093414026022899</c:v>
                </c:pt>
                <c:pt idx="518">
                  <c:v>1.91269252897616</c:v>
                </c:pt>
                <c:pt idx="519">
                  <c:v>1.9160494769840399</c:v>
                </c:pt>
                <c:pt idx="520">
                  <c:v>1.91941225706095</c:v>
                </c:pt>
                <c:pt idx="521">
                  <c:v>1.9227808796575001</c:v>
                </c:pt>
                <c:pt idx="522">
                  <c:v>1.9261553552405599</c:v>
                </c:pt>
                <c:pt idx="523">
                  <c:v>1.92953569429297</c:v>
                </c:pt>
                <c:pt idx="524">
                  <c:v>1.93292190731378</c:v>
                </c:pt>
                <c:pt idx="525">
                  <c:v>1.93631400481807</c:v>
                </c:pt>
                <c:pt idx="526">
                  <c:v>1.93971199733739</c:v>
                </c:pt>
                <c:pt idx="527">
                  <c:v>1.94311589541925</c:v>
                </c:pt>
                <c:pt idx="528">
                  <c:v>1.9465257096278801</c:v>
                </c:pt>
                <c:pt idx="529">
                  <c:v>1.9499414505435599</c:v>
                </c:pt>
                <c:pt idx="530">
                  <c:v>1.9533631287631801</c:v>
                </c:pt>
                <c:pt idx="531">
                  <c:v>1.95679075490015</c:v>
                </c:pt>
                <c:pt idx="532">
                  <c:v>1.96022433958422</c:v>
                </c:pt>
                <c:pt idx="533">
                  <c:v>1.96366389346209</c:v>
                </c:pt>
                <c:pt idx="534">
                  <c:v>1.96710942719675</c:v>
                </c:pt>
                <c:pt idx="535">
                  <c:v>1.97056095146808</c:v>
                </c:pt>
                <c:pt idx="536">
                  <c:v>1.9740184769726701</c:v>
                </c:pt>
                <c:pt idx="537">
                  <c:v>1.97748201442395</c:v>
                </c:pt>
                <c:pt idx="538">
                  <c:v>1.9809515745520201</c:v>
                </c:pt>
                <c:pt idx="539">
                  <c:v>1.9844271681041501</c:v>
                </c:pt>
                <c:pt idx="540">
                  <c:v>1.9879088058443399</c:v>
                </c:pt>
                <c:pt idx="541">
                  <c:v>1.99139649855378</c:v>
                </c:pt>
                <c:pt idx="542">
                  <c:v>1.9948902570304301</c:v>
                </c:pt>
                <c:pt idx="543">
                  <c:v>1.99839009208969</c:v>
                </c:pt>
                <c:pt idx="544">
                  <c:v>2.0018960145637399</c:v>
                </c:pt>
                <c:pt idx="545">
                  <c:v>2.00540803530237</c:v>
                </c:pt>
                <c:pt idx="546">
                  <c:v>2.0089261651722299</c:v>
                </c:pt>
                <c:pt idx="547">
                  <c:v>2.0124504150575002</c:v>
                </c:pt>
                <c:pt idx="548">
                  <c:v>2.0159807958596301</c:v>
                </c:pt>
                <c:pt idx="549">
                  <c:v>2.0195173184974702</c:v>
                </c:pt>
                <c:pt idx="550">
                  <c:v>2.02305999390726</c:v>
                </c:pt>
                <c:pt idx="551">
                  <c:v>2.0266088330427099</c:v>
                </c:pt>
                <c:pt idx="552">
                  <c:v>2.0301638468753098</c:v>
                </c:pt>
                <c:pt idx="553">
                  <c:v>2.0337250463937999</c:v>
                </c:pt>
                <c:pt idx="554">
                  <c:v>2.0372924426047199</c:v>
                </c:pt>
                <c:pt idx="555">
                  <c:v>2.0408660465322699</c:v>
                </c:pt>
                <c:pt idx="556">
                  <c:v>2.0444458692184599</c:v>
                </c:pt>
                <c:pt idx="557">
                  <c:v>2.0480319217227398</c:v>
                </c:pt>
                <c:pt idx="558">
                  <c:v>2.0516242151229198</c:v>
                </c:pt>
                <c:pt idx="559">
                  <c:v>2.05522276051419</c:v>
                </c:pt>
                <c:pt idx="560">
                  <c:v>2.0588275690098699</c:v>
                </c:pt>
                <c:pt idx="561">
                  <c:v>2.06243865174129</c:v>
                </c:pt>
                <c:pt idx="562">
                  <c:v>2.0660560198576898</c:v>
                </c:pt>
                <c:pt idx="563">
                  <c:v>2.0696796845262599</c:v>
                </c:pt>
                <c:pt idx="564">
                  <c:v>2.0733096569326102</c:v>
                </c:pt>
                <c:pt idx="565">
                  <c:v>2.0769459482801498</c:v>
                </c:pt>
                <c:pt idx="566">
                  <c:v>2.08058856979076</c:v>
                </c:pt>
                <c:pt idx="567">
                  <c:v>2.0842375327043499</c:v>
                </c:pt>
                <c:pt idx="568">
                  <c:v>2.0878928482792798</c:v>
                </c:pt>
                <c:pt idx="569">
                  <c:v>2.0915545277920198</c:v>
                </c:pt>
                <c:pt idx="570">
                  <c:v>2.0952225825377</c:v>
                </c:pt>
                <c:pt idx="571">
                  <c:v>2.0988970238297902</c:v>
                </c:pt>
                <c:pt idx="572">
                  <c:v>2.1025778629999601</c:v>
                </c:pt>
                <c:pt idx="573">
                  <c:v>2.1062651113988</c:v>
                </c:pt>
                <c:pt idx="574">
                  <c:v>2.1099587803951798</c:v>
                </c:pt>
                <c:pt idx="575">
                  <c:v>2.1136588813767099</c:v>
                </c:pt>
                <c:pt idx="576">
                  <c:v>2.1173654257495098</c:v>
                </c:pt>
                <c:pt idx="577">
                  <c:v>2.1210784249386698</c:v>
                </c:pt>
                <c:pt idx="578">
                  <c:v>2.1247978903876898</c:v>
                </c:pt>
                <c:pt idx="579">
                  <c:v>2.1285238335591199</c:v>
                </c:pt>
                <c:pt idx="580">
                  <c:v>2.1322562659341</c:v>
                </c:pt>
                <c:pt idx="581">
                  <c:v>2.13599519901295</c:v>
                </c:pt>
                <c:pt idx="582">
                  <c:v>2.1397406443145202</c:v>
                </c:pt>
                <c:pt idx="583">
                  <c:v>2.14349261337708</c:v>
                </c:pt>
                <c:pt idx="584">
                  <c:v>2.1472511177576301</c:v>
                </c:pt>
                <c:pt idx="585">
                  <c:v>2.1510161690321401</c:v>
                </c:pt>
                <c:pt idx="586">
                  <c:v>2.1547877787960399</c:v>
                </c:pt>
                <c:pt idx="587">
                  <c:v>2.15856595866346</c:v>
                </c:pt>
                <c:pt idx="588">
                  <c:v>2.1623507202680399</c:v>
                </c:pt>
                <c:pt idx="589">
                  <c:v>2.1661420752625702</c:v>
                </c:pt>
                <c:pt idx="590">
                  <c:v>2.16994003531914</c:v>
                </c:pt>
                <c:pt idx="591">
                  <c:v>2.1737446121290498</c:v>
                </c:pt>
                <c:pt idx="592">
                  <c:v>2.1775558174032201</c:v>
                </c:pt>
                <c:pt idx="593">
                  <c:v>2.1813736628716001</c:v>
                </c:pt>
                <c:pt idx="594">
                  <c:v>2.18519816028381</c:v>
                </c:pt>
                <c:pt idx="595">
                  <c:v>2.18902932140919</c:v>
                </c:pt>
                <c:pt idx="596">
                  <c:v>2.19286715803627</c:v>
                </c:pt>
                <c:pt idx="597">
                  <c:v>2.1967116819733699</c:v>
                </c:pt>
                <c:pt idx="598">
                  <c:v>2.20056290504828</c:v>
                </c:pt>
                <c:pt idx="599">
                  <c:v>2.20442083910857</c:v>
                </c:pt>
                <c:pt idx="600">
                  <c:v>2.2082854960216198</c:v>
                </c:pt>
                <c:pt idx="601">
                  <c:v>2.21215688767442</c:v>
                </c:pt>
                <c:pt idx="602">
                  <c:v>2.2160350259738602</c:v>
                </c:pt>
                <c:pt idx="603">
                  <c:v>2.2199199228467998</c:v>
                </c:pt>
                <c:pt idx="604">
                  <c:v>2.2238115902395701</c:v>
                </c:pt>
                <c:pt idx="605">
                  <c:v>2.2277100401188998</c:v>
                </c:pt>
                <c:pt idx="606">
                  <c:v>2.2316152844713399</c:v>
                </c:pt>
                <c:pt idx="607">
                  <c:v>2.2355273353032898</c:v>
                </c:pt>
                <c:pt idx="608">
                  <c:v>2.2394462046416401</c:v>
                </c:pt>
                <c:pt idx="609">
                  <c:v>2.2433719045331402</c:v>
                </c:pt>
                <c:pt idx="610">
                  <c:v>2.2473044470443999</c:v>
                </c:pt>
                <c:pt idx="611">
                  <c:v>2.25124384426302</c:v>
                </c:pt>
                <c:pt idx="612">
                  <c:v>2.255190108296</c:v>
                </c:pt>
                <c:pt idx="613">
                  <c:v>2.2591432512710501</c:v>
                </c:pt>
                <c:pt idx="614">
                  <c:v>2.2631032853363302</c:v>
                </c:pt>
                <c:pt idx="615">
                  <c:v>2.26707022266012</c:v>
                </c:pt>
                <c:pt idx="616">
                  <c:v>2.2710440754313801</c:v>
                </c:pt>
                <c:pt idx="617">
                  <c:v>2.2750248558591299</c:v>
                </c:pt>
                <c:pt idx="618">
                  <c:v>2.2790125761732898</c:v>
                </c:pt>
                <c:pt idx="619">
                  <c:v>2.2830072486240498</c:v>
                </c:pt>
                <c:pt idx="620">
                  <c:v>2.2870088854825501</c:v>
                </c:pt>
                <c:pt idx="621">
                  <c:v>2.29101749904033</c:v>
                </c:pt>
                <c:pt idx="622">
                  <c:v>2.2950331016095999</c:v>
                </c:pt>
                <c:pt idx="623">
                  <c:v>2.29905570552335</c:v>
                </c:pt>
                <c:pt idx="624">
                  <c:v>2.3030853231351598</c:v>
                </c:pt>
                <c:pt idx="625">
                  <c:v>2.3071219668199299</c:v>
                </c:pt>
                <c:pt idx="626">
                  <c:v>2.3111656489727901</c:v>
                </c:pt>
                <c:pt idx="627">
                  <c:v>2.3152163820102798</c:v>
                </c:pt>
                <c:pt idx="628">
                  <c:v>2.3192741783696702</c:v>
                </c:pt>
                <c:pt idx="629">
                  <c:v>2.3233390505090901</c:v>
                </c:pt>
                <c:pt idx="630">
                  <c:v>2.32741101090796</c:v>
                </c:pt>
                <c:pt idx="631">
                  <c:v>2.3314900720665102</c:v>
                </c:pt>
                <c:pt idx="632">
                  <c:v>2.3355762465062999</c:v>
                </c:pt>
                <c:pt idx="633">
                  <c:v>2.3396695467701298</c:v>
                </c:pt>
                <c:pt idx="634">
                  <c:v>2.3437699854218201</c:v>
                </c:pt>
                <c:pt idx="635">
                  <c:v>2.3478775750463501</c:v>
                </c:pt>
                <c:pt idx="636">
                  <c:v>2.3519923282502799</c:v>
                </c:pt>
                <c:pt idx="637">
                  <c:v>2.3561142576612402</c:v>
                </c:pt>
                <c:pt idx="638">
                  <c:v>2.3602433759283499</c:v>
                </c:pt>
                <c:pt idx="639">
                  <c:v>2.3643796957222598</c:v>
                </c:pt>
                <c:pt idx="640">
                  <c:v>2.36852322973508</c:v>
                </c:pt>
                <c:pt idx="641">
                  <c:v>2.3726739906802798</c:v>
                </c:pt>
                <c:pt idx="642">
                  <c:v>2.3768319912928502</c:v>
                </c:pt>
                <c:pt idx="643">
                  <c:v>2.38099724432954</c:v>
                </c:pt>
                <c:pt idx="644">
                  <c:v>2.3851697625686601</c:v>
                </c:pt>
                <c:pt idx="645">
                  <c:v>2.3893495588103302</c:v>
                </c:pt>
                <c:pt idx="646">
                  <c:v>2.3935366458763001</c:v>
                </c:pt>
                <c:pt idx="647">
                  <c:v>2.3977310366100202</c:v>
                </c:pt>
                <c:pt idx="648">
                  <c:v>2.4019327438768001</c:v>
                </c:pt>
                <c:pt idx="649">
                  <c:v>2.40614178056398</c:v>
                </c:pt>
                <c:pt idx="650">
                  <c:v>2.4103581595807699</c:v>
                </c:pt>
                <c:pt idx="651">
                  <c:v>2.4145818938579602</c:v>
                </c:pt>
                <c:pt idx="652">
                  <c:v>2.41881299634864</c:v>
                </c:pt>
                <c:pt idx="653">
                  <c:v>2.42305148002808</c:v>
                </c:pt>
                <c:pt idx="654">
                  <c:v>2.4272973578935302</c:v>
                </c:pt>
                <c:pt idx="655">
                  <c:v>2.4315506429640199</c:v>
                </c:pt>
                <c:pt idx="656">
                  <c:v>2.43581134828103</c:v>
                </c:pt>
                <c:pt idx="657">
                  <c:v>2.4400794869085001</c:v>
                </c:pt>
                <c:pt idx="658">
                  <c:v>2.4443550719321898</c:v>
                </c:pt>
                <c:pt idx="659">
                  <c:v>2.4486381164604798</c:v>
                </c:pt>
                <c:pt idx="660">
                  <c:v>2.4529286336237202</c:v>
                </c:pt>
                <c:pt idx="661">
                  <c:v>2.45722663657495</c:v>
                </c:pt>
                <c:pt idx="662">
                  <c:v>2.46153213848973</c:v>
                </c:pt>
                <c:pt idx="663">
                  <c:v>2.4658451525659801</c:v>
                </c:pt>
                <c:pt idx="664">
                  <c:v>2.4701656920238402</c:v>
                </c:pt>
                <c:pt idx="665">
                  <c:v>2.4744937701063101</c:v>
                </c:pt>
                <c:pt idx="666">
                  <c:v>2.4788294000791802</c:v>
                </c:pt>
                <c:pt idx="667">
                  <c:v>2.48317259523064</c:v>
                </c:pt>
                <c:pt idx="668">
                  <c:v>2.4875233688713898</c:v>
                </c:pt>
                <c:pt idx="669">
                  <c:v>2.4918817343351498</c:v>
                </c:pt>
                <c:pt idx="670">
                  <c:v>2.4962477049785798</c:v>
                </c:pt>
                <c:pt idx="671">
                  <c:v>2.5006212941810202</c:v>
                </c:pt>
                <c:pt idx="672">
                  <c:v>2.5050025153442199</c:v>
                </c:pt>
                <c:pt idx="673">
                  <c:v>2.50939138189361</c:v>
                </c:pt>
                <c:pt idx="674">
                  <c:v>2.5137879072768898</c:v>
                </c:pt>
                <c:pt idx="675">
                  <c:v>2.5181921049655598</c:v>
                </c:pt>
                <c:pt idx="676">
                  <c:v>2.5226039884534002</c:v>
                </c:pt>
                <c:pt idx="677">
                  <c:v>2.52702357125753</c:v>
                </c:pt>
                <c:pt idx="678">
                  <c:v>2.5314508669185001</c:v>
                </c:pt>
                <c:pt idx="679">
                  <c:v>2.5358858889998901</c:v>
                </c:pt>
                <c:pt idx="680">
                  <c:v>2.5403286510881999</c:v>
                </c:pt>
                <c:pt idx="681">
                  <c:v>2.5447791667935</c:v>
                </c:pt>
                <c:pt idx="682">
                  <c:v>2.5492374497492598</c:v>
                </c:pt>
                <c:pt idx="683">
                  <c:v>2.5537035136121302</c:v>
                </c:pt>
                <c:pt idx="684">
                  <c:v>2.5581773720623202</c:v>
                </c:pt>
                <c:pt idx="685">
                  <c:v>2.5626590388032202</c:v>
                </c:pt>
                <c:pt idx="686">
                  <c:v>2.5671485275618</c:v>
                </c:pt>
                <c:pt idx="687">
                  <c:v>2.57164585208894</c:v>
                </c:pt>
                <c:pt idx="688">
                  <c:v>2.5761510261588798</c:v>
                </c:pt>
                <c:pt idx="689">
                  <c:v>2.5806640635692002</c:v>
                </c:pt>
                <c:pt idx="690">
                  <c:v>2.58518497814149</c:v>
                </c:pt>
                <c:pt idx="691">
                  <c:v>2.5897137837211299</c:v>
                </c:pt>
                <c:pt idx="692">
                  <c:v>2.5942504941768698</c:v>
                </c:pt>
                <c:pt idx="693">
                  <c:v>2.5987951234016902</c:v>
                </c:pt>
                <c:pt idx="694">
                  <c:v>2.60334768531211</c:v>
                </c:pt>
                <c:pt idx="695">
                  <c:v>2.6079081938489201</c:v>
                </c:pt>
                <c:pt idx="696">
                  <c:v>2.61247666297665</c:v>
                </c:pt>
                <c:pt idx="697">
                  <c:v>2.6170531066836098</c:v>
                </c:pt>
                <c:pt idx="698">
                  <c:v>2.6216375389825202</c:v>
                </c:pt>
                <c:pt idx="699">
                  <c:v>2.6262299739097599</c:v>
                </c:pt>
                <c:pt idx="700">
                  <c:v>2.6308304255264301</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2.3508772505988</c:v>
                </c:pt>
                <c:pt idx="1">
                  <c:v>2.3173199327805301</c:v>
                </c:pt>
                <c:pt idx="2">
                  <c:v>2.2842440404711799</c:v>
                </c:pt>
                <c:pt idx="3">
                  <c:v>2.2516427641149899</c:v>
                </c:pt>
                <c:pt idx="4">
                  <c:v>2.2195116860358701</c:v>
                </c:pt>
                <c:pt idx="5">
                  <c:v>2.1878512874326201</c:v>
                </c:pt>
                <c:pt idx="6">
                  <c:v>2.1566623718202602</c:v>
                </c:pt>
                <c:pt idx="7">
                  <c:v>2.12594539897521</c:v>
                </c:pt>
                <c:pt idx="8">
                  <c:v>2.0957004999591899</c:v>
                </c:pt>
                <c:pt idx="9">
                  <c:v>2.0659274919240498</c:v>
                </c:pt>
                <c:pt idx="10">
                  <c:v>2.0366258926832002</c:v>
                </c:pt>
                <c:pt idx="11">
                  <c:v>2.0077949350369599</c:v>
                </c:pt>
                <c:pt idx="12">
                  <c:v>1.97943358084034</c:v>
                </c:pt>
                <c:pt idx="13">
                  <c:v>1.9515405348027499</c:v>
                </c:pt>
                <c:pt idx="14">
                  <c:v>1.9241142580106301</c:v>
                </c:pt>
                <c:pt idx="15">
                  <c:v>1.8971529811647301</c:v>
                </c:pt>
                <c:pt idx="16">
                  <c:v>1.8706547175252199</c:v>
                </c:pt>
                <c:pt idx="17">
                  <c:v>1.8446172755583501</c:v>
                </c:pt>
                <c:pt idx="18">
                  <c:v>1.81903827127992</c:v>
                </c:pt>
                <c:pt idx="19">
                  <c:v>1.7939151402910201</c:v>
                </c:pt>
                <c:pt idx="20">
                  <c:v>1.76924514950315</c:v>
                </c:pt>
                <c:pt idx="21">
                  <c:v>1.7450254085499</c:v>
                </c:pt>
                <c:pt idx="22">
                  <c:v>1.72125288088373</c:v>
                </c:pt>
                <c:pt idx="23">
                  <c:v>1.69792439455662</c:v>
                </c:pt>
                <c:pt idx="24">
                  <c:v>1.67503665268449</c:v>
                </c:pt>
                <c:pt idx="25">
                  <c:v>1.6525862435955401</c:v>
                </c:pt>
                <c:pt idx="26">
                  <c:v>1.63056965066339</c:v>
                </c:pt>
                <c:pt idx="27">
                  <c:v>1.6089832618264599</c:v>
                </c:pt>
                <c:pt idx="28">
                  <c:v>1.5878233787956</c:v>
                </c:pt>
                <c:pt idx="29">
                  <c:v>1.56708622595199</c:v>
                </c:pt>
                <c:pt idx="30">
                  <c:v>1.54676795893847</c:v>
                </c:pt>
                <c:pt idx="31">
                  <c:v>1.5268646729470301</c:v>
                </c:pt>
                <c:pt idx="32">
                  <c:v>1.5073724107062101</c:v>
                </c:pt>
                <c:pt idx="33">
                  <c:v>1.4882871701718099</c:v>
                </c:pt>
                <c:pt idx="34">
                  <c:v>1.46960491192511</c:v>
                </c:pt>
                <c:pt idx="35">
                  <c:v>1.45132156628263</c:v>
                </c:pt>
                <c:pt idx="36">
                  <c:v>1.4334330401216999</c:v>
                </c:pt>
                <c:pt idx="37">
                  <c:v>1.41593522342641</c:v>
                </c:pt>
                <c:pt idx="38">
                  <c:v>1.3988239955582999</c:v>
                </c:pt>
                <c:pt idx="39">
                  <c:v>1.38209523125652</c:v>
                </c:pt>
                <c:pt idx="40">
                  <c:v>1.3657448063719</c:v>
                </c:pt>
                <c:pt idx="41">
                  <c:v>1.3497686033396401</c:v>
                </c:pt>
                <c:pt idx="42">
                  <c:v>1.3341625163949999</c:v>
                </c:pt>
                <c:pt idx="43">
                  <c:v>1.3189224565364901</c:v>
                </c:pt>
                <c:pt idx="44">
                  <c:v>1.3040443562408399</c:v>
                </c:pt>
                <c:pt idx="45">
                  <c:v>1.2895241739338801</c:v>
                </c:pt>
                <c:pt idx="46">
                  <c:v>1.2753578982211999</c:v>
                </c:pt>
                <c:pt idx="47">
                  <c:v>1.26154155188238</c:v>
                </c:pt>
                <c:pt idx="48">
                  <c:v>1.2480711956321999</c:v>
                </c:pt>
                <c:pt idx="49">
                  <c:v>1.23494293165198</c:v>
                </c:pt>
                <c:pt idx="50">
                  <c:v>1.22215290689378</c:v>
                </c:pt>
                <c:pt idx="51">
                  <c:v>1.20969731615998</c:v>
                </c:pt>
                <c:pt idx="52">
                  <c:v>1.19757240496035</c:v>
                </c:pt>
                <c:pt idx="53">
                  <c:v>1.1857744721479799</c:v>
                </c:pt>
                <c:pt idx="54">
                  <c:v>1.17429987233549</c:v>
                </c:pt>
                <c:pt idx="55">
                  <c:v>1.16314501809198</c:v>
                </c:pt>
                <c:pt idx="56">
                  <c:v>1.15230638192101</c:v>
                </c:pt>
                <c:pt idx="57">
                  <c:v>1.1417804980189701</c:v>
                </c:pt>
                <c:pt idx="58">
                  <c:v>1.13156396381316</c:v>
                </c:pt>
                <c:pt idx="59">
                  <c:v>1.12165344127768</c:v>
                </c:pt>
                <c:pt idx="60">
                  <c:v>1.11204565802523</c:v>
                </c:pt>
                <c:pt idx="61">
                  <c:v>1.1027374081718</c:v>
                </c:pt>
                <c:pt idx="62">
                  <c:v>1.09372555297093</c:v>
                </c:pt>
                <c:pt idx="63">
                  <c:v>1.0850070212136</c:v>
                </c:pt>
                <c:pt idx="64">
                  <c:v>1.07657880938883</c:v>
                </c:pt>
                <c:pt idx="65">
                  <c:v>1.0684379816002001</c:v>
                </c:pt>
                <c:pt idx="66">
                  <c:v>1.0605816692321799</c:v>
                </c:pt>
                <c:pt idx="67">
                  <c:v>1.05300707036033</c:v>
                </c:pt>
                <c:pt idx="68">
                  <c:v>1.04571144889877</c:v>
                </c:pt>
                <c:pt idx="69">
                  <c:v>1.03869213347795</c:v>
                </c:pt>
                <c:pt idx="70">
                  <c:v>1.03194651604592</c:v>
                </c:pt>
                <c:pt idx="71">
                  <c:v>1.0254720501860299</c:v>
                </c:pt>
                <c:pt idx="72">
                  <c:v>1.0192662491443001</c:v>
                </c:pt>
                <c:pt idx="73">
                  <c:v>1.0133266835603401</c:v>
                </c:pt>
                <c:pt idx="74">
                  <c:v>1.0076509788961301</c:v>
                </c:pt>
                <c:pt idx="75">
                  <c:v>1.00223681255837</c:v>
                </c:pt>
                <c:pt idx="76">
                  <c:v>1.0008110809705699</c:v>
                </c:pt>
                <c:pt idx="77">
                  <c:v>1.00231778128634</c:v>
                </c:pt>
                <c:pt idx="78">
                  <c:v>1.00393881161841</c:v>
                </c:pt>
                <c:pt idx="79">
                  <c:v>1.0056751451371599</c:v>
                </c:pt>
                <c:pt idx="80">
                  <c:v>1.00752780298401</c:v>
                </c:pt>
                <c:pt idx="81">
                  <c:v>1.00949785306421</c:v>
                </c:pt>
                <c:pt idx="82">
                  <c:v>1.0115864087302699</c:v>
                </c:pt>
                <c:pt idx="83">
                  <c:v>1.0137946273545499</c:v>
                </c:pt>
                <c:pt idx="84">
                  <c:v>1.01612370879045</c:v>
                </c:pt>
                <c:pt idx="85">
                  <c:v>1.01857489372257</c:v>
                </c:pt>
                <c:pt idx="86">
                  <c:v>1.0211494619067401</c:v>
                </c:pt>
                <c:pt idx="87">
                  <c:v>1.0238487303021799</c:v>
                </c:pt>
                <c:pt idx="88">
                  <c:v>1.0266740510986201</c:v>
                </c:pt>
                <c:pt idx="89">
                  <c:v>1.0296268096421699</c:v>
                </c:pt>
                <c:pt idx="90">
                  <c:v>1.03270842226475</c:v>
                </c:pt>
                <c:pt idx="91">
                  <c:v>1.0359203340224901</c:v>
                </c:pt>
                <c:pt idx="92">
                  <c:v>1.0392640163495701</c:v>
                </c:pt>
                <c:pt idx="93">
                  <c:v>1.0427409646343699</c:v>
                </c:pt>
                <c:pt idx="94">
                  <c:v>1.04635269572581</c:v>
                </c:pt>
                <c:pt idx="95">
                  <c:v>1.05010074537801</c:v>
                </c:pt>
                <c:pt idx="96">
                  <c:v>1.0539866656419501</c:v>
                </c:pt>
                <c:pt idx="97">
                  <c:v>1.0580120222132099</c:v>
                </c:pt>
                <c:pt idx="98">
                  <c:v>1.0621783917449401</c:v>
                </c:pt>
                <c:pt idx="99">
                  <c:v>1.06648735913546</c:v>
                </c:pt>
                <c:pt idx="100">
                  <c:v>1.07094051479964</c:v>
                </c:pt>
                <c:pt idx="101">
                  <c:v>1.07553945193322</c:v>
                </c:pt>
                <c:pt idx="102">
                  <c:v>1.0802857637788299</c:v>
                </c:pt>
                <c:pt idx="103">
                  <c:v>1.0851810409020799</c:v>
                </c:pt>
                <c:pt idx="104">
                  <c:v>1.0902268684854699</c:v>
                </c:pt>
                <c:pt idx="105">
                  <c:v>1.0954248236473001</c:v>
                </c:pt>
                <c:pt idx="106">
                  <c:v>1.1007764727921301</c:v>
                </c:pt>
                <c:pt idx="107">
                  <c:v>1.1062833689982401</c:v>
                </c:pt>
                <c:pt idx="108">
                  <c:v>1.11194704944686</c:v>
                </c:pt>
                <c:pt idx="109">
                  <c:v>1.1177690328971299</c:v>
                </c:pt>
                <c:pt idx="110">
                  <c:v>1.1237508172094599</c:v>
                </c:pt>
                <c:pt idx="111">
                  <c:v>1.1298938769192699</c:v>
                </c:pt>
                <c:pt idx="112">
                  <c:v>1.13619966086201</c:v>
                </c:pt>
                <c:pt idx="113">
                  <c:v>1.14266958984955</c:v>
                </c:pt>
                <c:pt idx="114">
                  <c:v>1.14930505439678</c:v>
                </c:pt>
                <c:pt idx="115">
                  <c:v>1.15610741249682</c:v>
                </c:pt>
                <c:pt idx="116">
                  <c:v>1.16307798744212</c:v>
                </c:pt>
                <c:pt idx="117">
                  <c:v>1.17021806568818</c:v>
                </c:pt>
                <c:pt idx="118">
                  <c:v>1.1775288947557301</c:v>
                </c:pt>
                <c:pt idx="119">
                  <c:v>1.18501168116692</c:v>
                </c:pt>
                <c:pt idx="120">
                  <c:v>1.1926675884103</c:v>
                </c:pt>
                <c:pt idx="121">
                  <c:v>1.2004977349291299</c:v>
                </c:pt>
                <c:pt idx="122">
                  <c:v>1.20850319212718</c:v>
                </c:pt>
                <c:pt idx="123">
                  <c:v>1.21668498238597</c:v>
                </c:pt>
                <c:pt idx="124">
                  <c:v>1.22504407708716</c:v>
                </c:pt>
                <c:pt idx="125">
                  <c:v>1.23358139463395</c:v>
                </c:pt>
                <c:pt idx="126">
                  <c:v>1.24229779846518</c:v>
                </c:pt>
                <c:pt idx="127">
                  <c:v>1.2511940950559</c:v>
                </c:pt>
                <c:pt idx="128">
                  <c:v>1.2602710318985499</c:v>
                </c:pt>
                <c:pt idx="129">
                  <c:v>1.26952929545885</c:v>
                </c:pt>
                <c:pt idx="130">
                  <c:v>1.27896950910101</c:v>
                </c:pt>
                <c:pt idx="131">
                  <c:v>1.28859223097691</c:v>
                </c:pt>
                <c:pt idx="132">
                  <c:v>1.29839795187464</c:v>
                </c:pt>
                <c:pt idx="133">
                  <c:v>1.30838709302187</c:v>
                </c:pt>
                <c:pt idx="134">
                  <c:v>1.3185600038399901</c:v>
                </c:pt>
                <c:pt idx="135">
                  <c:v>1.32891695964568</c:v>
                </c:pt>
                <c:pt idx="136">
                  <c:v>1.3394581592966599</c:v>
                </c:pt>
                <c:pt idx="137">
                  <c:v>1.35018372277915</c:v>
                </c:pt>
                <c:pt idx="138">
                  <c:v>1.3610936887348699</c:v>
                </c:pt>
                <c:pt idx="139">
                  <c:v>1.3721880119260199</c:v>
                </c:pt>
                <c:pt idx="140">
                  <c:v>1.3834665606371599</c:v>
                </c:pt>
                <c:pt idx="141">
                  <c:v>1.3949291140133699</c:v>
                </c:pt>
                <c:pt idx="142">
                  <c:v>1.4065753593345001</c:v>
                </c:pt>
                <c:pt idx="143">
                  <c:v>1.4184048892260299</c:v>
                </c:pt>
                <c:pt idx="144">
                  <c:v>1.43041719880727</c:v>
                </c:pt>
                <c:pt idx="145">
                  <c:v>1.44261168277829</c:v>
                </c:pt>
                <c:pt idx="146">
                  <c:v>1.4549876324472999</c:v>
                </c:pt>
                <c:pt idx="147">
                  <c:v>1.4675442327008099</c:v>
                </c:pt>
                <c:pt idx="148">
                  <c:v>1.4802805589191499</c:v>
                </c:pt>
                <c:pt idx="149">
                  <c:v>1.49319557384054</c:v>
                </c:pt>
                <c:pt idx="150">
                  <c:v>1.50628812437716</c:v>
                </c:pt>
                <c:pt idx="151">
                  <c:v>1.5195569383872201</c:v>
                </c:pt>
                <c:pt idx="152">
                  <c:v>1.5330006214073399</c:v>
                </c:pt>
                <c:pt idx="153">
                  <c:v>1.54661765335001</c:v>
                </c:pt>
                <c:pt idx="154">
                  <c:v>1.56040638517117</c:v>
                </c:pt>
                <c:pt idx="155">
                  <c:v>1.57436503551345</c:v>
                </c:pt>
                <c:pt idx="156">
                  <c:v>1.58849168733098</c:v>
                </c:pt>
                <c:pt idx="157">
                  <c:v>1.6027842845018101</c:v>
                </c:pt>
                <c:pt idx="158">
                  <c:v>1.6172406284347101</c:v>
                </c:pt>
                <c:pt idx="159">
                  <c:v>1.63185837467712</c:v>
                </c:pt>
                <c:pt idx="160">
                  <c:v>1.64663502953149</c:v>
                </c:pt>
                <c:pt idx="161">
                  <c:v>1.66156794668767</c:v>
                </c:pt>
                <c:pt idx="162">
                  <c:v>1.67665432387916</c:v>
                </c:pt>
                <c:pt idx="163">
                  <c:v>1.69189168204482</c:v>
                </c:pt>
                <c:pt idx="164">
                  <c:v>1.7072801537340201</c:v>
                </c:pt>
                <c:pt idx="165">
                  <c:v>1.7228208288481499</c:v>
                </c:pt>
                <c:pt idx="166">
                  <c:v>1.73851482398988</c:v>
                </c:pt>
                <c:pt idx="167">
                  <c:v>1.75436328079979</c:v>
                </c:pt>
                <c:pt idx="168">
                  <c:v>1.7703673653509699</c:v>
                </c:pt>
                <c:pt idx="169">
                  <c:v>1.7865282675929901</c:v>
                </c:pt>
                <c:pt idx="170">
                  <c:v>1.80284720084196</c:v>
                </c:pt>
                <c:pt idx="171">
                  <c:v>1.8193254013131801</c:v>
                </c:pt>
                <c:pt idx="172">
                  <c:v>1.83596412769369</c:v>
                </c:pt>
                <c:pt idx="173">
                  <c:v>1.85276466075177</c:v>
                </c:pt>
                <c:pt idx="174">
                  <c:v>1.8697283029807801</c:v>
                </c:pt>
                <c:pt idx="175">
                  <c:v>1.8868563782752401</c:v>
                </c:pt>
                <c:pt idx="176">
                  <c:v>1.90415023163672</c:v>
                </c:pt>
                <c:pt idx="177">
                  <c:v>1.9216112289076299</c:v>
                </c:pt>
                <c:pt idx="178">
                  <c:v>1.93924075653112</c:v>
                </c:pt>
                <c:pt idx="179">
                  <c:v>1.95704022133522</c:v>
                </c:pt>
                <c:pt idx="180">
                  <c:v>1.97501105033978</c:v>
                </c:pt>
                <c:pt idx="181">
                  <c:v>1.99315469058461</c:v>
                </c:pt>
                <c:pt idx="182">
                  <c:v>2.01147260897761</c:v>
                </c:pt>
                <c:pt idx="183">
                  <c:v>2.02996629216151</c:v>
                </c:pt>
                <c:pt idx="184">
                  <c:v>2.0486372463980702</c:v>
                </c:pt>
                <c:pt idx="185">
                  <c:v>2.06748699746877</c:v>
                </c:pt>
                <c:pt idx="186">
                  <c:v>2.0865170905908901</c:v>
                </c:pt>
                <c:pt idx="187">
                  <c:v>2.1057290903480399</c:v>
                </c:pt>
                <c:pt idx="188">
                  <c:v>2.1251245806344099</c:v>
                </c:pt>
                <c:pt idx="189">
                  <c:v>2.1447051646118198</c:v>
                </c:pt>
                <c:pt idx="190">
                  <c:v>2.1644724646789202</c:v>
                </c:pt>
                <c:pt idx="191">
                  <c:v>2.1844281224517799</c:v>
                </c:pt>
                <c:pt idx="192">
                  <c:v>2.2045737987553302</c:v>
                </c:pt>
                <c:pt idx="193">
                  <c:v>2.22491117362499</c:v>
                </c:pt>
                <c:pt idx="194">
                  <c:v>2.24544194631798</c:v>
                </c:pt>
                <c:pt idx="195">
                  <c:v>2.2661678353338202</c:v>
                </c:pt>
                <c:pt idx="196">
                  <c:v>2.2870905784434701</c:v>
                </c:pt>
                <c:pt idx="197">
                  <c:v>2.30821193272679</c:v>
                </c:pt>
                <c:pt idx="198">
                  <c:v>2.3295336746178501</c:v>
                </c:pt>
                <c:pt idx="199">
                  <c:v>2.3510575999576599</c:v>
                </c:pt>
                <c:pt idx="200">
                  <c:v>2.3727855240541298</c:v>
                </c:pt>
                <c:pt idx="201">
                  <c:v>2.3947192817487601</c:v>
                </c:pt>
                <c:pt idx="202">
                  <c:v>2.4168607274898299</c:v>
                </c:pt>
                <c:pt idx="203">
                  <c:v>2.4392117354118801</c:v>
                </c:pt>
                <c:pt idx="204">
                  <c:v>2.46177419942107</c:v>
                </c:pt>
                <c:pt idx="205">
                  <c:v>2.4845500332862902</c:v>
                </c:pt>
                <c:pt idx="206">
                  <c:v>2.50754117073578</c:v>
                </c:pt>
                <c:pt idx="207">
                  <c:v>2.5307495655589398</c:v>
                </c:pt>
                <c:pt idx="208">
                  <c:v>2.5541771917133702</c:v>
                </c:pt>
                <c:pt idx="209">
                  <c:v>2.5778260434366498</c:v>
                </c:pt>
                <c:pt idx="210">
                  <c:v>2.6016981353629198</c:v>
                </c:pt>
                <c:pt idx="211">
                  <c:v>2.6257955026440598</c:v>
                </c:pt>
                <c:pt idx="212">
                  <c:v>2.6501202010752101</c:v>
                </c:pt>
                <c:pt idx="213">
                  <c:v>2.6746743072246502</c:v>
                </c:pt>
                <c:pt idx="214">
                  <c:v>2.6994599185678099</c:v>
                </c:pt>
                <c:pt idx="215">
                  <c:v>2.7244791536252402</c:v>
                </c:pt>
                <c:pt idx="216">
                  <c:v>2.7497341521047001</c:v>
                </c:pt>
                <c:pt idx="217">
                  <c:v>2.7752270750468302</c:v>
                </c:pt>
                <c:pt idx="218">
                  <c:v>2.8009601049747599</c:v>
                </c:pt>
                <c:pt idx="219">
                  <c:v>2.82693544604723</c:v>
                </c:pt>
                <c:pt idx="220">
                  <c:v>2.8531553242153298</c:v>
                </c:pt>
                <c:pt idx="221">
                  <c:v>2.87962198738273</c:v>
                </c:pt>
                <c:pt idx="222">
                  <c:v>2.9063377055692401</c:v>
                </c:pt>
                <c:pt idx="223">
                  <c:v>2.9333047710778302</c:v>
                </c:pt>
                <c:pt idx="224">
                  <c:v>2.9605254986649001</c:v>
                </c:pt>
                <c:pt idx="225">
                  <c:v>2.9880022257136898</c:v>
                </c:pt>
                <c:pt idx="226">
                  <c:v>3.0157373124110598</c:v>
                </c:pt>
                <c:pt idx="227">
                  <c:v>3.04373314192719</c:v>
                </c:pt>
                <c:pt idx="228">
                  <c:v>3.0719921205985501</c:v>
                </c:pt>
                <c:pt idx="229">
                  <c:v>3.1005166781138001</c:v>
                </c:pt>
                <c:pt idx="230">
                  <c:v>3.1293092677027801</c:v>
                </c:pt>
                <c:pt idx="231">
                  <c:v>3.15837236632842</c:v>
                </c:pt>
                <c:pt idx="232">
                  <c:v>3.1877084748816702</c:v>
                </c:pt>
                <c:pt idx="233">
                  <c:v>3.2173201183792801</c:v>
                </c:pt>
                <c:pt idx="234">
                  <c:v>3.2472098461645702</c:v>
                </c:pt>
                <c:pt idx="235">
                  <c:v>3.27738023211093</c:v>
                </c:pt>
                <c:pt idx="236">
                  <c:v>3.3078338748283902</c:v>
                </c:pt>
                <c:pt idx="237">
                  <c:v>3.33857339787281</c:v>
                </c:pt>
                <c:pt idx="238">
                  <c:v>3.3696014499580702</c:v>
                </c:pt>
                <c:pt idx="239">
                  <c:v>3.40092070517096</c:v>
                </c:pt>
                <c:pt idx="240">
                  <c:v>3.4325338631889002</c:v>
                </c:pt>
                <c:pt idx="241">
                  <c:v>3.46444364950053</c:v>
                </c:pt>
                <c:pt idx="242">
                  <c:v>3.4966528156289298</c:v>
                </c:pt>
                <c:pt idx="243">
                  <c:v>3.5291641393577602</c:v>
                </c:pt>
                <c:pt idx="244">
                  <c:v>3.5619804249601001</c:v>
                </c:pt>
                <c:pt idx="245">
                  <c:v>3.5951045034300599</c:v>
                </c:pt>
                <c:pt idx="246">
                  <c:v>3.6285392327172099</c:v>
                </c:pt>
                <c:pt idx="247">
                  <c:v>3.6622874979637001</c:v>
                </c:pt>
                <c:pt idx="248">
                  <c:v>3.69635221174424</c:v>
                </c:pt>
                <c:pt idx="249">
                  <c:v>3.73073631430875</c:v>
                </c:pt>
                <c:pt idx="250">
                  <c:v>3.76544277382787</c:v>
                </c:pt>
                <c:pt idx="251">
                  <c:v>3.8004745866412399</c:v>
                </c:pt>
                <c:pt idx="252">
                  <c:v>3.8358347775084898</c:v>
                </c:pt>
                <c:pt idx="253">
                  <c:v>3.8715263998630798</c:v>
                </c:pt>
                <c:pt idx="254">
                  <c:v>3.9075525360689798</c:v>
                </c:pt>
                <c:pt idx="255">
                  <c:v>3.9439162976800799</c:v>
                </c:pt>
                <c:pt idx="256">
                  <c:v>3.9806208257024198</c:v>
                </c:pt>
                <c:pt idx="257">
                  <c:v>4.0176692908593301</c:v>
                </c:pt>
                <c:pt idx="258">
                  <c:v>4.0550648938593099</c:v>
                </c:pt>
                <c:pt idx="259">
                  <c:v>4.0928108656668103</c:v>
                </c:pt>
                <c:pt idx="260">
                  <c:v>4.1309104677759203</c:v>
                </c:pt>
                <c:pt idx="261">
                  <c:v>4.16936699248682</c:v>
                </c:pt>
                <c:pt idx="262">
                  <c:v>4.2081837631851604</c:v>
                </c:pt>
                <c:pt idx="263">
                  <c:v>4.2473641346245001</c:v>
                </c:pt>
                <c:pt idx="264">
                  <c:v>4.2869114932114298</c:v>
                </c:pt>
                <c:pt idx="265">
                  <c:v>4.3268292572937499</c:v>
                </c:pt>
                <c:pt idx="266">
                  <c:v>4.3671208774516401</c:v>
                </c:pt>
                <c:pt idx="267">
                  <c:v>4.4077898367917898</c:v>
                </c:pt>
                <c:pt idx="268">
                  <c:v>4.4488396512443797</c:v>
                </c:pt>
                <c:pt idx="269">
                  <c:v>4.4902738698632598</c:v>
                </c:pt>
                <c:pt idx="270">
                  <c:v>4.5320960751290897</c:v>
                </c:pt>
                <c:pt idx="271">
                  <c:v>4.5743098832554701</c:v>
                </c:pt>
                <c:pt idx="272">
                  <c:v>4.6169189444982504</c:v>
                </c:pt>
                <c:pt idx="273">
                  <c:v>4.6599269434677204</c:v>
                </c:pt>
                <c:pt idx="274">
                  <c:v>4.7033375994442697</c:v>
                </c:pt>
                <c:pt idx="275">
                  <c:v>4.7471546666968703</c:v>
                </c:pt>
                <c:pt idx="276">
                  <c:v>4.7913819348047397</c:v>
                </c:pt>
                <c:pt idx="277">
                  <c:v>4.8360232289823504</c:v>
                </c:pt>
                <c:pt idx="278">
                  <c:v>4.8810824104076103</c:v>
                </c:pt>
                <c:pt idx="279">
                  <c:v>4.9265633765530996</c:v>
                </c:pt>
                <c:pt idx="280">
                  <c:v>4.9724700615206396</c:v>
                </c:pt>
                <c:pt idx="281">
                  <c:v>5.0188064363793199</c:v>
                </c:pt>
                <c:pt idx="282">
                  <c:v>5.0655765095065899</c:v>
                </c:pt>
                <c:pt idx="283">
                  <c:v>5.11278432693278</c:v>
                </c:pt>
                <c:pt idx="284">
                  <c:v>5.1604339726888702</c:v>
                </c:pt>
                <c:pt idx="285">
                  <c:v>5.2085295691579097</c:v>
                </c:pt>
                <c:pt idx="286">
                  <c:v>5.2570752774296299</c:v>
                </c:pt>
                <c:pt idx="287">
                  <c:v>5.3060752976582197</c:v>
                </c:pt>
                <c:pt idx="288">
                  <c:v>5.3555338694244004</c:v>
                </c:pt>
                <c:pt idx="289">
                  <c:v>5.4054552721000704</c:v>
                </c:pt>
                <c:pt idx="290">
                  <c:v>5.4558438252169301</c:v>
                </c:pt>
                <c:pt idx="291">
                  <c:v>5.5067038888387101</c:v>
                </c:pt>
                <c:pt idx="292">
                  <c:v>5.55803986393685</c:v>
                </c:pt>
                <c:pt idx="293">
                  <c:v>5.6098561927695503</c:v>
                </c:pt>
                <c:pt idx="294">
                  <c:v>5.6621573592651799</c:v>
                </c:pt>
                <c:pt idx="295">
                  <c:v>5.7149478894083598</c:v>
                </c:pt>
                <c:pt idx="296">
                  <c:v>5.7682323516306404</c:v>
                </c:pt>
                <c:pt idx="297">
                  <c:v>5.8220153572044699</c:v>
                </c:pt>
                <c:pt idx="298">
                  <c:v>5.8763015606408802</c:v>
                </c:pt>
                <c:pt idx="299">
                  <c:v>5.9310956600912297</c:v>
                </c:pt>
                <c:pt idx="300">
                  <c:v>5.9864023977526903</c:v>
                </c:pt>
                <c:pt idx="301">
                  <c:v>6.0422265602773901</c:v>
                </c:pt>
                <c:pt idx="302">
                  <c:v>6.0985729791857102</c:v>
                </c:pt>
                <c:pt idx="303">
                  <c:v>6.1554465312835296</c:v>
                </c:pt>
                <c:pt idx="304">
                  <c:v>6.2128521390831599</c:v>
                </c:pt>
                <c:pt idx="305">
                  <c:v>6.2707947712284797</c:v>
                </c:pt>
                <c:pt idx="306">
                  <c:v>6.3292794429242401</c:v>
                </c:pt>
                <c:pt idx="307">
                  <c:v>6.3883112163692699</c:v>
                </c:pt>
                <c:pt idx="308">
                  <c:v>6.4478952011935</c:v>
                </c:pt>
                <c:pt idx="309">
                  <c:v>6.5080365548999204</c:v>
                </c:pt>
                <c:pt idx="310">
                  <c:v>6.5687404833098801</c:v>
                </c:pt>
                <c:pt idx="311">
                  <c:v>6.6300122410131603</c:v>
                </c:pt>
                <c:pt idx="312">
                  <c:v>6.6918571318219904</c:v>
                </c:pt>
                <c:pt idx="313">
                  <c:v>6.7542805092296696</c:v>
                </c:pt>
                <c:pt idx="314">
                  <c:v>6.81728777687327</c:v>
                </c:pt>
                <c:pt idx="315">
                  <c:v>6.88088438900051</c:v>
                </c:pt>
                <c:pt idx="316">
                  <c:v>6.9450758509419996</c:v>
                </c:pt>
                <c:pt idx="317">
                  <c:v>7.0098677195865298</c:v>
                </c:pt>
                <c:pt idx="318">
                  <c:v>7.0752656038620501</c:v>
                </c:pt>
                <c:pt idx="319">
                  <c:v>7.1412751652206099</c:v>
                </c:pt>
                <c:pt idx="320">
                  <c:v>7.2079021181277998</c:v>
                </c:pt>
                <c:pt idx="321">
                  <c:v>7.2751522305573397</c:v>
                </c:pt>
                <c:pt idx="322">
                  <c:v>7.3430313244898597</c:v>
                </c:pt>
                <c:pt idx="323">
                  <c:v>7.4115452764162697</c:v>
                </c:pt>
                <c:pt idx="324">
                  <c:v>7.4807000178465701</c:v>
                </c:pt>
                <c:pt idx="325">
                  <c:v>7.5505015358224696</c:v>
                </c:pt>
                <c:pt idx="326">
                  <c:v>7.6209558734360199</c:v>
                </c:pt>
                <c:pt idx="327">
                  <c:v>7.6920691303516699</c:v>
                </c:pt>
                <c:pt idx="328">
                  <c:v>7.7638474633349599</c:v>
                </c:pt>
                <c:pt idx="329">
                  <c:v>7.8362970867843904</c:v>
                </c:pt>
                <c:pt idx="330">
                  <c:v>7.9094242732698499</c:v>
                </c:pt>
                <c:pt idx="331">
                  <c:v>7.9832353540751502</c:v>
                </c:pt>
                <c:pt idx="332">
                  <c:v>8.0577367197456908</c:v>
                </c:pt>
                <c:pt idx="333">
                  <c:v>8.1329348206420793</c:v>
                </c:pt>
                <c:pt idx="334">
                  <c:v>8.2088361674982107</c:v>
                </c:pt>
                <c:pt idx="335">
                  <c:v>8.2854473319844004</c:v>
                </c:pt>
                <c:pt idx="336">
                  <c:v>8.3627749472768205</c:v>
                </c:pt>
                <c:pt idx="337">
                  <c:v>8.4408257086312002</c:v>
                </c:pt>
                <c:pt idx="338">
                  <c:v>8.5196063739626098</c:v>
                </c:pt>
                <c:pt idx="339">
                  <c:v>8.5991237644303808</c:v>
                </c:pt>
                <c:pt idx="340">
                  <c:v>8.6793847650285301</c:v>
                </c:pt>
                <c:pt idx="341">
                  <c:v>8.7603963251819401</c:v>
                </c:pt>
                <c:pt idx="342">
                  <c:v>8.8421654593480703</c:v>
                </c:pt>
                <c:pt idx="343">
                  <c:v>8.9246992476237992</c:v>
                </c:pt>
                <c:pt idx="344">
                  <c:v>9.0080048363590102</c:v>
                </c:pt>
                <c:pt idx="345">
                  <c:v>9.0920894387746891</c:v>
                </c:pt>
                <c:pt idx="346">
                  <c:v>9.1769603355881095</c:v>
                </c:pt>
                <c:pt idx="347">
                  <c:v>9.2626248756427998</c:v>
                </c:pt>
                <c:pt idx="348">
                  <c:v>9.3490904765448501</c:v>
                </c:pt>
                <c:pt idx="349">
                  <c:v>9.4363646253053908</c:v>
                </c:pt>
                <c:pt idx="350">
                  <c:v>9.5244548789888608</c:v>
                </c:pt>
                <c:pt idx="351">
                  <c:v>9.6133688653672795</c:v>
                </c:pt>
                <c:pt idx="352">
                  <c:v>9.7031142835810709</c:v>
                </c:pt>
                <c:pt idx="353">
                  <c:v>9.7936989048050993</c:v>
                </c:pt>
                <c:pt idx="354">
                  <c:v>9.8851305729224404</c:v>
                </c:pt>
                <c:pt idx="355">
                  <c:v>9.9774172052031496</c:v>
                </c:pt>
                <c:pt idx="356">
                  <c:v>10.0705667929901</c:v>
                </c:pt>
                <c:pt idx="357">
                  <c:v>10.164587402391099</c:v>
                </c:pt>
                <c:pt idx="358">
                  <c:v>10.259487174977</c:v>
                </c:pt>
                <c:pt idx="359">
                  <c:v>10.355274328487701</c:v>
                </c:pt>
                <c:pt idx="360">
                  <c:v>10.451957157542701</c:v>
                </c:pt>
                <c:pt idx="361">
                  <c:v>10.549544034360499</c:v>
                </c:pt>
                <c:pt idx="362">
                  <c:v>10.6480434094833</c:v>
                </c:pt>
                <c:pt idx="363">
                  <c:v>10.747463812508601</c:v>
                </c:pt>
                <c:pt idx="364">
                  <c:v>10.8478138528284</c:v>
                </c:pt>
                <c:pt idx="365">
                  <c:v>10.949102220375</c:v>
                </c:pt>
                <c:pt idx="366">
                  <c:v>11.051337686373</c:v>
                </c:pt>
                <c:pt idx="367">
                  <c:v>11.1545291040997</c:v>
                </c:pt>
                <c:pt idx="368">
                  <c:v>11.258685409651299</c:v>
                </c:pt>
                <c:pt idx="369">
                  <c:v>11.3638156227178</c:v>
                </c:pt>
                <c:pt idx="370">
                  <c:v>11.4699288473635</c:v>
                </c:pt>
                <c:pt idx="371">
                  <c:v>11.5770342728157</c:v>
                </c:pt>
                <c:pt idx="372">
                  <c:v>11.685141174260799</c:v>
                </c:pt>
                <c:pt idx="373">
                  <c:v>11.7942589136479</c:v>
                </c:pt>
                <c:pt idx="374">
                  <c:v>11.9043969404996</c:v>
                </c:pt>
                <c:pt idx="375">
                  <c:v>12.0155647927301</c:v>
                </c:pt>
                <c:pt idx="376">
                  <c:v>12.1277720974721</c:v>
                </c:pt>
                <c:pt idx="377">
                  <c:v>12.2410285719104</c:v>
                </c:pt>
                <c:pt idx="378">
                  <c:v>12.3553440241235</c:v>
                </c:pt>
                <c:pt idx="379">
                  <c:v>12.470728353933801</c:v>
                </c:pt>
                <c:pt idx="380">
                  <c:v>12.5871915537642</c:v>
                </c:pt>
                <c:pt idx="381">
                  <c:v>12.7047437095049</c:v>
                </c:pt>
                <c:pt idx="382">
                  <c:v>12.823395001386</c:v>
                </c:pt>
                <c:pt idx="383">
                  <c:v>12.943155704860001</c:v>
                </c:pt>
                <c:pt idx="384">
                  <c:v>13.0640361914921</c:v>
                </c:pt>
                <c:pt idx="385">
                  <c:v>13.1860469298582</c:v>
                </c:pt>
                <c:pt idx="386">
                  <c:v>13.3091984864521</c:v>
                </c:pt>
                <c:pt idx="387">
                  <c:v>13.4335015266004</c:v>
                </c:pt>
                <c:pt idx="388">
                  <c:v>13.558966815387601</c:v>
                </c:pt>
                <c:pt idx="389">
                  <c:v>13.6856052185869</c:v>
                </c:pt>
                <c:pt idx="390">
                  <c:v>13.8134277036034</c:v>
                </c:pt>
                <c:pt idx="391">
                  <c:v>13.9424453404229</c:v>
                </c:pt>
                <c:pt idx="392">
                  <c:v>14.072669302571599</c:v>
                </c:pt>
                <c:pt idx="393">
                  <c:v>14.2041108680836</c:v>
                </c:pt>
                <c:pt idx="394">
                  <c:v>14.3367814204786</c:v>
                </c:pt>
                <c:pt idx="395">
                  <c:v>14.4706924497474</c:v>
                </c:pt>
                <c:pt idx="396">
                  <c:v>14.605855553347901</c:v>
                </c:pt>
                <c:pt idx="397">
                  <c:v>14.7422824372096</c:v>
                </c:pt>
                <c:pt idx="398">
                  <c:v>14.879984916747301</c:v>
                </c:pt>
                <c:pt idx="399">
                  <c:v>15.018974917885901</c:v>
                </c:pt>
                <c:pt idx="400">
                  <c:v>15.1592644780927</c:v>
                </c:pt>
                <c:pt idx="401">
                  <c:v>15.3008657474199</c:v>
                </c:pt>
                <c:pt idx="402">
                  <c:v>15.443790989558099</c:v>
                </c:pt>
                <c:pt idx="403">
                  <c:v>15.5880525828995</c:v>
                </c:pt>
                <c:pt idx="404">
                  <c:v>15.7336630216078</c:v>
                </c:pt>
                <c:pt idx="405">
                  <c:v>15.880634916703301</c:v>
                </c:pt>
                <c:pt idx="406">
                  <c:v>16.028980997153699</c:v>
                </c:pt>
                <c:pt idx="407">
                  <c:v>16.178714110978401</c:v>
                </c:pt>
                <c:pt idx="408">
                  <c:v>16.329847226359899</c:v>
                </c:pt>
                <c:pt idx="409">
                  <c:v>16.482393432769399</c:v>
                </c:pt>
                <c:pt idx="410">
                  <c:v>16.636365942098699</c:v>
                </c:pt>
                <c:pt idx="411">
                  <c:v>16.791778089807</c:v>
                </c:pt>
                <c:pt idx="412">
                  <c:v>16.948643336073999</c:v>
                </c:pt>
                <c:pt idx="413">
                  <c:v>17.106975266968799</c:v>
                </c:pt>
                <c:pt idx="414">
                  <c:v>17.266787595623999</c:v>
                </c:pt>
                <c:pt idx="415">
                  <c:v>17.428094163426501</c:v>
                </c:pt>
                <c:pt idx="416">
                  <c:v>17.590908941215101</c:v>
                </c:pt>
                <c:pt idx="417">
                  <c:v>17.7552460304913</c:v>
                </c:pt>
                <c:pt idx="418">
                  <c:v>17.9211196646411</c:v>
                </c:pt>
                <c:pt idx="419">
                  <c:v>18.088544210169101</c:v>
                </c:pt>
                <c:pt idx="420">
                  <c:v>18.257534167941699</c:v>
                </c:pt>
                <c:pt idx="421">
                  <c:v>18.428104174444201</c:v>
                </c:pt>
                <c:pt idx="422">
                  <c:v>18.600269003049299</c:v>
                </c:pt>
                <c:pt idx="423">
                  <c:v>18.774043565296701</c:v>
                </c:pt>
                <c:pt idx="424">
                  <c:v>18.949442912184502</c:v>
                </c:pt>
                <c:pt idx="425">
                  <c:v>19.126482235475301</c:v>
                </c:pt>
                <c:pt idx="426">
                  <c:v>19.305176869009699</c:v>
                </c:pt>
                <c:pt idx="427">
                  <c:v>19.485542290036999</c:v>
                </c:pt>
                <c:pt idx="428">
                  <c:v>19.667594120554799</c:v>
                </c:pt>
                <c:pt idx="429">
                  <c:v>19.851348128663901</c:v>
                </c:pt>
                <c:pt idx="430">
                  <c:v>20.036820229933401</c:v>
                </c:pt>
                <c:pt idx="431">
                  <c:v>20.224026488780101</c:v>
                </c:pt>
                <c:pt idx="432">
                  <c:v>20.412983119860701</c:v>
                </c:pt>
                <c:pt idx="433">
                  <c:v>20.603706489475801</c:v>
                </c:pt>
                <c:pt idx="434">
                  <c:v>20.796213116989001</c:v>
                </c:pt>
                <c:pt idx="435">
                  <c:v>20.990519676257598</c:v>
                </c:pt>
                <c:pt idx="436">
                  <c:v>21.186642997077499</c:v>
                </c:pt>
                <c:pt idx="437">
                  <c:v>21.3846000666415</c:v>
                </c:pt>
                <c:pt idx="438">
                  <c:v>21.584408031011002</c:v>
                </c:pt>
                <c:pt idx="439">
                  <c:v>21.786084196600601</c:v>
                </c:pt>
                <c:pt idx="440">
                  <c:v>21.989646031680699</c:v>
                </c:pt>
                <c:pt idx="441">
                  <c:v>22.195111167887401</c:v>
                </c:pt>
                <c:pt idx="442">
                  <c:v>22.402497401752701</c:v>
                </c:pt>
                <c:pt idx="443">
                  <c:v>22.611822696245302</c:v>
                </c:pt>
                <c:pt idx="444">
                  <c:v>22.823105182327399</c:v>
                </c:pt>
                <c:pt idx="445">
                  <c:v>23.036363160526001</c:v>
                </c:pt>
                <c:pt idx="446">
                  <c:v>23.2516151025171</c:v>
                </c:pt>
                <c:pt idx="447">
                  <c:v>23.4688796527284</c:v>
                </c:pt>
                <c:pt idx="448">
                  <c:v>23.688175629954198</c:v>
                </c:pt>
                <c:pt idx="449">
                  <c:v>23.909522028983702</c:v>
                </c:pt>
                <c:pt idx="450">
                  <c:v>24.132938022249402</c:v>
                </c:pt>
                <c:pt idx="451">
                  <c:v>24.3584429614891</c:v>
                </c:pt>
                <c:pt idx="452">
                  <c:v>24.586056379418601</c:v>
                </c:pt>
                <c:pt idx="453">
                  <c:v>24.8157979914285</c:v>
                </c:pt>
                <c:pt idx="454">
                  <c:v>25.047687697290598</c:v>
                </c:pt>
                <c:pt idx="455">
                  <c:v>25.2817455828805</c:v>
                </c:pt>
                <c:pt idx="456">
                  <c:v>25.517991921921599</c:v>
                </c:pt>
                <c:pt idx="457">
                  <c:v>25.756447177738899</c:v>
                </c:pt>
                <c:pt idx="458">
                  <c:v>25.9971320050341</c:v>
                </c:pt>
                <c:pt idx="459">
                  <c:v>26.240067251673398</c:v>
                </c:pt>
                <c:pt idx="460">
                  <c:v>26.4852739604951</c:v>
                </c:pt>
                <c:pt idx="461">
                  <c:v>26.732773371132701</c:v>
                </c:pt>
                <c:pt idx="462">
                  <c:v>26.982586921855201</c:v>
                </c:pt>
                <c:pt idx="463">
                  <c:v>27.234736251425101</c:v>
                </c:pt>
                <c:pt idx="464">
                  <c:v>27.489243200971899</c:v>
                </c:pt>
                <c:pt idx="465">
                  <c:v>27.746129815886299</c:v>
                </c:pt>
                <c:pt idx="466">
                  <c:v>28.0054183477306</c:v>
                </c:pt>
                <c:pt idx="467">
                  <c:v>28.267131256164301</c:v>
                </c:pt>
                <c:pt idx="468">
                  <c:v>28.531291210894899</c:v>
                </c:pt>
                <c:pt idx="469">
                  <c:v>28.797921093633501</c:v>
                </c:pt>
                <c:pt idx="470">
                  <c:v>29.067044000090199</c:v>
                </c:pt>
                <c:pt idx="471">
                  <c:v>29.338683241962698</c:v>
                </c:pt>
                <c:pt idx="472">
                  <c:v>29.612862348965098</c:v>
                </c:pt>
                <c:pt idx="473">
                  <c:v>29.889605070861499</c:v>
                </c:pt>
                <c:pt idx="474">
                  <c:v>30.1689353795269</c:v>
                </c:pt>
                <c:pt idx="475">
                  <c:v>30.450877471023201</c:v>
                </c:pt>
                <c:pt idx="476">
                  <c:v>30.735455767695701</c:v>
                </c:pt>
                <c:pt idx="477">
                  <c:v>31.022694920289201</c:v>
                </c:pt>
                <c:pt idx="478">
                  <c:v>31.312619810085099</c:v>
                </c:pt>
                <c:pt idx="479">
                  <c:v>31.605255551055599</c:v>
                </c:pt>
                <c:pt idx="480">
                  <c:v>31.900627492040801</c:v>
                </c:pt>
                <c:pt idx="481">
                  <c:v>32.198761218945499</c:v>
                </c:pt>
                <c:pt idx="482">
                  <c:v>32.499682556957403</c:v>
                </c:pt>
                <c:pt idx="483">
                  <c:v>32.803417572779999</c:v>
                </c:pt>
                <c:pt idx="484">
                  <c:v>33.109992576895699</c:v>
                </c:pt>
                <c:pt idx="485">
                  <c:v>33.419434125847701</c:v>
                </c:pt>
                <c:pt idx="486">
                  <c:v>33.731769024532703</c:v>
                </c:pt>
                <c:pt idx="487">
                  <c:v>34.0470243285328</c:v>
                </c:pt>
                <c:pt idx="488">
                  <c:v>34.365227346453899</c:v>
                </c:pt>
                <c:pt idx="489">
                  <c:v>34.686405642295597</c:v>
                </c:pt>
                <c:pt idx="490">
                  <c:v>35.010587037836402</c:v>
                </c:pt>
                <c:pt idx="491">
                  <c:v>35.337799615047302</c:v>
                </c:pt>
                <c:pt idx="492">
                  <c:v>35.668071718521396</c:v>
                </c:pt>
                <c:pt idx="493">
                  <c:v>36.0014319579372</c:v>
                </c:pt>
                <c:pt idx="494">
                  <c:v>36.337909210527997</c:v>
                </c:pt>
                <c:pt idx="495">
                  <c:v>36.677532623593201</c:v>
                </c:pt>
                <c:pt idx="496">
                  <c:v>37.020331617018201</c:v>
                </c:pt>
                <c:pt idx="497">
                  <c:v>37.366335885823702</c:v>
                </c:pt>
                <c:pt idx="498">
                  <c:v>37.715575402744001</c:v>
                </c:pt>
                <c:pt idx="499">
                  <c:v>38.068080420816699</c:v>
                </c:pt>
                <c:pt idx="500">
                  <c:v>38.423881476011502</c:v>
                </c:pt>
                <c:pt idx="501">
                  <c:v>38.783009389873499</c:v>
                </c:pt>
                <c:pt idx="502">
                  <c:v>39.145495272186203</c:v>
                </c:pt>
                <c:pt idx="503">
                  <c:v>39.511370523683702</c:v>
                </c:pt>
                <c:pt idx="504">
                  <c:v>39.880666838754699</c:v>
                </c:pt>
                <c:pt idx="505">
                  <c:v>40.2534162082016</c:v>
                </c:pt>
                <c:pt idx="506">
                  <c:v>40.629650922006597</c:v>
                </c:pt>
                <c:pt idx="507">
                  <c:v>41.009403572124498</c:v>
                </c:pt>
                <c:pt idx="508">
                  <c:v>41.392707055321402</c:v>
                </c:pt>
                <c:pt idx="509">
                  <c:v>41.779594576010801</c:v>
                </c:pt>
                <c:pt idx="510">
                  <c:v>42.1700996491398</c:v>
                </c:pt>
                <c:pt idx="511">
                  <c:v>42.564256103086997</c:v>
                </c:pt>
                <c:pt idx="512">
                  <c:v>42.962098082600598</c:v>
                </c:pt>
                <c:pt idx="513">
                  <c:v>43.363660051749399</c:v>
                </c:pt>
                <c:pt idx="514">
                  <c:v>43.768976796920398</c:v>
                </c:pt>
                <c:pt idx="515">
                  <c:v>44.178083429814798</c:v>
                </c:pt>
                <c:pt idx="516">
                  <c:v>44.591015390514599</c:v>
                </c:pt>
                <c:pt idx="517">
                  <c:v>45.007808450530497</c:v>
                </c:pt>
                <c:pt idx="518">
                  <c:v>45.428498715916803</c:v>
                </c:pt>
                <c:pt idx="519">
                  <c:v>45.853122630388299</c:v>
                </c:pt>
                <c:pt idx="520">
                  <c:v>46.2817169785027</c:v>
                </c:pt>
                <c:pt idx="521">
                  <c:v>46.714318888807803</c:v>
                </c:pt>
                <c:pt idx="522">
                  <c:v>47.150965837096699</c:v>
                </c:pt>
                <c:pt idx="523">
                  <c:v>47.591695649633998</c:v>
                </c:pt>
                <c:pt idx="524">
                  <c:v>48.036546506442399</c:v>
                </c:pt>
                <c:pt idx="525">
                  <c:v>48.485556944601797</c:v>
                </c:pt>
                <c:pt idx="526">
                  <c:v>48.938765861607799</c:v>
                </c:pt>
                <c:pt idx="527">
                  <c:v>49.396212518711103</c:v>
                </c:pt>
                <c:pt idx="528">
                  <c:v>49.857936544360001</c:v>
                </c:pt>
                <c:pt idx="529">
                  <c:v>50.323977937593597</c:v>
                </c:pt>
                <c:pt idx="530">
                  <c:v>50.794377071534903</c:v>
                </c:pt>
                <c:pt idx="531">
                  <c:v>51.269174696884598</c:v>
                </c:pt>
                <c:pt idx="532">
                  <c:v>51.748411945434803</c:v>
                </c:pt>
                <c:pt idx="533">
                  <c:v>52.232130333669801</c:v>
                </c:pt>
                <c:pt idx="534">
                  <c:v>52.720371766318998</c:v>
                </c:pt>
                <c:pt idx="535">
                  <c:v>53.213178540020898</c:v>
                </c:pt>
                <c:pt idx="536">
                  <c:v>53.710593346977298</c:v>
                </c:pt>
                <c:pt idx="537">
                  <c:v>54.212659278653199</c:v>
                </c:pt>
                <c:pt idx="538">
                  <c:v>54.719419829501</c:v>
                </c:pt>
                <c:pt idx="539">
                  <c:v>55.230918900755697</c:v>
                </c:pt>
                <c:pt idx="540">
                  <c:v>55.747200804207203</c:v>
                </c:pt>
                <c:pt idx="541">
                  <c:v>56.268310266069903</c:v>
                </c:pt>
                <c:pt idx="542">
                  <c:v>56.794292430825003</c:v>
                </c:pt>
                <c:pt idx="543">
                  <c:v>57.325192865172099</c:v>
                </c:pt>
                <c:pt idx="544">
                  <c:v>57.861057561935198</c:v>
                </c:pt>
                <c:pt idx="545">
                  <c:v>58.401932944096203</c:v>
                </c:pt>
                <c:pt idx="546">
                  <c:v>58.9478658687663</c:v>
                </c:pt>
                <c:pt idx="547">
                  <c:v>59.498903631286503</c:v>
                </c:pt>
                <c:pt idx="548">
                  <c:v>60.055093969306903</c:v>
                </c:pt>
                <c:pt idx="549">
                  <c:v>60.616485066927098</c:v>
                </c:pt>
                <c:pt idx="550">
                  <c:v>61.183125558870103</c:v>
                </c:pt>
                <c:pt idx="551">
                  <c:v>61.7550645346954</c:v>
                </c:pt>
                <c:pt idx="552">
                  <c:v>62.3323515430749</c:v>
                </c:pt>
                <c:pt idx="553">
                  <c:v>62.915036596043997</c:v>
                </c:pt>
                <c:pt idx="554">
                  <c:v>63.503170173368297</c:v>
                </c:pt>
                <c:pt idx="555">
                  <c:v>64.096803226911305</c:v>
                </c:pt>
                <c:pt idx="556">
                  <c:v>64.695987185050896</c:v>
                </c:pt>
                <c:pt idx="557">
                  <c:v>65.300773957107793</c:v>
                </c:pt>
                <c:pt idx="558">
                  <c:v>65.911215937906903</c:v>
                </c:pt>
                <c:pt idx="559">
                  <c:v>66.527366012244698</c:v>
                </c:pt>
                <c:pt idx="560">
                  <c:v>67.149277559519604</c:v>
                </c:pt>
                <c:pt idx="561">
                  <c:v>67.777004458348301</c:v>
                </c:pt>
                <c:pt idx="562">
                  <c:v>68.410601091223299</c:v>
                </c:pt>
                <c:pt idx="563">
                  <c:v>69.050122349223997</c:v>
                </c:pt>
                <c:pt idx="564">
                  <c:v>69.695623636805493</c:v>
                </c:pt>
                <c:pt idx="565">
                  <c:v>70.347160876550205</c:v>
                </c:pt>
                <c:pt idx="566">
                  <c:v>71.004790514059593</c:v>
                </c:pt>
                <c:pt idx="567">
                  <c:v>71.668569522809904</c:v>
                </c:pt>
                <c:pt idx="568">
                  <c:v>72.338555409116495</c:v>
                </c:pt>
                <c:pt idx="569">
                  <c:v>73.014806217088605</c:v>
                </c:pt>
                <c:pt idx="570">
                  <c:v>73.697380533698507</c:v>
                </c:pt>
                <c:pt idx="571">
                  <c:v>74.386337493827796</c:v>
                </c:pt>
                <c:pt idx="572">
                  <c:v>75.081736785379704</c:v>
                </c:pt>
                <c:pt idx="573">
                  <c:v>75.783638654503406</c:v>
                </c:pt>
                <c:pt idx="574">
                  <c:v>76.492103910758701</c:v>
                </c:pt>
                <c:pt idx="575">
                  <c:v>77.207193932421603</c:v>
                </c:pt>
                <c:pt idx="576">
                  <c:v>77.928970671779993</c:v>
                </c:pt>
                <c:pt idx="577">
                  <c:v>78.657496660535301</c:v>
                </c:pt>
                <c:pt idx="578">
                  <c:v>79.392835015172295</c:v>
                </c:pt>
                <c:pt idx="579">
                  <c:v>80.135049442474894</c:v>
                </c:pt>
                <c:pt idx="580">
                  <c:v>80.884204245008306</c:v>
                </c:pt>
                <c:pt idx="581">
                  <c:v>81.640364326737199</c:v>
                </c:pt>
                <c:pt idx="582">
                  <c:v>82.403595198587794</c:v>
                </c:pt>
                <c:pt idx="583">
                  <c:v>83.173962984200799</c:v>
                </c:pt>
                <c:pt idx="584">
                  <c:v>83.951534425592996</c:v>
                </c:pt>
                <c:pt idx="585">
                  <c:v>84.736376888964401</c:v>
                </c:pt>
                <c:pt idx="586">
                  <c:v>85.528558370570707</c:v>
                </c:pt>
                <c:pt idx="587">
                  <c:v>86.328147502542095</c:v>
                </c:pt>
                <c:pt idx="588">
                  <c:v>87.135213558908603</c:v>
                </c:pt>
                <c:pt idx="589">
                  <c:v>87.949826461554593</c:v>
                </c:pt>
                <c:pt idx="590">
                  <c:v>88.772056786295593</c:v>
                </c:pt>
                <c:pt idx="591">
                  <c:v>89.601975768979997</c:v>
                </c:pt>
                <c:pt idx="592">
                  <c:v>90.439655311695503</c:v>
                </c:pt>
                <c:pt idx="593">
                  <c:v>91.285167988940302</c:v>
                </c:pt>
                <c:pt idx="594">
                  <c:v>92.138587053966504</c:v>
                </c:pt>
                <c:pt idx="595">
                  <c:v>92.999986445136102</c:v>
                </c:pt>
                <c:pt idx="596">
                  <c:v>93.869440792262793</c:v>
                </c:pt>
                <c:pt idx="597">
                  <c:v>94.7470254231404</c:v>
                </c:pt>
                <c:pt idx="598">
                  <c:v>95.632816370032302</c:v>
                </c:pt>
                <c:pt idx="599">
                  <c:v>96.526890376284499</c:v>
                </c:pt>
                <c:pt idx="600">
                  <c:v>97.429324902980795</c:v>
                </c:pt>
                <c:pt idx="601">
                  <c:v>98.340198135624703</c:v>
                </c:pt>
                <c:pt idx="602">
                  <c:v>99.259588990938994</c:v>
                </c:pt>
                <c:pt idx="603">
                  <c:v>100.187577123716</c:v>
                </c:pt>
                <c:pt idx="604">
                  <c:v>101.124242933652</c:v>
                </c:pt>
                <c:pt idx="605">
                  <c:v>102.069667572417</c:v>
                </c:pt>
                <c:pt idx="606">
                  <c:v>103.02393295061501</c:v>
                </c:pt>
                <c:pt idx="607">
                  <c:v>103.98712174488401</c:v>
                </c:pt>
                <c:pt idx="608">
                  <c:v>104.959317405121</c:v>
                </c:pt>
                <c:pt idx="609">
                  <c:v>105.940604161647</c:v>
                </c:pt>
                <c:pt idx="610">
                  <c:v>106.931067032496</c:v>
                </c:pt>
                <c:pt idx="611">
                  <c:v>107.930791830901</c:v>
                </c:pt>
                <c:pt idx="612">
                  <c:v>108.939865172555</c:v>
                </c:pt>
                <c:pt idx="613">
                  <c:v>109.958374483254</c:v>
                </c:pt>
                <c:pt idx="614">
                  <c:v>110.986408006438</c:v>
                </c:pt>
                <c:pt idx="615">
                  <c:v>112.024054810802</c:v>
                </c:pt>
                <c:pt idx="616">
                  <c:v>113.07140479806399</c:v>
                </c:pt>
                <c:pt idx="617">
                  <c:v>114.128548710689</c:v>
                </c:pt>
                <c:pt idx="618">
                  <c:v>115.195578139836</c:v>
                </c:pt>
                <c:pt idx="619">
                  <c:v>116.272585533224</c:v>
                </c:pt>
                <c:pt idx="620">
                  <c:v>117.359664203213</c:v>
                </c:pt>
                <c:pt idx="621">
                  <c:v>118.456908334825</c:v>
                </c:pt>
                <c:pt idx="622">
                  <c:v>119.564412993925</c:v>
                </c:pt>
                <c:pt idx="623">
                  <c:v>120.682274135475</c:v>
                </c:pt>
                <c:pt idx="624">
                  <c:v>121.810588611816</c:v>
                </c:pt>
                <c:pt idx="625">
                  <c:v>122.94945418114899</c:v>
                </c:pt>
                <c:pt idx="626">
                  <c:v>124.098969515866</c:v>
                </c:pt>
                <c:pt idx="627">
                  <c:v>125.259234211234</c:v>
                </c:pt>
                <c:pt idx="628">
                  <c:v>126.430348793951</c:v>
                </c:pt>
                <c:pt idx="629">
                  <c:v>127.612414730852</c:v>
                </c:pt>
                <c:pt idx="630">
                  <c:v>128.805534437761</c:v>
                </c:pt>
                <c:pt idx="631">
                  <c:v>130.00981128829699</c:v>
                </c:pt>
                <c:pt idx="632">
                  <c:v>131.225349622891</c:v>
                </c:pt>
                <c:pt idx="633">
                  <c:v>132.452254757817</c:v>
                </c:pt>
                <c:pt idx="634">
                  <c:v>133.690632994276</c:v>
                </c:pt>
                <c:pt idx="635">
                  <c:v>134.940591627624</c:v>
                </c:pt>
                <c:pt idx="636">
                  <c:v>136.20223895672399</c:v>
                </c:pt>
                <c:pt idx="637">
                  <c:v>137.47568429325099</c:v>
                </c:pt>
                <c:pt idx="638">
                  <c:v>138.76103797121701</c:v>
                </c:pt>
                <c:pt idx="639">
                  <c:v>140.058411356535</c:v>
                </c:pt>
                <c:pt idx="640">
                  <c:v>141.36791685665301</c:v>
                </c:pt>
                <c:pt idx="641">
                  <c:v>142.68966793027201</c:v>
                </c:pt>
                <c:pt idx="642">
                  <c:v>144.02377909719999</c:v>
                </c:pt>
                <c:pt idx="643">
                  <c:v>145.37036594829399</c:v>
                </c:pt>
                <c:pt idx="644">
                  <c:v>146.729545155458</c:v>
                </c:pt>
                <c:pt idx="645">
                  <c:v>148.10143448176899</c:v>
                </c:pt>
                <c:pt idx="646">
                  <c:v>149.48615279165699</c:v>
                </c:pt>
                <c:pt idx="647">
                  <c:v>150.88382006120301</c:v>
                </c:pt>
                <c:pt idx="648">
                  <c:v>152.294557388567</c:v>
                </c:pt>
                <c:pt idx="649">
                  <c:v>153.71848700448399</c:v>
                </c:pt>
                <c:pt idx="650">
                  <c:v>155.155732282836</c:v>
                </c:pt>
                <c:pt idx="651">
                  <c:v>156.60641775129201</c:v>
                </c:pt>
                <c:pt idx="652">
                  <c:v>158.07066910220101</c:v>
                </c:pt>
                <c:pt idx="653">
                  <c:v>159.54861320345699</c:v>
                </c:pt>
                <c:pt idx="654">
                  <c:v>161.040378109465</c:v>
                </c:pt>
                <c:pt idx="655">
                  <c:v>162.54609307218399</c:v>
                </c:pt>
                <c:pt idx="656">
                  <c:v>164.06588855244101</c:v>
                </c:pt>
                <c:pt idx="657">
                  <c:v>165.59989623122701</c:v>
                </c:pt>
                <c:pt idx="658">
                  <c:v>167.148249020994</c:v>
                </c:pt>
                <c:pt idx="659">
                  <c:v>168.711081077301</c:v>
                </c:pt>
                <c:pt idx="660">
                  <c:v>170.28852781032501</c:v>
                </c:pt>
                <c:pt idx="661">
                  <c:v>171.880725896705</c:v>
                </c:pt>
                <c:pt idx="662">
                  <c:v>173.48781329135599</c:v>
                </c:pt>
                <c:pt idx="663">
                  <c:v>175.10992923938201</c:v>
                </c:pt>
                <c:pt idx="664">
                  <c:v>176.747214288121</c:v>
                </c:pt>
                <c:pt idx="665">
                  <c:v>178.399810299417</c:v>
                </c:pt>
                <c:pt idx="666">
                  <c:v>180.067860461903</c:v>
                </c:pt>
                <c:pt idx="667">
                  <c:v>181.75150930332401</c:v>
                </c:pt>
                <c:pt idx="668">
                  <c:v>183.45090270308799</c:v>
                </c:pt>
                <c:pt idx="669">
                  <c:v>185.16618790497199</c:v>
                </c:pt>
                <c:pt idx="670">
                  <c:v>186.89751352987901</c:v>
                </c:pt>
                <c:pt idx="671">
                  <c:v>188.645029588646</c:v>
                </c:pt>
                <c:pt idx="672">
                  <c:v>190.408887494997</c:v>
                </c:pt>
                <c:pt idx="673">
                  <c:v>192.18924007888799</c:v>
                </c:pt>
                <c:pt idx="674">
                  <c:v>193.986241599479</c:v>
                </c:pt>
                <c:pt idx="675">
                  <c:v>195.80004775877799</c:v>
                </c:pt>
                <c:pt idx="676">
                  <c:v>197.63081571484699</c:v>
                </c:pt>
                <c:pt idx="677">
                  <c:v>199.47870409561099</c:v>
                </c:pt>
                <c:pt idx="678">
                  <c:v>201.343873012605</c:v>
                </c:pt>
                <c:pt idx="679">
                  <c:v>203.22648407477601</c:v>
                </c:pt>
                <c:pt idx="680">
                  <c:v>205.126700402457</c:v>
                </c:pt>
                <c:pt idx="681">
                  <c:v>207.044686641607</c:v>
                </c:pt>
                <c:pt idx="682">
                  <c:v>208.98060897805601</c:v>
                </c:pt>
                <c:pt idx="683">
                  <c:v>210.93463515183899</c:v>
                </c:pt>
                <c:pt idx="684">
                  <c:v>212.90693447181201</c:v>
                </c:pt>
                <c:pt idx="685">
                  <c:v>214.897677830232</c:v>
                </c:pt>
                <c:pt idx="686">
                  <c:v>216.907037717636</c:v>
                </c:pt>
                <c:pt idx="687">
                  <c:v>218.935188237852</c:v>
                </c:pt>
                <c:pt idx="688">
                  <c:v>220.98230512296399</c:v>
                </c:pt>
                <c:pt idx="689">
                  <c:v>223.04856574853</c:v>
                </c:pt>
                <c:pt idx="690">
                  <c:v>225.13414914907599</c:v>
                </c:pt>
                <c:pt idx="691">
                  <c:v>227.23923603356499</c:v>
                </c:pt>
                <c:pt idx="692">
                  <c:v>229.36400880095101</c:v>
                </c:pt>
                <c:pt idx="693">
                  <c:v>231.50865155616401</c:v>
                </c:pt>
                <c:pt idx="694">
                  <c:v>233.67335012590701</c:v>
                </c:pt>
                <c:pt idx="695">
                  <c:v>235.85829207490599</c:v>
                </c:pt>
                <c:pt idx="696">
                  <c:v>238.06366672204001</c:v>
                </c:pt>
                <c:pt idx="697">
                  <c:v>240.28966515674699</c:v>
                </c:pt>
                <c:pt idx="698">
                  <c:v>242.53648025571499</c:v>
                </c:pt>
                <c:pt idx="699">
                  <c:v>244.804306699411</c:v>
                </c:pt>
                <c:pt idx="700">
                  <c:v>247.09334098919501</c:v>
                </c:pt>
              </c:numCache>
            </c:numRef>
          </c:yVal>
          <c:smooth val="1"/>
        </c:ser>
        <c:dLbls>
          <c:showLegendKey val="0"/>
          <c:showVal val="0"/>
          <c:showCatName val="0"/>
          <c:showSerName val="0"/>
          <c:showPercent val="0"/>
          <c:showBubbleSize val="0"/>
        </c:dLbls>
        <c:axId val="748621032"/>
        <c:axId val="748621424"/>
      </c:scatterChart>
      <c:valAx>
        <c:axId val="748621032"/>
        <c:scaling>
          <c:orientation val="minMax"/>
          <c:max val="17"/>
          <c:min val="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748621424"/>
        <c:crosses val="autoZero"/>
        <c:crossBetween val="midCat"/>
        <c:majorUnit val="1"/>
      </c:valAx>
      <c:valAx>
        <c:axId val="7486214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4862103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1.06541979587645</c:v>
                </c:pt>
                <c:pt idx="1">
                  <c:v>1.0644502507240501</c:v>
                </c:pt>
                <c:pt idx="2">
                  <c:v>1.0634815878697099</c:v>
                </c:pt>
                <c:pt idx="3">
                  <c:v>1.0625138065105</c:v>
                </c:pt>
                <c:pt idx="4">
                  <c:v>1.0615469058442699</c:v>
                </c:pt>
                <c:pt idx="5">
                  <c:v>1.06058088585685</c:v>
                </c:pt>
                <c:pt idx="6">
                  <c:v>1.0596158121236601</c:v>
                </c:pt>
                <c:pt idx="7">
                  <c:v>1.0586518638267399</c:v>
                </c:pt>
                <c:pt idx="8">
                  <c:v>1.0576892308663099</c:v>
                </c:pt>
                <c:pt idx="9">
                  <c:v>1.0567281024489199</c:v>
                </c:pt>
                <c:pt idx="10">
                  <c:v>1.05576866708998</c:v>
                </c:pt>
                <c:pt idx="11">
                  <c:v>1.05481111261661</c:v>
                </c:pt>
                <c:pt idx="12">
                  <c:v>1.05385562617088</c:v>
                </c:pt>
                <c:pt idx="13">
                  <c:v>1.05290239421337</c:v>
                </c:pt>
                <c:pt idx="14">
                  <c:v>1.0519516025270099</c:v>
                </c:pt>
                <c:pt idx="15">
                  <c:v>1.0510034362213401</c:v>
                </c:pt>
                <c:pt idx="16">
                  <c:v>1.0500580797369701</c:v>
                </c:pt>
                <c:pt idx="17">
                  <c:v>1.0491157168505201</c:v>
                </c:pt>
                <c:pt idx="18">
                  <c:v>1.0481765306797299</c:v>
                </c:pt>
                <c:pt idx="19">
                  <c:v>1.0472407036890301</c:v>
                </c:pt>
                <c:pt idx="20">
                  <c:v>1.0463084176952699</c:v>
                </c:pt>
                <c:pt idx="21">
                  <c:v>1.04537985387396</c:v>
                </c:pt>
                <c:pt idx="22">
                  <c:v>1.04445519276563</c:v>
                </c:pt>
                <c:pt idx="23">
                  <c:v>1.04353461428264</c:v>
                </c:pt>
                <c:pt idx="24">
                  <c:v>1.0426182977162399</c:v>
                </c:pt>
                <c:pt idx="25">
                  <c:v>1.04170642174398</c:v>
                </c:pt>
                <c:pt idx="26">
                  <c:v>1.04079916443734</c:v>
                </c:pt>
                <c:pt idx="27">
                  <c:v>1.0398967032697699</c:v>
                </c:pt>
                <c:pt idx="28">
                  <c:v>1.038999215125</c:v>
                </c:pt>
                <c:pt idx="29">
                  <c:v>1.0381068763055901</c:v>
                </c:pt>
                <c:pt idx="30">
                  <c:v>1.03721986254187</c:v>
                </c:pt>
                <c:pt idx="31">
                  <c:v>1.03633834900112</c:v>
                </c:pt>
                <c:pt idx="32">
                  <c:v>1.0354625102971</c:v>
                </c:pt>
                <c:pt idx="33">
                  <c:v>1.0345925204997699</c:v>
                </c:pt>
                <c:pt idx="34">
                  <c:v>1.0337285531454601</c:v>
                </c:pt>
                <c:pt idx="35">
                  <c:v>1.03287078124719</c:v>
                </c:pt>
                <c:pt idx="36">
                  <c:v>1.0320193773053601</c:v>
                </c:pt>
                <c:pt idx="37">
                  <c:v>1.03117451331872</c:v>
                </c:pt>
                <c:pt idx="38">
                  <c:v>1.03033636079559</c:v>
                </c:pt>
                <c:pt idx="39">
                  <c:v>1.02950509076543</c:v>
                </c:pt>
                <c:pt idx="40">
                  <c:v>1.0286808737906199</c:v>
                </c:pt>
                <c:pt idx="41">
                  <c:v>1.0278638799786299</c:v>
                </c:pt>
                <c:pt idx="42">
                  <c:v>1.02705427899434</c:v>
                </c:pt>
                <c:pt idx="43">
                  <c:v>1.0262522400727701</c:v>
                </c:pt>
                <c:pt idx="44">
                  <c:v>1.0254579320320101</c:v>
                </c:pt>
                <c:pt idx="45">
                  <c:v>1.02467152328647</c:v>
                </c:pt>
                <c:pt idx="46">
                  <c:v>1.02389318186038</c:v>
                </c:pt>
                <c:pt idx="47">
                  <c:v>1.0231230754016301</c:v>
                </c:pt>
                <c:pt idx="48">
                  <c:v>1.0223613711958099</c:v>
                </c:pt>
                <c:pt idx="49">
                  <c:v>1.0216082361805801</c:v>
                </c:pt>
                <c:pt idx="50">
                  <c:v>1.02086383696032</c:v>
                </c:pt>
                <c:pt idx="51">
                  <c:v>1.0201283398210199</c:v>
                </c:pt>
                <c:pt idx="52">
                  <c:v>1.0194019107454999</c:v>
                </c:pt>
                <c:pt idx="53">
                  <c:v>1.0186847154288201</c:v>
                </c:pt>
                <c:pt idx="54">
                  <c:v>1.0179769192941199</c:v>
                </c:pt>
                <c:pt idx="55">
                  <c:v>1.01727868750855</c:v>
                </c:pt>
                <c:pt idx="56">
                  <c:v>1.0165901849996299</c:v>
                </c:pt>
                <c:pt idx="57">
                  <c:v>1.0159115764717599</c:v>
                </c:pt>
                <c:pt idx="58">
                  <c:v>1.01524302642317</c:v>
                </c:pt>
                <c:pt idx="59">
                  <c:v>1.0145846991629499</c:v>
                </c:pt>
                <c:pt idx="60">
                  <c:v>1.0139367588285</c:v>
                </c:pt>
                <c:pt idx="61">
                  <c:v>1.01329936940322</c:v>
                </c:pt>
                <c:pt idx="62">
                  <c:v>1.01267269473445</c:v>
                </c:pt>
                <c:pt idx="63">
                  <c:v>1.01205689855174</c:v>
                </c:pt>
                <c:pt idx="64">
                  <c:v>1.01145214448531</c:v>
                </c:pt>
                <c:pt idx="65">
                  <c:v>1.0108585960849099</c:v>
                </c:pt>
                <c:pt idx="66">
                  <c:v>1.01027641683886</c:v>
                </c:pt>
                <c:pt idx="67">
                  <c:v>1.00970577019344</c:v>
                </c:pt>
                <c:pt idx="68">
                  <c:v>1.00914681957249</c:v>
                </c:pt>
                <c:pt idx="69">
                  <c:v>1.00859972839736</c:v>
                </c:pt>
                <c:pt idx="70">
                  <c:v>1.0080646601071199</c:v>
                </c:pt>
                <c:pt idx="71">
                  <c:v>1.0075417781790501</c:v>
                </c:pt>
                <c:pt idx="72">
                  <c:v>1.00703124614941</c:v>
                </c:pt>
                <c:pt idx="73">
                  <c:v>1.00653322763454</c:v>
                </c:pt>
                <c:pt idx="74">
                  <c:v>1.00604788635218</c:v>
                </c:pt>
                <c:pt idx="75">
                  <c:v>1.00557538614315</c:v>
                </c:pt>
                <c:pt idx="76">
                  <c:v>1.00511589099328</c:v>
                </c:pt>
                <c:pt idx="77">
                  <c:v>1.0046695650556601</c:v>
                </c:pt>
                <c:pt idx="78">
                  <c:v>1.0042365726731599</c:v>
                </c:pt>
                <c:pt idx="79">
                  <c:v>1.0038170784012901</c:v>
                </c:pt>
                <c:pt idx="80">
                  <c:v>1.0034112470313099</c:v>
                </c:pt>
                <c:pt idx="81">
                  <c:v>1.0030192436137</c:v>
                </c:pt>
                <c:pt idx="82">
                  <c:v>1.0026412334818899</c:v>
                </c:pt>
                <c:pt idx="83">
                  <c:v>1.00227738227629</c:v>
                </c:pt>
                <c:pt idx="84">
                  <c:v>1.0019278559687199</c:v>
                </c:pt>
                <c:pt idx="85">
                  <c:v>1.0015928208870399</c:v>
                </c:pt>
                <c:pt idx="86">
                  <c:v>1.0012724437401599</c:v>
                </c:pt>
                <c:pt idx="87">
                  <c:v>1.00096689164338</c:v>
                </c:pt>
                <c:pt idx="88">
                  <c:v>1.000676332144</c:v>
                </c:pt>
                <c:pt idx="89">
                  <c:v>1.0004009332472901</c:v>
                </c:pt>
                <c:pt idx="90">
                  <c:v>1.0001408634411699</c:v>
                </c:pt>
                <c:pt idx="91">
                  <c:v>0.99989624573805003</c:v>
                </c:pt>
                <c:pt idx="92">
                  <c:v>0.99966703774903198</c:v>
                </c:pt>
                <c:pt idx="93">
                  <c:v>0.99945316039129894</c:v>
                </c:pt>
                <c:pt idx="94">
                  <c:v>0.99925453534811104</c:v>
                </c:pt>
                <c:pt idx="95">
                  <c:v>0.99907108505756903</c:v>
                </c:pt>
                <c:pt idx="96">
                  <c:v>0.99890273270149699</c:v>
                </c:pt>
                <c:pt idx="97">
                  <c:v>0.99874940219443598</c:v>
                </c:pt>
                <c:pt idx="98">
                  <c:v>0.99861101817275</c:v>
                </c:pt>
                <c:pt idx="99">
                  <c:v>0.99848750598383496</c:v>
                </c:pt>
                <c:pt idx="100">
                  <c:v>0.99837879167543997</c:v>
                </c:pt>
                <c:pt idx="101">
                  <c:v>0.99828480198508596</c:v>
                </c:pt>
                <c:pt idx="102">
                  <c:v>0.99820546432959101</c:v>
                </c:pt>
                <c:pt idx="103">
                  <c:v>0.99814070679470002</c:v>
                </c:pt>
                <c:pt idx="104">
                  <c:v>0.99809045812480701</c:v>
                </c:pt>
                <c:pt idx="105">
                  <c:v>0.99805464771277796</c:v>
                </c:pt>
                <c:pt idx="106">
                  <c:v>0.99803320558987196</c:v>
                </c:pt>
                <c:pt idx="107">
                  <c:v>0.99802606241575598</c:v>
                </c:pt>
                <c:pt idx="108">
                  <c:v>0.99803314946861399</c:v>
                </c:pt>
                <c:pt idx="109">
                  <c:v>0.99805439863534096</c:v>
                </c:pt>
                <c:pt idx="110">
                  <c:v>0.99808974240184101</c:v>
                </c:pt>
                <c:pt idx="111">
                  <c:v>0.99813911384339804</c:v>
                </c:pt>
                <c:pt idx="112">
                  <c:v>0.99820244661514901</c:v>
                </c:pt>
                <c:pt idx="113">
                  <c:v>0.99827967494262904</c:v>
                </c:pt>
                <c:pt idx="114">
                  <c:v>0.99837073361241502</c:v>
                </c:pt>
                <c:pt idx="115">
                  <c:v>0.99847555796284104</c:v>
                </c:pt>
                <c:pt idx="116">
                  <c:v>0.99859408387480297</c:v>
                </c:pt>
                <c:pt idx="117">
                  <c:v>0.99872624776263896</c:v>
                </c:pt>
                <c:pt idx="118">
                  <c:v>0.99887198656509202</c:v>
                </c:pt>
                <c:pt idx="119">
                  <c:v>0.99903123773635205</c:v>
                </c:pt>
                <c:pt idx="120">
                  <c:v>0.99920393923717299</c:v>
                </c:pt>
                <c:pt idx="121">
                  <c:v>0.99939002952605804</c:v>
                </c:pt>
                <c:pt idx="122">
                  <c:v>0.99958944755053603</c:v>
                </c:pt>
                <c:pt idx="123">
                  <c:v>0.99980213273849605</c:v>
                </c:pt>
                <c:pt idx="124">
                  <c:v>1.0000280249896001</c:v>
                </c:pt>
                <c:pt idx="125">
                  <c:v>1.00026706466676</c:v>
                </c:pt>
                <c:pt idx="126">
                  <c:v>1.0005191925877099</c:v>
                </c:pt>
                <c:pt idx="127">
                  <c:v>1.00078435001661</c:v>
                </c:pt>
                <c:pt idx="128">
                  <c:v>1.0010624786557101</c:v>
                </c:pt>
                <c:pt idx="129">
                  <c:v>1.00135352063717</c:v>
                </c:pt>
                <c:pt idx="130">
                  <c:v>1.0016574185148199</c:v>
                </c:pt>
                <c:pt idx="131">
                  <c:v>1.0019741152560699</c:v>
                </c:pt>
                <c:pt idx="132">
                  <c:v>1.0023035542338601</c:v>
                </c:pt>
                <c:pt idx="133">
                  <c:v>1.00264567921864</c:v>
                </c:pt>
                <c:pt idx="134">
                  <c:v>1.0030004343704999</c:v>
                </c:pt>
                <c:pt idx="135">
                  <c:v>1.00336776423124</c:v>
                </c:pt>
                <c:pt idx="136">
                  <c:v>1.0037476137165799</c:v>
                </c:pt>
                <c:pt idx="137">
                  <c:v>1.00413992810843</c:v>
                </c:pt>
                <c:pt idx="138">
                  <c:v>1.00454465304717</c:v>
                </c:pt>
                <c:pt idx="139">
                  <c:v>1.00496173452403</c:v>
                </c:pt>
                <c:pt idx="140">
                  <c:v>1.0053911188734801</c:v>
                </c:pt>
                <c:pt idx="141">
                  <c:v>1.00583275276574</c:v>
                </c:pt>
                <c:pt idx="142">
                  <c:v>1.00628658319928</c:v>
                </c:pt>
                <c:pt idx="143">
                  <c:v>1.00675255749341</c:v>
                </c:pt>
                <c:pt idx="144">
                  <c:v>1.0072306232809101</c:v>
                </c:pt>
                <c:pt idx="145">
                  <c:v>1.0077207285006899</c:v>
                </c:pt>
                <c:pt idx="146">
                  <c:v>1.0082228213905799</c:v>
                </c:pt>
                <c:pt idx="147">
                  <c:v>1.00873685048005</c:v>
                </c:pt>
                <c:pt idx="148">
                  <c:v>1.0092627645830601</c:v>
                </c:pt>
                <c:pt idx="149">
                  <c:v>1.0098005127909699</c:v>
                </c:pt>
                <c:pt idx="150">
                  <c:v>1.0103500444654401</c:v>
                </c:pt>
                <c:pt idx="151">
                  <c:v>1.01091130923138</c:v>
                </c:pt>
                <c:pt idx="152">
                  <c:v>1.01148425697003</c:v>
                </c:pt>
                <c:pt idx="153">
                  <c:v>1.01206883781197</c:v>
                </c:pt>
                <c:pt idx="154">
                  <c:v>1.0126650021302399</c:v>
                </c:pt>
                <c:pt idx="155">
                  <c:v>1.01327270053353</c:v>
                </c:pt>
                <c:pt idx="156">
                  <c:v>1.0138918838593101</c:v>
                </c:pt>
                <c:pt idx="157">
                  <c:v>1.0145225031671401</c:v>
                </c:pt>
                <c:pt idx="158">
                  <c:v>1.01516450973188</c:v>
                </c:pt>
                <c:pt idx="159">
                  <c:v>1.01581785503707</c:v>
                </c:pt>
                <c:pt idx="160">
                  <c:v>1.0164824907682499</c:v>
                </c:pt>
                <c:pt idx="161">
                  <c:v>1.0171583688063699</c:v>
                </c:pt>
                <c:pt idx="162">
                  <c:v>1.0178454412212601</c:v>
                </c:pt>
                <c:pt idx="163">
                  <c:v>1.0185436602650599</c:v>
                </c:pt>
                <c:pt idx="164">
                  <c:v>1.01925297836576</c:v>
                </c:pt>
                <c:pt idx="165">
                  <c:v>1.01997334812078</c:v>
                </c:pt>
                <c:pt idx="166">
                  <c:v>1.0207047222905099</c:v>
                </c:pt>
                <c:pt idx="167">
                  <c:v>1.02144705379199</c:v>
                </c:pt>
                <c:pt idx="168">
                  <c:v>1.02220029569252</c:v>
                </c:pt>
                <c:pt idx="169">
                  <c:v>1.0229644012034</c:v>
                </c:pt>
                <c:pt idx="170">
                  <c:v>1.0237393236736601</c:v>
                </c:pt>
                <c:pt idx="171">
                  <c:v>1.02452501658379</c:v>
                </c:pt>
                <c:pt idx="172">
                  <c:v>1.0253214335395999</c:v>
                </c:pt>
                <c:pt idx="173">
                  <c:v>1.02612852826601</c:v>
                </c:pt>
                <c:pt idx="174">
                  <c:v>1.02694625460093</c:v>
                </c:pt>
                <c:pt idx="175">
                  <c:v>1.02777456648917</c:v>
                </c:pt>
                <c:pt idx="176">
                  <c:v>1.02861341797637</c:v>
                </c:pt>
                <c:pt idx="177">
                  <c:v>1.02946276320295</c:v>
                </c:pt>
                <c:pt idx="178">
                  <c:v>1.03032255639812</c:v>
                </c:pt>
                <c:pt idx="179">
                  <c:v>1.0311927518738899</c:v>
                </c:pt>
                <c:pt idx="180">
                  <c:v>1.0320733040191601</c:v>
                </c:pt>
                <c:pt idx="181">
                  <c:v>1.0329641672937799</c:v>
                </c:pt>
                <c:pt idx="182">
                  <c:v>1.03386529622263</c:v>
                </c:pt>
                <c:pt idx="183">
                  <c:v>1.0347766453898699</c:v>
                </c:pt>
                <c:pt idx="184">
                  <c:v>1.0356981694329801</c:v>
                </c:pt>
                <c:pt idx="185">
                  <c:v>1.0366298230370801</c:v>
                </c:pt>
                <c:pt idx="186">
                  <c:v>1.0375715609290901</c:v>
                </c:pt>
                <c:pt idx="187">
                  <c:v>1.03852333787201</c:v>
                </c:pt>
                <c:pt idx="188">
                  <c:v>1.0394851086592001</c:v>
                </c:pt>
                <c:pt idx="189">
                  <c:v>1.0404568281087001</c:v>
                </c:pt>
                <c:pt idx="190">
                  <c:v>1.04143845105757</c:v>
                </c:pt>
                <c:pt idx="191">
                  <c:v>1.04242993235624</c:v>
                </c:pt>
                <c:pt idx="192">
                  <c:v>1.04343122686292</c:v>
                </c:pt>
                <c:pt idx="193">
                  <c:v>1.0444422894380201</c:v>
                </c:pt>
                <c:pt idx="194">
                  <c:v>1.04546307493858</c:v>
                </c:pt>
                <c:pt idx="195">
                  <c:v>1.04649353821274</c:v>
                </c:pt>
                <c:pt idx="196">
                  <c:v>1.0475336340942401</c:v>
                </c:pt>
                <c:pt idx="197">
                  <c:v>1.0485833173969501</c:v>
                </c:pt>
                <c:pt idx="198">
                  <c:v>1.0496425429093901</c:v>
                </c:pt>
                <c:pt idx="199">
                  <c:v>1.05071126538933</c:v>
                </c:pt>
                <c:pt idx="200">
                  <c:v>1.05178943955836</c:v>
                </c:pt>
                <c:pt idx="201">
                  <c:v>1.0528770200964901</c:v>
                </c:pt>
                <c:pt idx="202">
                  <c:v>1.05397396163686</c:v>
                </c:pt>
                <c:pt idx="203">
                  <c:v>1.0550802187603201</c:v>
                </c:pt>
                <c:pt idx="204">
                  <c:v>1.0561957459901701</c:v>
                </c:pt>
                <c:pt idx="205">
                  <c:v>1.05732049778687</c:v>
                </c:pt>
                <c:pt idx="206">
                  <c:v>1.05845442854275</c:v>
                </c:pt>
                <c:pt idx="207">
                  <c:v>1.0595974925767799</c:v>
                </c:pt>
                <c:pt idx="208">
                  <c:v>1.06074964412939</c:v>
                </c:pt>
                <c:pt idx="209">
                  <c:v>1.0619108373571799</c:v>
                </c:pt>
                <c:pt idx="210">
                  <c:v>1.0630810263278501</c:v>
                </c:pt>
                <c:pt idx="211">
                  <c:v>1.0642601650150001</c:v>
                </c:pt>
                <c:pt idx="212">
                  <c:v>1.0654482072929701</c:v>
                </c:pt>
                <c:pt idx="213">
                  <c:v>1.0666451069318199</c:v>
                </c:pt>
                <c:pt idx="214">
                  <c:v>1.0678508175921499</c:v>
                </c:pt>
                <c:pt idx="215">
                  <c:v>1.0690652928201101</c:v>
                </c:pt>
                <c:pt idx="216">
                  <c:v>1.0702884860423201</c:v>
                </c:pt>
                <c:pt idx="217">
                  <c:v>1.0715203505608899</c:v>
                </c:pt>
                <c:pt idx="218">
                  <c:v>1.0727608395483701</c:v>
                </c:pt>
                <c:pt idx="219">
                  <c:v>1.0740099060428401</c:v>
                </c:pt>
                <c:pt idx="220">
                  <c:v>1.0752675029429</c:v>
                </c:pt>
                <c:pt idx="221">
                  <c:v>1.07653358300278</c:v>
                </c:pt>
                <c:pt idx="222">
                  <c:v>1.0778080988274199</c:v>
                </c:pt>
                <c:pt idx="223">
                  <c:v>1.07909100286758</c:v>
                </c:pt>
                <c:pt idx="224">
                  <c:v>1.08038224741498</c:v>
                </c:pt>
                <c:pt idx="225">
                  <c:v>1.08168178459746</c:v>
                </c:pt>
                <c:pt idx="226">
                  <c:v>1.08298956637414</c:v>
                </c:pt>
                <c:pt idx="227">
                  <c:v>1.08430554453065</c:v>
                </c:pt>
                <c:pt idx="228">
                  <c:v>1.08562967067435</c:v>
                </c:pt>
                <c:pt idx="229">
                  <c:v>1.08696189622955</c:v>
                </c:pt>
                <c:pt idx="230">
                  <c:v>1.0883021724327999</c:v>
                </c:pt>
                <c:pt idx="231">
                  <c:v>1.0896504503281701</c:v>
                </c:pt>
                <c:pt idx="232">
                  <c:v>1.09100668076256</c:v>
                </c:pt>
                <c:pt idx="233">
                  <c:v>1.09237081438103</c:v>
                </c:pt>
                <c:pt idx="234">
                  <c:v>1.09374280162219</c:v>
                </c:pt>
                <c:pt idx="235">
                  <c:v>1.09512259271351</c:v>
                </c:pt>
                <c:pt idx="236">
                  <c:v>1.0965101376667901</c:v>
                </c:pt>
                <c:pt idx="237">
                  <c:v>1.09790538627352</c:v>
                </c:pt>
                <c:pt idx="238">
                  <c:v>1.0993082881003899</c:v>
                </c:pt>
                <c:pt idx="239">
                  <c:v>1.1007187924847099</c:v>
                </c:pt>
                <c:pt idx="240">
                  <c:v>1.1021368485298999</c:v>
                </c:pt>
                <c:pt idx="241">
                  <c:v>1.10356240510103</c:v>
                </c:pt>
                <c:pt idx="242">
                  <c:v>1.1049954108203399</c:v>
                </c:pt>
                <c:pt idx="243">
                  <c:v>1.1064358140628201</c:v>
                </c:pt>
                <c:pt idx="244">
                  <c:v>1.1078835629517401</c:v>
                </c:pt>
                <c:pt idx="245">
                  <c:v>1.1093386053543199</c:v>
                </c:pt>
                <c:pt idx="246">
                  <c:v>1.11080088887732</c:v>
                </c:pt>
                <c:pt idx="247">
                  <c:v>1.11227036086271</c:v>
                </c:pt>
                <c:pt idx="248">
                  <c:v>1.1137469683833301</c:v>
                </c:pt>
                <c:pt idx="249">
                  <c:v>1.11523065823861</c:v>
                </c:pt>
                <c:pt idx="250">
                  <c:v>1.1167213769502999</c:v>
                </c:pt>
                <c:pt idx="251">
                  <c:v>1.1182190707582</c:v>
                </c:pt>
                <c:pt idx="252">
                  <c:v>1.11972368561594</c:v>
                </c:pt>
                <c:pt idx="253">
                  <c:v>1.1212351671867899</c:v>
                </c:pt>
                <c:pt idx="254">
                  <c:v>1.12275346083949</c:v>
                </c:pt>
                <c:pt idx="255">
                  <c:v>1.1242785116440701</c:v>
                </c:pt>
                <c:pt idx="256">
                  <c:v>1.1258102643677601</c:v>
                </c:pt>
                <c:pt idx="257">
                  <c:v>1.12734866347088</c:v>
                </c:pt>
                <c:pt idx="258">
                  <c:v>1.12889365310278</c:v>
                </c:pt>
                <c:pt idx="259">
                  <c:v>1.13044517709774</c:v>
                </c:pt>
                <c:pt idx="260">
                  <c:v>1.1320031789710501</c:v>
                </c:pt>
                <c:pt idx="261">
                  <c:v>1.1335676019149099</c:v>
                </c:pt>
                <c:pt idx="262">
                  <c:v>1.1351383887945401</c:v>
                </c:pt>
                <c:pt idx="263">
                  <c:v>1.13671548214423</c:v>
                </c:pt>
                <c:pt idx="264">
                  <c:v>1.1382988241634</c:v>
                </c:pt>
                <c:pt idx="265">
                  <c:v>1.13988835671275</c:v>
                </c:pt>
                <c:pt idx="266">
                  <c:v>1.1414840213103901</c:v>
                </c:pt>
                <c:pt idx="267">
                  <c:v>1.1430857591280099</c:v>
                </c:pt>
                <c:pt idx="268">
                  <c:v>1.1446935109871199</c:v>
                </c:pt>
                <c:pt idx="269">
                  <c:v>1.14630721735523</c:v>
                </c:pt>
                <c:pt idx="270">
                  <c:v>1.14792681834216</c:v>
                </c:pt>
                <c:pt idx="271">
                  <c:v>1.1495522536963101</c:v>
                </c:pt>
                <c:pt idx="272">
                  <c:v>1.1511834628009801</c:v>
                </c:pt>
                <c:pt idx="273">
                  <c:v>1.1528203846707501</c:v>
                </c:pt>
                <c:pt idx="274">
                  <c:v>1.1544629579478201</c:v>
                </c:pt>
                <c:pt idx="275">
                  <c:v>1.15611112089848</c:v>
                </c:pt>
                <c:pt idx="276">
                  <c:v>1.15776481140951</c:v>
                </c:pt>
                <c:pt idx="277">
                  <c:v>1.1594239669847</c:v>
                </c:pt>
                <c:pt idx="278">
                  <c:v>1.1610885247413301</c:v>
                </c:pt>
                <c:pt idx="279">
                  <c:v>1.1627584214067299</c:v>
                </c:pt>
                <c:pt idx="280">
                  <c:v>1.16443359331487</c:v>
                </c:pt>
                <c:pt idx="281">
                  <c:v>1.16611397640295</c:v>
                </c:pt>
                <c:pt idx="282">
                  <c:v>1.16779950620805</c:v>
                </c:pt>
                <c:pt idx="283">
                  <c:v>1.1694901178638399</c:v>
                </c:pt>
                <c:pt idx="284">
                  <c:v>1.1711857460972599</c:v>
                </c:pt>
                <c:pt idx="285">
                  <c:v>1.1728863252252599</c:v>
                </c:pt>
                <c:pt idx="286">
                  <c:v>1.17459178915166</c:v>
                </c:pt>
                <c:pt idx="287">
                  <c:v>1.1763020713638901</c:v>
                </c:pt>
                <c:pt idx="288">
                  <c:v>1.17801710492988</c:v>
                </c:pt>
                <c:pt idx="289">
                  <c:v>1.17973682249498</c:v>
                </c:pt>
                <c:pt idx="290">
                  <c:v>1.18146115627885</c:v>
                </c:pt>
                <c:pt idx="291">
                  <c:v>1.18319003807248</c:v>
                </c:pt>
                <c:pt idx="292">
                  <c:v>1.18492339923515</c:v>
                </c:pt>
                <c:pt idx="293">
                  <c:v>1.18666117069151</c:v>
                </c:pt>
                <c:pt idx="294">
                  <c:v>1.1884032829286899</c:v>
                </c:pt>
                <c:pt idx="295">
                  <c:v>1.1901496659933499</c:v>
                </c:pt>
                <c:pt idx="296">
                  <c:v>1.1919002494889499</c:v>
                </c:pt>
                <c:pt idx="297">
                  <c:v>1.1936549625728701</c:v>
                </c:pt>
                <c:pt idx="298">
                  <c:v>1.1954137339537201</c:v>
                </c:pt>
                <c:pt idx="299">
                  <c:v>1.1971764918886001</c:v>
                </c:pt>
                <c:pt idx="300">
                  <c:v>1.19894316418046</c:v>
                </c:pt>
                <c:pt idx="301">
                  <c:v>1.2007136781754499</c:v>
                </c:pt>
                <c:pt idx="302">
                  <c:v>1.20248796076035</c:v>
                </c:pt>
                <c:pt idx="303">
                  <c:v>1.20426593836006</c:v>
                </c:pt>
                <c:pt idx="304">
                  <c:v>1.20604753693508</c:v>
                </c:pt>
                <c:pt idx="305">
                  <c:v>1.2078326819790499</c:v>
                </c:pt>
                <c:pt idx="306">
                  <c:v>1.2096212985163901</c:v>
                </c:pt>
                <c:pt idx="307">
                  <c:v>1.2114133110999401</c:v>
                </c:pt>
                <c:pt idx="308">
                  <c:v>1.2132086438086001</c:v>
                </c:pt>
                <c:pt idx="309">
                  <c:v>1.2150072202451401</c:v>
                </c:pt>
                <c:pt idx="310">
                  <c:v>1.2168089635339301</c:v>
                </c:pt>
                <c:pt idx="311">
                  <c:v>1.2186137963188199</c:v>
                </c:pt>
                <c:pt idx="312">
                  <c:v>1.22042164076097</c:v>
                </c:pt>
                <c:pt idx="313">
                  <c:v>1.2222324185368401</c:v>
                </c:pt>
                <c:pt idx="314">
                  <c:v>1.2240460508361399</c:v>
                </c:pt>
                <c:pt idx="315">
                  <c:v>1.2258624583598401</c:v>
                </c:pt>
                <c:pt idx="316">
                  <c:v>1.2276815753445101</c:v>
                </c:pt>
                <c:pt idx="317">
                  <c:v>1.2295033918054299</c:v>
                </c:pt>
                <c:pt idx="318">
                  <c:v>1.2313279117485001</c:v>
                </c:pt>
                <c:pt idx="319">
                  <c:v>1.23315513918554</c:v>
                </c:pt>
                <c:pt idx="320">
                  <c:v>1.2349850781343401</c:v>
                </c:pt>
                <c:pt idx="321">
                  <c:v>1.23681773261864</c:v>
                </c:pt>
                <c:pt idx="322">
                  <c:v>1.2386531066681501</c:v>
                </c:pt>
                <c:pt idx="323">
                  <c:v>1.2404912043185701</c:v>
                </c:pt>
                <c:pt idx="324">
                  <c:v>1.2423320296115801</c:v>
                </c:pt>
                <c:pt idx="325">
                  <c:v>1.24417558659487</c:v>
                </c:pt>
                <c:pt idx="326">
                  <c:v>1.2460218793221201</c:v>
                </c:pt>
                <c:pt idx="327">
                  <c:v>1.24787091185304</c:v>
                </c:pt>
                <c:pt idx="328">
                  <c:v>1.2497226882533601</c:v>
                </c:pt>
                <c:pt idx="329">
                  <c:v>1.2515772125948299</c:v>
                </c:pt>
                <c:pt idx="330">
                  <c:v>1.25343448895526</c:v>
                </c:pt>
                <c:pt idx="331">
                  <c:v>1.2552945214185001</c:v>
                </c:pt>
                <c:pt idx="332">
                  <c:v>1.2571573140744801</c:v>
                </c:pt>
                <c:pt idx="333">
                  <c:v>1.25902287101917</c:v>
                </c:pt>
                <c:pt idx="334">
                  <c:v>1.2608911963546401</c:v>
                </c:pt>
                <c:pt idx="335">
                  <c:v>1.26276229418904</c:v>
                </c:pt>
                <c:pt idx="336">
                  <c:v>1.2646361686366101</c:v>
                </c:pt>
                <c:pt idx="337">
                  <c:v>1.2665128238176999</c:v>
                </c:pt>
                <c:pt idx="338">
                  <c:v>1.2683922638587899</c:v>
                </c:pt>
                <c:pt idx="339">
                  <c:v>1.2702744928924501</c:v>
                </c:pt>
                <c:pt idx="340">
                  <c:v>1.2721595150574201</c:v>
                </c:pt>
                <c:pt idx="341">
                  <c:v>1.2740473344985499</c:v>
                </c:pt>
                <c:pt idx="342">
                  <c:v>1.2759379553668599</c:v>
                </c:pt>
                <c:pt idx="343">
                  <c:v>1.2778313818195199</c:v>
                </c:pt>
                <c:pt idx="344">
                  <c:v>1.27972761801989</c:v>
                </c:pt>
                <c:pt idx="345">
                  <c:v>1.2816266681374699</c:v>
                </c:pt>
                <c:pt idx="346">
                  <c:v>1.28352853634798</c:v>
                </c:pt>
                <c:pt idx="347">
                  <c:v>1.28543322683332</c:v>
                </c:pt>
                <c:pt idx="348">
                  <c:v>1.2873407437816</c:v>
                </c:pt>
                <c:pt idx="349">
                  <c:v>1.28925109138715</c:v>
                </c:pt>
                <c:pt idx="350">
                  <c:v>1.29116427385053</c:v>
                </c:pt>
                <c:pt idx="351">
                  <c:v>1.2930802953785001</c:v>
                </c:pt>
                <c:pt idx="352">
                  <c:v>1.29499916018411</c:v>
                </c:pt>
                <c:pt idx="353">
                  <c:v>1.2969208724866199</c:v>
                </c:pt>
                <c:pt idx="354">
                  <c:v>1.29884543651158</c:v>
                </c:pt>
                <c:pt idx="355">
                  <c:v>1.3007728564908001</c:v>
                </c:pt>
                <c:pt idx="356">
                  <c:v>1.30270313666236</c:v>
                </c:pt>
                <c:pt idx="357">
                  <c:v>1.30463628127065</c:v>
                </c:pt>
                <c:pt idx="358">
                  <c:v>1.3065722945663401</c:v>
                </c:pt>
                <c:pt idx="359">
                  <c:v>1.30851118080641</c:v>
                </c:pt>
                <c:pt idx="360">
                  <c:v>1.3104529442541799</c:v>
                </c:pt>
                <c:pt idx="361">
                  <c:v>1.3123975891792601</c:v>
                </c:pt>
                <c:pt idx="362">
                  <c:v>1.3143451198576199</c:v>
                </c:pt>
                <c:pt idx="363">
                  <c:v>1.3162955405715799</c:v>
                </c:pt>
                <c:pt idx="364">
                  <c:v>1.31824885560979</c:v>
                </c:pt>
                <c:pt idx="365">
                  <c:v>1.32020506926729</c:v>
                </c:pt>
                <c:pt idx="366">
                  <c:v>1.32216418584547</c:v>
                </c:pt>
                <c:pt idx="367">
                  <c:v>1.32412620965213</c:v>
                </c:pt>
                <c:pt idx="368">
                  <c:v>1.3260911450014301</c:v>
                </c:pt>
                <c:pt idx="369">
                  <c:v>1.3280589962139699</c:v>
                </c:pt>
                <c:pt idx="370">
                  <c:v>1.3300297676167301</c:v>
                </c:pt>
                <c:pt idx="371">
                  <c:v>1.3320034635431199</c:v>
                </c:pt>
                <c:pt idx="372">
                  <c:v>1.33398008833299</c:v>
                </c:pt>
                <c:pt idx="373">
                  <c:v>1.33595964633262</c:v>
                </c:pt>
                <c:pt idx="374">
                  <c:v>1.3379421418947499</c:v>
                </c:pt>
                <c:pt idx="375">
                  <c:v>1.3399275793785499</c:v>
                </c:pt>
                <c:pt idx="376">
                  <c:v>1.34191596314971</c:v>
                </c:pt>
                <c:pt idx="377">
                  <c:v>1.3439072975803501</c:v>
                </c:pt>
                <c:pt idx="378">
                  <c:v>1.3459015870491</c:v>
                </c:pt>
                <c:pt idx="379">
                  <c:v>1.3478988359410899</c:v>
                </c:pt>
                <c:pt idx="380">
                  <c:v>1.3498990486479501</c:v>
                </c:pt>
                <c:pt idx="381">
                  <c:v>1.35190222956782</c:v>
                </c:pt>
                <c:pt idx="382">
                  <c:v>1.35390838310539</c:v>
                </c:pt>
                <c:pt idx="383">
                  <c:v>1.35591751367187</c:v>
                </c:pt>
                <c:pt idx="384">
                  <c:v>1.35792962568501</c:v>
                </c:pt>
                <c:pt idx="385">
                  <c:v>1.35994472356914</c:v>
                </c:pt>
                <c:pt idx="386">
                  <c:v>1.3619628117551199</c:v>
                </c:pt>
                <c:pt idx="387">
                  <c:v>1.3639838946804099</c:v>
                </c:pt>
                <c:pt idx="388">
                  <c:v>1.3660079767890501</c:v>
                </c:pt>
                <c:pt idx="389">
                  <c:v>1.3680350625316799</c:v>
                </c:pt>
                <c:pt idx="390">
                  <c:v>1.3700651563655299</c:v>
                </c:pt>
                <c:pt idx="391">
                  <c:v>1.37209826275447</c:v>
                </c:pt>
                <c:pt idx="392">
                  <c:v>1.3741343861689499</c:v>
                </c:pt>
                <c:pt idx="393">
                  <c:v>1.3761735310861101</c:v>
                </c:pt>
                <c:pt idx="394">
                  <c:v>1.3782157019896799</c:v>
                </c:pt>
                <c:pt idx="395">
                  <c:v>1.3802609033700799</c:v>
                </c:pt>
                <c:pt idx="396">
                  <c:v>1.3823091397243901</c:v>
                </c:pt>
                <c:pt idx="397">
                  <c:v>1.38436041555634</c:v>
                </c:pt>
                <c:pt idx="398">
                  <c:v>1.3864147353763701</c:v>
                </c:pt>
                <c:pt idx="399">
                  <c:v>1.3884721037015999</c:v>
                </c:pt>
                <c:pt idx="400">
                  <c:v>1.39053252505585</c:v>
                </c:pt>
                <c:pt idx="401">
                  <c:v>1.3925960039696601</c:v>
                </c:pt>
                <c:pt idx="402">
                  <c:v>1.3946625449803001</c:v>
                </c:pt>
                <c:pt idx="403">
                  <c:v>1.39673215263175</c:v>
                </c:pt>
                <c:pt idx="404">
                  <c:v>1.3988048314747601</c:v>
                </c:pt>
                <c:pt idx="405">
                  <c:v>1.4008805860668101</c:v>
                </c:pt>
                <c:pt idx="406">
                  <c:v>1.4029594209721701</c:v>
                </c:pt>
                <c:pt idx="407">
                  <c:v>1.4050413407618501</c:v>
                </c:pt>
                <c:pt idx="408">
                  <c:v>1.4071263500136699</c:v>
                </c:pt>
                <c:pt idx="409">
                  <c:v>1.4092144533122299</c:v>
                </c:pt>
                <c:pt idx="410">
                  <c:v>1.41130565524893</c:v>
                </c:pt>
                <c:pt idx="411">
                  <c:v>1.41339996042201</c:v>
                </c:pt>
                <c:pt idx="412">
                  <c:v>1.41549737343649</c:v>
                </c:pt>
                <c:pt idx="413">
                  <c:v>1.4175978989042599</c:v>
                </c:pt>
                <c:pt idx="414">
                  <c:v>1.4197015414440399</c:v>
                </c:pt>
                <c:pt idx="415">
                  <c:v>1.4218083056813999</c:v>
                </c:pt>
                <c:pt idx="416">
                  <c:v>1.4239181962487799</c:v>
                </c:pt>
                <c:pt idx="417">
                  <c:v>1.4260312177854999</c:v>
                </c:pt>
                <c:pt idx="418">
                  <c:v>1.42814737493776</c:v>
                </c:pt>
                <c:pt idx="419">
                  <c:v>1.4302666723586399</c:v>
                </c:pt>
                <c:pt idx="420">
                  <c:v>1.43238911470814</c:v>
                </c:pt>
                <c:pt idx="421">
                  <c:v>1.43451470665318</c:v>
                </c:pt>
                <c:pt idx="422">
                  <c:v>1.43664345286759</c:v>
                </c:pt>
                <c:pt idx="423">
                  <c:v>1.4387753580321601</c:v>
                </c:pt>
                <c:pt idx="424">
                  <c:v>1.44091042683459</c:v>
                </c:pt>
                <c:pt idx="425">
                  <c:v>1.4430486639695601</c:v>
                </c:pt>
                <c:pt idx="426">
                  <c:v>1.44519007413873</c:v>
                </c:pt>
                <c:pt idx="427">
                  <c:v>1.4473346620506999</c:v>
                </c:pt>
                <c:pt idx="428">
                  <c:v>1.44948243242108</c:v>
                </c:pt>
                <c:pt idx="429">
                  <c:v>1.45163338997248</c:v>
                </c:pt>
                <c:pt idx="430">
                  <c:v>1.4537875394345201</c:v>
                </c:pt>
                <c:pt idx="431">
                  <c:v>1.45594488554382</c:v>
                </c:pt>
                <c:pt idx="432">
                  <c:v>1.4581054330440499</c:v>
                </c:pt>
                <c:pt idx="433">
                  <c:v>1.4602691866858999</c:v>
                </c:pt>
                <c:pt idx="434">
                  <c:v>1.46243615122712</c:v>
                </c:pt>
                <c:pt idx="435">
                  <c:v>1.4646063314325299</c:v>
                </c:pt>
                <c:pt idx="436">
                  <c:v>1.4667797320740099</c:v>
                </c:pt>
                <c:pt idx="437">
                  <c:v>1.46895635793051</c:v>
                </c:pt>
                <c:pt idx="438">
                  <c:v>1.4711362137880899</c:v>
                </c:pt>
                <c:pt idx="439">
                  <c:v>1.47331930443991</c:v>
                </c:pt>
                <c:pt idx="440">
                  <c:v>1.4755056346862301</c:v>
                </c:pt>
                <c:pt idx="441">
                  <c:v>1.47769520933445</c:v>
                </c:pt>
                <c:pt idx="442">
                  <c:v>1.47988803319909</c:v>
                </c:pt>
                <c:pt idx="443">
                  <c:v>1.4820841111018199</c:v>
                </c:pt>
                <c:pt idx="444">
                  <c:v>1.4842834478714699</c:v>
                </c:pt>
                <c:pt idx="445">
                  <c:v>1.4864860483440401</c:v>
                </c:pt>
                <c:pt idx="446">
                  <c:v>1.48869191736268</c:v>
                </c:pt>
                <c:pt idx="447">
                  <c:v>1.4909010597777499</c:v>
                </c:pt>
                <c:pt idx="448">
                  <c:v>1.49311348044681</c:v>
                </c:pt>
                <c:pt idx="449">
                  <c:v>1.4953291842346199</c:v>
                </c:pt>
                <c:pt idx="450">
                  <c:v>1.4975481760131499</c:v>
                </c:pt>
                <c:pt idx="451">
                  <c:v>1.49977046066161</c:v>
                </c:pt>
                <c:pt idx="452">
                  <c:v>1.5019960430664601</c:v>
                </c:pt>
                <c:pt idx="453">
                  <c:v>1.50422492812139</c:v>
                </c:pt>
                <c:pt idx="454">
                  <c:v>1.50645712072737</c:v>
                </c:pt>
                <c:pt idx="455">
                  <c:v>1.5086926257926401</c:v>
                </c:pt>
                <c:pt idx="456">
                  <c:v>1.5109314482327101</c:v>
                </c:pt>
                <c:pt idx="457">
                  <c:v>1.51317359297041</c:v>
                </c:pt>
                <c:pt idx="458">
                  <c:v>1.5154190649358401</c:v>
                </c:pt>
                <c:pt idx="459">
                  <c:v>1.51766786906644</c:v>
                </c:pt>
                <c:pt idx="460">
                  <c:v>1.5199200103069801</c:v>
                </c:pt>
                <c:pt idx="461">
                  <c:v>1.52217549360955</c:v>
                </c:pt>
                <c:pt idx="462">
                  <c:v>1.52443432393361</c:v>
                </c:pt>
                <c:pt idx="463">
                  <c:v>1.5266965062459601</c:v>
                </c:pt>
                <c:pt idx="464">
                  <c:v>1.52896204552078</c:v>
                </c:pt>
                <c:pt idx="465">
                  <c:v>1.5312309467396299</c:v>
                </c:pt>
                <c:pt idx="466">
                  <c:v>1.53350321489147</c:v>
                </c:pt>
                <c:pt idx="467">
                  <c:v>1.5357788549726401</c:v>
                </c:pt>
                <c:pt idx="468">
                  <c:v>1.53805787198692</c:v>
                </c:pt>
                <c:pt idx="469">
                  <c:v>1.5403402709455101</c:v>
                </c:pt>
                <c:pt idx="470">
                  <c:v>1.54262605686703</c:v>
                </c:pt>
                <c:pt idx="471">
                  <c:v>1.5449152347775701</c:v>
                </c:pt>
                <c:pt idx="472">
                  <c:v>1.5472078097106601</c:v>
                </c:pt>
                <c:pt idx="473">
                  <c:v>1.54950378670731</c:v>
                </c:pt>
                <c:pt idx="474">
                  <c:v>1.55180317081601</c:v>
                </c:pt>
                <c:pt idx="475">
                  <c:v>1.55410596709274</c:v>
                </c:pt>
                <c:pt idx="476">
                  <c:v>1.5564121806009701</c:v>
                </c:pt>
                <c:pt idx="477">
                  <c:v>1.55872181641172</c:v>
                </c:pt>
                <c:pt idx="478">
                  <c:v>1.5610348796034801</c:v>
                </c:pt>
                <c:pt idx="479">
                  <c:v>1.56335137526234</c:v>
                </c:pt>
                <c:pt idx="480">
                  <c:v>1.5656713084818801</c:v>
                </c:pt>
                <c:pt idx="481">
                  <c:v>1.5679946843632799</c:v>
                </c:pt>
                <c:pt idx="482">
                  <c:v>1.5703215080152599</c:v>
                </c:pt>
                <c:pt idx="483">
                  <c:v>1.5726517845541499</c:v>
                </c:pt>
                <c:pt idx="484">
                  <c:v>1.57498551910384</c:v>
                </c:pt>
                <c:pt idx="485">
                  <c:v>1.5773227167958599</c:v>
                </c:pt>
                <c:pt idx="486">
                  <c:v>1.5796633827693101</c:v>
                </c:pt>
                <c:pt idx="487">
                  <c:v>1.58200752217097</c:v>
                </c:pt>
                <c:pt idx="488">
                  <c:v>1.5843551401552101</c:v>
                </c:pt>
                <c:pt idx="489">
                  <c:v>1.58670624188408</c:v>
                </c:pt>
                <c:pt idx="490">
                  <c:v>1.5890608325272599</c:v>
                </c:pt>
                <c:pt idx="491">
                  <c:v>1.59141891726214</c:v>
                </c:pt>
                <c:pt idx="492">
                  <c:v>1.59378050127376</c:v>
                </c:pt>
                <c:pt idx="493">
                  <c:v>1.59614558975487</c:v>
                </c:pt>
                <c:pt idx="494">
                  <c:v>1.5985141879059299</c:v>
                </c:pt>
                <c:pt idx="495">
                  <c:v>1.6008863009351</c:v>
                </c:pt>
                <c:pt idx="496">
                  <c:v>1.6032619340582901</c:v>
                </c:pt>
                <c:pt idx="497">
                  <c:v>1.60564109249913</c:v>
                </c:pt>
                <c:pt idx="498">
                  <c:v>1.6080237814890099</c:v>
                </c:pt>
                <c:pt idx="499">
                  <c:v>1.6104100062670801</c:v>
                </c:pt>
                <c:pt idx="500">
                  <c:v>1.61279977208029</c:v>
                </c:pt>
                <c:pt idx="501">
                  <c:v>1.61519308418333</c:v>
                </c:pt>
                <c:pt idx="502">
                  <c:v>1.6175899478387199</c:v>
                </c:pt>
                <c:pt idx="503">
                  <c:v>1.61999036831679</c:v>
                </c:pt>
                <c:pt idx="504">
                  <c:v>1.62239435089566</c:v>
                </c:pt>
                <c:pt idx="505">
                  <c:v>1.6248019008613399</c:v>
                </c:pt>
                <c:pt idx="506">
                  <c:v>1.6272130235076201</c:v>
                </c:pt>
                <c:pt idx="507">
                  <c:v>1.6296277241361801</c:v>
                </c:pt>
                <c:pt idx="508">
                  <c:v>1.63204600805657</c:v>
                </c:pt>
                <c:pt idx="509">
                  <c:v>1.6344678805862001</c:v>
                </c:pt>
                <c:pt idx="510">
                  <c:v>1.6368933470503899</c:v>
                </c:pt>
                <c:pt idx="511">
                  <c:v>1.63932241278236</c:v>
                </c:pt>
                <c:pt idx="512">
                  <c:v>1.6417550831232299</c:v>
                </c:pt>
                <c:pt idx="513">
                  <c:v>1.64419136342205</c:v>
                </c:pt>
                <c:pt idx="514">
                  <c:v>1.6466312590358301</c:v>
                </c:pt>
                <c:pt idx="515">
                  <c:v>1.6490747753294901</c:v>
                </c:pt>
                <c:pt idx="516">
                  <c:v>1.6515219176759499</c:v>
                </c:pt>
                <c:pt idx="517">
                  <c:v>1.6539726914560799</c:v>
                </c:pt>
                <c:pt idx="518">
                  <c:v>1.65642710205874</c:v>
                </c:pt>
                <c:pt idx="519">
                  <c:v>1.6588851548807799</c:v>
                </c:pt>
                <c:pt idx="520">
                  <c:v>1.6613468553271</c:v>
                </c:pt>
                <c:pt idx="521">
                  <c:v>1.66381220881054</c:v>
                </c:pt>
                <c:pt idx="522">
                  <c:v>1.6662812207520501</c:v>
                </c:pt>
                <c:pt idx="523">
                  <c:v>1.6687538965805899</c:v>
                </c:pt>
                <c:pt idx="524">
                  <c:v>1.6712302417331799</c:v>
                </c:pt>
                <c:pt idx="525">
                  <c:v>1.6737102616549</c:v>
                </c:pt>
                <c:pt idx="526">
                  <c:v>1.6761939617989301</c:v>
                </c:pt>
                <c:pt idx="527">
                  <c:v>1.6786813476265201</c:v>
                </c:pt>
                <c:pt idx="528">
                  <c:v>1.6811724246070501</c:v>
                </c:pt>
                <c:pt idx="529">
                  <c:v>1.6836671982179801</c:v>
                </c:pt>
                <c:pt idx="530">
                  <c:v>1.68616567394494</c:v>
                </c:pt>
                <c:pt idx="531">
                  <c:v>1.68866785728167</c:v>
                </c:pt>
                <c:pt idx="532">
                  <c:v>1.6911737537300799</c:v>
                </c:pt>
                <c:pt idx="533">
                  <c:v>1.69368336880024</c:v>
                </c:pt>
                <c:pt idx="534">
                  <c:v>1.6961967080103699</c:v>
                </c:pt>
                <c:pt idx="535">
                  <c:v>1.69871377688693</c:v>
                </c:pt>
                <c:pt idx="536">
                  <c:v>1.70123458096453</c:v>
                </c:pt>
                <c:pt idx="537">
                  <c:v>1.7037591257860401</c:v>
                </c:pt>
                <c:pt idx="538">
                  <c:v>1.7062874169025199</c:v>
                </c:pt>
                <c:pt idx="539">
                  <c:v>1.70881945987329</c:v>
                </c:pt>
                <c:pt idx="540">
                  <c:v>1.7113552602658799</c:v>
                </c:pt>
                <c:pt idx="541">
                  <c:v>1.71389482365614</c:v>
                </c:pt>
                <c:pt idx="542">
                  <c:v>1.71643815562816</c:v>
                </c:pt>
                <c:pt idx="543">
                  <c:v>1.71898526177432</c:v>
                </c:pt>
                <c:pt idx="544">
                  <c:v>1.7215361476952999</c:v>
                </c:pt>
                <c:pt idx="545">
                  <c:v>1.7240908190000901</c:v>
                </c:pt>
                <c:pt idx="546">
                  <c:v>1.7266492813059999</c:v>
                </c:pt>
                <c:pt idx="547">
                  <c:v>1.7292115402386901</c:v>
                </c:pt>
                <c:pt idx="548">
                  <c:v>1.73177760143216</c:v>
                </c:pt>
                <c:pt idx="549">
                  <c:v>1.73434747052877</c:v>
                </c:pt>
                <c:pt idx="550">
                  <c:v>1.7369211531792501</c:v>
                </c:pt>
                <c:pt idx="551">
                  <c:v>1.7394986550427101</c:v>
                </c:pt>
                <c:pt idx="552">
                  <c:v>1.7420799817866801</c:v>
                </c:pt>
                <c:pt idx="553">
                  <c:v>1.74466513908708</c:v>
                </c:pt>
                <c:pt idx="554">
                  <c:v>1.74725413262826</c:v>
                </c:pt>
                <c:pt idx="555">
                  <c:v>1.749846968103</c:v>
                </c:pt>
                <c:pt idx="556">
                  <c:v>1.7524436512125401</c:v>
                </c:pt>
                <c:pt idx="557">
                  <c:v>1.7550441876665701</c:v>
                </c:pt>
                <c:pt idx="558">
                  <c:v>1.75764858318326</c:v>
                </c:pt>
                <c:pt idx="559">
                  <c:v>1.76025684348925</c:v>
                </c:pt>
                <c:pt idx="560">
                  <c:v>1.7628689743196899</c:v>
                </c:pt>
                <c:pt idx="561">
                  <c:v>1.7654849814182501</c:v>
                </c:pt>
                <c:pt idx="562">
                  <c:v>1.7681048705371001</c:v>
                </c:pt>
                <c:pt idx="563">
                  <c:v>1.7707286474369699</c:v>
                </c:pt>
                <c:pt idx="564">
                  <c:v>1.7733563178871301</c:v>
                </c:pt>
                <c:pt idx="565">
                  <c:v>1.7759878876653901</c:v>
                </c:pt>
                <c:pt idx="566">
                  <c:v>1.77862336255818</c:v>
                </c:pt>
                <c:pt idx="567">
                  <c:v>1.7812627483604699</c:v>
                </c:pt>
                <c:pt idx="568">
                  <c:v>1.78390605087585</c:v>
                </c:pt>
                <c:pt idx="569">
                  <c:v>1.7865532759165299</c:v>
                </c:pt>
                <c:pt idx="570">
                  <c:v>1.78920442930333</c:v>
                </c:pt>
                <c:pt idx="571">
                  <c:v>1.7918595168657101</c:v>
                </c:pt>
                <c:pt idx="572">
                  <c:v>1.7945185444417899</c:v>
                </c:pt>
                <c:pt idx="573">
                  <c:v>1.7971815178783599</c:v>
                </c:pt>
                <c:pt idx="574">
                  <c:v>1.7998484430308499</c:v>
                </c:pt>
                <c:pt idx="575">
                  <c:v>1.80251932576342</c:v>
                </c:pt>
                <c:pt idx="576">
                  <c:v>1.80519417194892</c:v>
                </c:pt>
                <c:pt idx="577">
                  <c:v>1.8078729874688999</c:v>
                </c:pt>
                <c:pt idx="578">
                  <c:v>1.8105557782136501</c:v>
                </c:pt>
                <c:pt idx="579">
                  <c:v>1.8132425500822</c:v>
                </c:pt>
                <c:pt idx="580">
                  <c:v>1.81593330898233</c:v>
                </c:pt>
                <c:pt idx="581">
                  <c:v>1.8186280608306</c:v>
                </c:pt>
                <c:pt idx="582">
                  <c:v>1.82132681155234</c:v>
                </c:pt>
                <c:pt idx="583">
                  <c:v>1.82402956708167</c:v>
                </c:pt>
                <c:pt idx="584">
                  <c:v>1.8267363333615101</c:v>
                </c:pt>
                <c:pt idx="585">
                  <c:v>1.8294471163436099</c:v>
                </c:pt>
                <c:pt idx="586">
                  <c:v>1.8321619219885601</c:v>
                </c:pt>
                <c:pt idx="587">
                  <c:v>1.8348807562657801</c:v>
                </c:pt>
                <c:pt idx="588">
                  <c:v>1.8376036251535499</c:v>
                </c:pt>
                <c:pt idx="589">
                  <c:v>1.8403305346390399</c:v>
                </c:pt>
                <c:pt idx="590">
                  <c:v>1.8430614907182701</c:v>
                </c:pt>
                <c:pt idx="591">
                  <c:v>1.8457964993961899</c:v>
                </c:pt>
                <c:pt idx="592">
                  <c:v>1.8485355666866501</c:v>
                </c:pt>
                <c:pt idx="593">
                  <c:v>1.8512786986123999</c:v>
                </c:pt>
                <c:pt idx="594">
                  <c:v>1.8540259012051801</c:v>
                </c:pt>
                <c:pt idx="595">
                  <c:v>1.8567771805056501</c:v>
                </c:pt>
                <c:pt idx="596">
                  <c:v>1.8595325425634099</c:v>
                </c:pt>
                <c:pt idx="597">
                  <c:v>1.8622919934370701</c:v>
                </c:pt>
                <c:pt idx="598">
                  <c:v>1.8650555391942401</c:v>
                </c:pt>
                <c:pt idx="599">
                  <c:v>1.8678231859115</c:v>
                </c:pt>
                <c:pt idx="600">
                  <c:v>1.8705949396744601</c:v>
                </c:pt>
                <c:pt idx="601">
                  <c:v>1.8733708065778001</c:v>
                </c:pt>
                <c:pt idx="602">
                  <c:v>1.8761507927251699</c:v>
                </c:pt>
                <c:pt idx="603">
                  <c:v>1.87893490422933</c:v>
                </c:pt>
                <c:pt idx="604">
                  <c:v>1.8817231472121001</c:v>
                </c:pt>
                <c:pt idx="605">
                  <c:v>1.8845155278043799</c:v>
                </c:pt>
                <c:pt idx="606">
                  <c:v>1.8873120521461799</c:v>
                </c:pt>
                <c:pt idx="607">
                  <c:v>1.89011272638659</c:v>
                </c:pt>
                <c:pt idx="608">
                  <c:v>1.8929175566838801</c:v>
                </c:pt>
                <c:pt idx="609">
                  <c:v>1.8957265492053901</c:v>
                </c:pt>
                <c:pt idx="610">
                  <c:v>1.89853971012766</c:v>
                </c:pt>
                <c:pt idx="611">
                  <c:v>1.90135704563639</c:v>
                </c:pt>
                <c:pt idx="612">
                  <c:v>1.90417856192645</c:v>
                </c:pt>
                <c:pt idx="613">
                  <c:v>1.9070042652018899</c:v>
                </c:pt>
                <c:pt idx="614">
                  <c:v>1.9098341616760099</c:v>
                </c:pt>
                <c:pt idx="615">
                  <c:v>1.9126682575712799</c:v>
                </c:pt>
                <c:pt idx="616">
                  <c:v>1.91550655911942</c:v>
                </c:pt>
                <c:pt idx="617">
                  <c:v>1.9183490725614201</c:v>
                </c:pt>
                <c:pt idx="618">
                  <c:v>1.9211958041475099</c:v>
                </c:pt>
                <c:pt idx="619">
                  <c:v>1.9240467601372</c:v>
                </c:pt>
                <c:pt idx="620">
                  <c:v>1.9269019467992801</c:v>
                </c:pt>
                <c:pt idx="621">
                  <c:v>1.9297613704118699</c:v>
                </c:pt>
                <c:pt idx="622">
                  <c:v>1.9326250372623599</c:v>
                </c:pt>
                <c:pt idx="623">
                  <c:v>1.9354929536475101</c:v>
                </c:pt>
                <c:pt idx="624">
                  <c:v>1.93836512587342</c:v>
                </c:pt>
                <c:pt idx="625">
                  <c:v>1.94124156025552</c:v>
                </c:pt>
                <c:pt idx="626">
                  <c:v>1.9441222631186501</c:v>
                </c:pt>
                <c:pt idx="627">
                  <c:v>1.94700724079701</c:v>
                </c:pt>
                <c:pt idx="628">
                  <c:v>1.9498964996342101</c:v>
                </c:pt>
                <c:pt idx="629">
                  <c:v>1.9527900459832499</c:v>
                </c:pt>
                <c:pt idx="630">
                  <c:v>1.95568788620661</c:v>
                </c:pt>
                <c:pt idx="631">
                  <c:v>1.95859002667616</c:v>
                </c:pt>
                <c:pt idx="632">
                  <c:v>1.9614964737732401</c:v>
                </c:pt>
                <c:pt idx="633">
                  <c:v>1.96440723388867</c:v>
                </c:pt>
                <c:pt idx="634">
                  <c:v>1.96732231342277</c:v>
                </c:pt>
                <c:pt idx="635">
                  <c:v>1.9702417187852901</c:v>
                </c:pt>
                <c:pt idx="636">
                  <c:v>1.9731654563955701</c:v>
                </c:pt>
                <c:pt idx="637">
                  <c:v>1.97609353268244</c:v>
                </c:pt>
                <c:pt idx="638">
                  <c:v>1.9790259540842601</c:v>
                </c:pt>
                <c:pt idx="639">
                  <c:v>1.9819627270489799</c:v>
                </c:pt>
                <c:pt idx="640">
                  <c:v>1.9849038580340801</c:v>
                </c:pt>
                <c:pt idx="641">
                  <c:v>1.9878493535066399</c:v>
                </c:pt>
                <c:pt idx="642">
                  <c:v>1.99079921994333</c:v>
                </c:pt>
                <c:pt idx="643">
                  <c:v>1.9937534638304499</c:v>
                </c:pt>
                <c:pt idx="644">
                  <c:v>1.9967120916639001</c:v>
                </c:pt>
                <c:pt idx="645">
                  <c:v>1.99967510994924</c:v>
                </c:pt>
                <c:pt idx="646">
                  <c:v>2.0026425252016802</c:v>
                </c:pt>
                <c:pt idx="647">
                  <c:v>2.0056143439460801</c:v>
                </c:pt>
                <c:pt idx="648">
                  <c:v>2.0085905727169999</c:v>
                </c:pt>
                <c:pt idx="649">
                  <c:v>2.0115712180586902</c:v>
                </c:pt>
                <c:pt idx="650">
                  <c:v>2.0145562865251301</c:v>
                </c:pt>
                <c:pt idx="651">
                  <c:v>2.01754578467999</c:v>
                </c:pt>
                <c:pt idx="652">
                  <c:v>2.02053971909671</c:v>
                </c:pt>
                <c:pt idx="653">
                  <c:v>2.0235380963584801</c:v>
                </c:pt>
                <c:pt idx="654">
                  <c:v>2.0265409230582501</c:v>
                </c:pt>
                <c:pt idx="655">
                  <c:v>2.0295482057987502</c:v>
                </c:pt>
                <c:pt idx="656">
                  <c:v>2.0325599511925301</c:v>
                </c:pt>
                <c:pt idx="657">
                  <c:v>2.03557616586192</c:v>
                </c:pt>
                <c:pt idx="658">
                  <c:v>2.0385968564391201</c:v>
                </c:pt>
                <c:pt idx="659">
                  <c:v>2.04162202956612</c:v>
                </c:pt>
                <c:pt idx="660">
                  <c:v>2.0446516918948099</c:v>
                </c:pt>
                <c:pt idx="661">
                  <c:v>2.0476858500869302</c:v>
                </c:pt>
                <c:pt idx="662">
                  <c:v>2.0507245108141201</c:v>
                </c:pt>
                <c:pt idx="663">
                  <c:v>2.0537676807579102</c:v>
                </c:pt>
                <c:pt idx="664">
                  <c:v>2.05681536660973</c:v>
                </c:pt>
                <c:pt idx="665">
                  <c:v>2.0598675750709798</c:v>
                </c:pt>
                <c:pt idx="666">
                  <c:v>2.06292431285295</c:v>
                </c:pt>
                <c:pt idx="667">
                  <c:v>2.0659855866769399</c:v>
                </c:pt>
                <c:pt idx="668">
                  <c:v>2.0690514032741998</c:v>
                </c:pt>
                <c:pt idx="669">
                  <c:v>2.0721217693859701</c:v>
                </c:pt>
                <c:pt idx="670">
                  <c:v>2.0751966917634999</c:v>
                </c:pt>
                <c:pt idx="671">
                  <c:v>2.07827617716806</c:v>
                </c:pt>
                <c:pt idx="672">
                  <c:v>2.0813602323709399</c:v>
                </c:pt>
                <c:pt idx="673">
                  <c:v>2.0844488641534702</c:v>
                </c:pt>
                <c:pt idx="674">
                  <c:v>2.08754207930708</c:v>
                </c:pt>
                <c:pt idx="675">
                  <c:v>2.0906398846332701</c:v>
                </c:pt>
                <c:pt idx="676">
                  <c:v>2.09374228694359</c:v>
                </c:pt>
                <c:pt idx="677">
                  <c:v>2.09684929305975</c:v>
                </c:pt>
                <c:pt idx="678">
                  <c:v>2.0999609098135599</c:v>
                </c:pt>
                <c:pt idx="679">
                  <c:v>2.10307714404696</c:v>
                </c:pt>
                <c:pt idx="680">
                  <c:v>2.1061980026120399</c:v>
                </c:pt>
                <c:pt idx="681">
                  <c:v>2.1093234923711099</c:v>
                </c:pt>
                <c:pt idx="682">
                  <c:v>2.11245362019659</c:v>
                </c:pt>
                <c:pt idx="683">
                  <c:v>2.1155883929711599</c:v>
                </c:pt>
                <c:pt idx="684">
                  <c:v>2.1187278175876401</c:v>
                </c:pt>
                <c:pt idx="685">
                  <c:v>2.1218719009491802</c:v>
                </c:pt>
                <c:pt idx="686">
                  <c:v>2.1250206499690898</c:v>
                </c:pt>
                <c:pt idx="687">
                  <c:v>2.1281740715709598</c:v>
                </c:pt>
                <c:pt idx="688">
                  <c:v>2.13133217268869</c:v>
                </c:pt>
                <c:pt idx="689">
                  <c:v>2.1344949602664101</c:v>
                </c:pt>
                <c:pt idx="690">
                  <c:v>2.13766244125862</c:v>
                </c:pt>
                <c:pt idx="691">
                  <c:v>2.1408346226300701</c:v>
                </c:pt>
                <c:pt idx="692">
                  <c:v>2.1440115113559002</c:v>
                </c:pt>
                <c:pt idx="693">
                  <c:v>2.1471931144215901</c:v>
                </c:pt>
                <c:pt idx="694">
                  <c:v>2.1503794388229598</c:v>
                </c:pt>
                <c:pt idx="695">
                  <c:v>2.1535704915662501</c:v>
                </c:pt>
                <c:pt idx="696">
                  <c:v>2.15676627966806</c:v>
                </c:pt>
                <c:pt idx="697">
                  <c:v>2.1599668101554301</c:v>
                </c:pt>
                <c:pt idx="698">
                  <c:v>2.1631720900658</c:v>
                </c:pt>
                <c:pt idx="699">
                  <c:v>2.1663821264470902</c:v>
                </c:pt>
                <c:pt idx="700">
                  <c:v>2.1695969263576602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0.78729385814944997</c:v>
                </c:pt>
                <c:pt idx="1">
                  <c:v>0.78949360699082005</c:v>
                </c:pt>
                <c:pt idx="2">
                  <c:v>0.79169948539271195</c:v>
                </c:pt>
                <c:pt idx="3">
                  <c:v>0.79391150975123104</c:v>
                </c:pt>
                <c:pt idx="4">
                  <c:v>0.796129696469702</c:v>
                </c:pt>
                <c:pt idx="5">
                  <c:v>0.79835406153580701</c:v>
                </c:pt>
                <c:pt idx="6">
                  <c:v>0.80058458579101099</c:v>
                </c:pt>
                <c:pt idx="7">
                  <c:v>0.80282118848614903</c:v>
                </c:pt>
                <c:pt idx="8">
                  <c:v>0.80506378171269399</c:v>
                </c:pt>
                <c:pt idx="9">
                  <c:v>0.80731227646966897</c:v>
                </c:pt>
                <c:pt idx="10">
                  <c:v>0.80956658265829196</c:v>
                </c:pt>
                <c:pt idx="11">
                  <c:v>0.81182660907678805</c:v>
                </c:pt>
                <c:pt idx="12">
                  <c:v>0.814092263415368</c:v>
                </c:pt>
                <c:pt idx="13">
                  <c:v>0.81636345225137896</c:v>
                </c:pt>
                <c:pt idx="14">
                  <c:v>0.81864008104463004</c:v>
                </c:pt>
                <c:pt idx="15">
                  <c:v>0.82092205413289898</c:v>
                </c:pt>
                <c:pt idx="16">
                  <c:v>0.82320927472763095</c:v>
                </c:pt>
                <c:pt idx="17">
                  <c:v>0.82550164490982503</c:v>
                </c:pt>
                <c:pt idx="18">
                  <c:v>0.82779906562611805</c:v>
                </c:pt>
                <c:pt idx="19">
                  <c:v>0.83010143668507996</c:v>
                </c:pt>
                <c:pt idx="20">
                  <c:v>0.83240865675370301</c:v>
                </c:pt>
                <c:pt idx="21">
                  <c:v>0.834720623354126</c:v>
                </c:pt>
                <c:pt idx="22">
                  <c:v>0.83703723286055898</c:v>
                </c:pt>
                <c:pt idx="23">
                  <c:v>0.83935838049645095</c:v>
                </c:pt>
                <c:pt idx="24">
                  <c:v>0.84168396033188497</c:v>
                </c:pt>
                <c:pt idx="25">
                  <c:v>0.84401386528120703</c:v>
                </c:pt>
                <c:pt idx="26">
                  <c:v>0.84634798710091397</c:v>
                </c:pt>
                <c:pt idx="27">
                  <c:v>0.84868621638778197</c:v>
                </c:pt>
                <c:pt idx="28">
                  <c:v>0.85102844257726296</c:v>
                </c:pt>
                <c:pt idx="29">
                  <c:v>0.85337455394214301</c:v>
                </c:pt>
                <c:pt idx="30">
                  <c:v>0.85572443759148098</c:v>
                </c:pt>
                <c:pt idx="31">
                  <c:v>0.85807797946981601</c:v>
                </c:pt>
                <c:pt idx="32">
                  <c:v>0.86043506435668204</c:v>
                </c:pt>
                <c:pt idx="33">
                  <c:v>0.86279557586640299</c:v>
                </c:pt>
                <c:pt idx="34">
                  <c:v>0.86515939644820095</c:v>
                </c:pt>
                <c:pt idx="35">
                  <c:v>0.86752640738661502</c:v>
                </c:pt>
                <c:pt idx="36">
                  <c:v>0.86989648880224502</c:v>
                </c:pt>
                <c:pt idx="37">
                  <c:v>0.87226951965281496</c:v>
                </c:pt>
                <c:pt idx="38">
                  <c:v>0.87464537773459305</c:v>
                </c:pt>
                <c:pt idx="39">
                  <c:v>0.87702393968414005</c:v>
                </c:pt>
                <c:pt idx="40">
                  <c:v>0.87940508098042902</c:v>
                </c:pt>
                <c:pt idx="41">
                  <c:v>0.88178867594732802</c:v>
                </c:pt>
                <c:pt idx="42">
                  <c:v>0.88417459775645801</c:v>
                </c:pt>
                <c:pt idx="43">
                  <c:v>0.88656271843044199</c:v>
                </c:pt>
                <c:pt idx="44">
                  <c:v>0.88895290884654798</c:v>
                </c:pt>
                <c:pt idx="45">
                  <c:v>0.891345038740746</c:v>
                </c:pt>
                <c:pt idx="46">
                  <c:v>0.89373897671218006</c:v>
                </c:pt>
                <c:pt idx="47">
                  <c:v>0.89613459022807695</c:v>
                </c:pt>
                <c:pt idx="48">
                  <c:v>0.89853174562909599</c:v>
                </c:pt>
                <c:pt idx="49">
                  <c:v>0.90093030813513497</c:v>
                </c:pt>
                <c:pt idx="50">
                  <c:v>0.90333014185160898</c:v>
                </c:pt>
                <c:pt idx="51">
                  <c:v>0.90573110977620697</c:v>
                </c:pt>
                <c:pt idx="52">
                  <c:v>0.90813307380614805</c:v>
                </c:pt>
                <c:pt idx="53">
                  <c:v>0.91053589474594898</c:v>
                </c:pt>
                <c:pt idx="54">
                  <c:v>0.91293943231570995</c:v>
                </c:pt>
                <c:pt idx="55">
                  <c:v>0.91534354515995497</c:v>
                </c:pt>
                <c:pt idx="56">
                  <c:v>0.91774809085701103</c:v>
                </c:pt>
                <c:pt idx="57">
                  <c:v>0.92015292592897602</c:v>
                </c:pt>
                <c:pt idx="58">
                  <c:v>0.92255790585226605</c:v>
                </c:pt>
                <c:pt idx="59">
                  <c:v>0.924962885068777</c:v>
                </c:pt>
                <c:pt idx="60">
                  <c:v>0.92736771699766796</c:v>
                </c:pt>
                <c:pt idx="61">
                  <c:v>0.92977225404779096</c:v>
                </c:pt>
                <c:pt idx="62">
                  <c:v>0.93217634763079005</c:v>
                </c:pt>
                <c:pt idx="63">
                  <c:v>0.93457984817488005</c:v>
                </c:pt>
                <c:pt idx="64">
                  <c:v>0.93698260513933596</c:v>
                </c:pt>
                <c:pt idx="65">
                  <c:v>0.93938446702971601</c:v>
                </c:pt>
                <c:pt idx="66">
                  <c:v>0.941785281413829</c:v>
                </c:pt>
                <c:pt idx="67">
                  <c:v>0.944184894938491</c:v>
                </c:pt>
                <c:pt idx="68">
                  <c:v>0.94658315334707899</c:v>
                </c:pt>
                <c:pt idx="69">
                  <c:v>0.948979901497915</c:v>
                </c:pt>
                <c:pt idx="70">
                  <c:v>0.95137498338351101</c:v>
                </c:pt>
                <c:pt idx="71">
                  <c:v>0.95376824215070299</c:v>
                </c:pt>
                <c:pt idx="72">
                  <c:v>0.95615952012169303</c:v>
                </c:pt>
                <c:pt idx="73">
                  <c:v>0.958548658816058</c:v>
                </c:pt>
                <c:pt idx="74">
                  <c:v>0.96093549897372699</c:v>
                </c:pt>
                <c:pt idx="75">
                  <c:v>0.96331988057898299</c:v>
                </c:pt>
                <c:pt idx="76">
                  <c:v>0.96570164288552296</c:v>
                </c:pt>
                <c:pt idx="77">
                  <c:v>0.96808062444260201</c:v>
                </c:pt>
                <c:pt idx="78">
                  <c:v>0.97045666312232803</c:v>
                </c:pt>
                <c:pt idx="79">
                  <c:v>0.97282959614811204</c:v>
                </c:pt>
                <c:pt idx="80">
                  <c:v>0.97519926012436298</c:v>
                </c:pt>
                <c:pt idx="81">
                  <c:v>0.97756549106743096</c:v>
                </c:pt>
                <c:pt idx="82">
                  <c:v>0.97992812443787702</c:v>
                </c:pt>
                <c:pt idx="83">
                  <c:v>0.98228699517411799</c:v>
                </c:pt>
                <c:pt idx="84">
                  <c:v>0.98464193772748498</c:v>
                </c:pt>
                <c:pt idx="85">
                  <c:v>0.98699278609877095</c:v>
                </c:pt>
                <c:pt idx="86">
                  <c:v>0.98933937387631798</c:v>
                </c:pt>
                <c:pt idx="87">
                  <c:v>0.99168153427571704</c:v>
                </c:pt>
                <c:pt idx="88">
                  <c:v>0.99401910018117001</c:v>
                </c:pt>
                <c:pt idx="89">
                  <c:v>0.99635190418861497</c:v>
                </c:pt>
                <c:pt idx="90">
                  <c:v>0.99867977865178803</c:v>
                </c:pt>
                <c:pt idx="91">
                  <c:v>0.99879112715484497</c:v>
                </c:pt>
                <c:pt idx="92">
                  <c:v>0.99602707133045498</c:v>
                </c:pt>
                <c:pt idx="93">
                  <c:v>0.99331135693959405</c:v>
                </c:pt>
                <c:pt idx="94">
                  <c:v>0.99064343155692602</c:v>
                </c:pt>
                <c:pt idx="95">
                  <c:v>0.98802275156802899</c:v>
                </c:pt>
                <c:pt idx="96">
                  <c:v>0.98544878200031505</c:v>
                </c:pt>
                <c:pt idx="97">
                  <c:v>0.98292099635716601</c:v>
                </c:pt>
                <c:pt idx="98">
                  <c:v>0.98043887645522798</c:v>
                </c:pt>
                <c:pt idx="99">
                  <c:v>0.97800191226478395</c:v>
                </c:pt>
                <c:pt idx="100">
                  <c:v>0.97560960175313205</c:v>
                </c:pt>
                <c:pt idx="101">
                  <c:v>0.97326145073091597</c:v>
                </c:pt>
                <c:pt idx="102">
                  <c:v>0.97095697270131498</c:v>
                </c:pt>
                <c:pt idx="103">
                  <c:v>0.96869568871205702</c:v>
                </c:pt>
                <c:pt idx="104">
                  <c:v>0.96647712721016799</c:v>
                </c:pt>
                <c:pt idx="105">
                  <c:v>0.96430082389940797</c:v>
                </c:pt>
                <c:pt idx="106">
                  <c:v>0.962166321600327</c:v>
                </c:pt>
                <c:pt idx="107">
                  <c:v>0.96007317011289395</c:v>
                </c:pt>
                <c:pt idx="108">
                  <c:v>0.95802092608161304</c:v>
                </c:pt>
                <c:pt idx="109">
                  <c:v>0.95600915286310695</c:v>
                </c:pt>
                <c:pt idx="110">
                  <c:v>0.95403742039608497</c:v>
                </c:pt>
                <c:pt idx="111">
                  <c:v>0.95210530507364599</c:v>
                </c:pt>
                <c:pt idx="112">
                  <c:v>0.95021238961788701</c:v>
                </c:pt>
                <c:pt idx="113">
                  <c:v>0.94835826295672299</c:v>
                </c:pt>
                <c:pt idx="114">
                  <c:v>0.94654252010291295</c:v>
                </c:pt>
                <c:pt idx="115">
                  <c:v>0.94476476203521698</c:v>
                </c:pt>
                <c:pt idx="116">
                  <c:v>0.94302459558163099</c:v>
                </c:pt>
                <c:pt idx="117">
                  <c:v>0.94132163330468899</c:v>
                </c:pt>
                <c:pt idx="118">
                  <c:v>0.939655493388735</c:v>
                </c:pt>
                <c:pt idx="119">
                  <c:v>0.93802579952916698</c:v>
                </c:pt>
                <c:pt idx="120">
                  <c:v>0.93643218082358504</c:v>
                </c:pt>
                <c:pt idx="121">
                  <c:v>0.93487427166480297</c:v>
                </c:pt>
                <c:pt idx="122">
                  <c:v>0.93335171163568798</c:v>
                </c:pt>
                <c:pt idx="123">
                  <c:v>0.93186414540579099</c:v>
                </c:pt>
                <c:pt idx="124">
                  <c:v>0.93041122262971598</c:v>
                </c:pt>
                <c:pt idx="125">
                  <c:v>0.92899259784720101</c:v>
                </c:pt>
                <c:pt idx="126">
                  <c:v>0.92760793038486999</c:v>
                </c:pt>
                <c:pt idx="127">
                  <c:v>0.92625688425961705</c:v>
                </c:pt>
                <c:pt idx="128">
                  <c:v>0.92493912808359202</c:v>
                </c:pt>
                <c:pt idx="129">
                  <c:v>0.92365433497074501</c:v>
                </c:pt>
                <c:pt idx="130">
                  <c:v>0.92240218244490702</c:v>
                </c:pt>
                <c:pt idx="131">
                  <c:v>0.92118235234935997</c:v>
                </c:pt>
                <c:pt idx="132">
                  <c:v>0.91999453075787896</c:v>
                </c:pt>
                <c:pt idx="133">
                  <c:v>0.91883840788720295</c:v>
                </c:pt>
                <c:pt idx="134">
                  <c:v>0.91771367801090797</c:v>
                </c:pt>
                <c:pt idx="135">
                  <c:v>0.91662003937465397</c:v>
                </c:pt>
                <c:pt idx="136">
                  <c:v>0.91555719411277703</c:v>
                </c:pt>
                <c:pt idx="137">
                  <c:v>0.91452484816619295</c:v>
                </c:pt>
                <c:pt idx="138">
                  <c:v>0.91352271120159401</c:v>
                </c:pt>
                <c:pt idx="139">
                  <c:v>0.91255049653189702</c:v>
                </c:pt>
                <c:pt idx="140">
                  <c:v>0.91160792103793598</c:v>
                </c:pt>
                <c:pt idx="141">
                  <c:v>0.91069470509135997</c:v>
                </c:pt>
                <c:pt idx="142">
                  <c:v>0.909810572478714</c:v>
                </c:pt>
                <c:pt idx="143">
                  <c:v>0.90895525032667801</c:v>
                </c:pt>
                <c:pt idx="144">
                  <c:v>0.90812846902845001</c:v>
                </c:pt>
                <c:pt idx="145">
                  <c:v>0.90732996217123596</c:v>
                </c:pt>
                <c:pt idx="146">
                  <c:v>0.90655946646483199</c:v>
                </c:pt>
                <c:pt idx="147">
                  <c:v>0.90581672167128102</c:v>
                </c:pt>
                <c:pt idx="148">
                  <c:v>0.90510147053557599</c:v>
                </c:pt>
                <c:pt idx="149">
                  <c:v>0.90441345871738699</c:v>
                </c:pt>
                <c:pt idx="150">
                  <c:v>0.90375243472380795</c:v>
                </c:pt>
                <c:pt idx="151">
                  <c:v>0.90311814984308403</c:v>
                </c:pt>
                <c:pt idx="152">
                  <c:v>0.90251035807931501</c:v>
                </c:pt>
                <c:pt idx="153">
                  <c:v>0.90192881608811004</c:v>
                </c:pt>
                <c:pt idx="154">
                  <c:v>0.90137328311317999</c:v>
                </c:pt>
                <c:pt idx="155">
                  <c:v>0.90084352092384801</c:v>
                </c:pt>
                <c:pt idx="156">
                  <c:v>0.900339293753464</c:v>
                </c:pt>
                <c:pt idx="157">
                  <c:v>0.89986036823870497</c:v>
                </c:pt>
                <c:pt idx="158">
                  <c:v>0.89940651335974897</c:v>
                </c:pt>
                <c:pt idx="159">
                  <c:v>0.89897750038130497</c:v>
                </c:pt>
                <c:pt idx="160">
                  <c:v>0.89857310279448799</c:v>
                </c:pt>
                <c:pt idx="161">
                  <c:v>0.89819309625952204</c:v>
                </c:pt>
                <c:pt idx="162">
                  <c:v>0.897837258549259</c:v>
                </c:pt>
                <c:pt idx="163">
                  <c:v>0.89750536949350801</c:v>
                </c:pt>
                <c:pt idx="164">
                  <c:v>0.89719721092414595</c:v>
                </c:pt>
                <c:pt idx="165">
                  <c:v>0.89691256662101904</c:v>
                </c:pt>
                <c:pt idx="166">
                  <c:v>0.89665122225861005</c:v>
                </c:pt>
                <c:pt idx="167">
                  <c:v>0.89641296535345805</c:v>
                </c:pt>
                <c:pt idx="168">
                  <c:v>0.89619758521234205</c:v>
                </c:pt>
                <c:pt idx="169">
                  <c:v>0.89600487288118902</c:v>
                </c:pt>
                <c:pt idx="170">
                  <c:v>0.89583462109472101</c:v>
                </c:pt>
                <c:pt idx="171">
                  <c:v>0.89568662422682199</c:v>
                </c:pt>
                <c:pt idx="172">
                  <c:v>0.895560678241617</c:v>
                </c:pt>
                <c:pt idx="173">
                  <c:v>0.89545658064525901</c:v>
                </c:pt>
                <c:pt idx="174">
                  <c:v>0.89537413043841196</c:v>
                </c:pt>
                <c:pt idx="175">
                  <c:v>0.89531312806943297</c:v>
                </c:pt>
                <c:pt idx="176">
                  <c:v>0.89527337538823004</c:v>
                </c:pt>
                <c:pt idx="177">
                  <c:v>0.89525467560080896</c:v>
                </c:pt>
                <c:pt idx="178">
                  <c:v>0.89525683322449001</c:v>
                </c:pt>
                <c:pt idx="179">
                  <c:v>0.89527965404379795</c:v>
                </c:pt>
                <c:pt idx="180">
                  <c:v>0.89532294506701104</c:v>
                </c:pt>
                <c:pt idx="181">
                  <c:v>0.89538651448338102</c:v>
                </c:pt>
                <c:pt idx="182">
                  <c:v>0.89547017162100395</c:v>
                </c:pt>
                <c:pt idx="183">
                  <c:v>0.89557372690534898</c:v>
                </c:pt>
                <c:pt idx="184">
                  <c:v>0.89569699181843299</c:v>
                </c:pt>
                <c:pt idx="185">
                  <c:v>0.89583977885865995</c:v>
                </c:pt>
                <c:pt idx="186">
                  <c:v>0.896001901501289</c:v>
                </c:pt>
                <c:pt idx="187">
                  <c:v>0.89618317415956295</c:v>
                </c:pt>
                <c:pt idx="188">
                  <c:v>0.89638341214647799</c:v>
                </c:pt>
                <c:pt idx="189">
                  <c:v>0.89660243163719699</c:v>
                </c:pt>
                <c:pt idx="190">
                  <c:v>0.89684004963210995</c:v>
                </c:pt>
                <c:pt idx="191">
                  <c:v>0.89709608392053697</c:v>
                </c:pt>
                <c:pt idx="192">
                  <c:v>0.89737035304507495</c:v>
                </c:pt>
                <c:pt idx="193">
                  <c:v>0.89766267626660001</c:v>
                </c:pt>
                <c:pt idx="194">
                  <c:v>0.89797287352990596</c:v>
                </c:pt>
                <c:pt idx="195">
                  <c:v>0.89830076542999704</c:v>
                </c:pt>
                <c:pt idx="196">
                  <c:v>0.89864617317903694</c:v>
                </c:pt>
                <c:pt idx="197">
                  <c:v>0.89900891857394005</c:v>
                </c:pt>
                <c:pt idx="198">
                  <c:v>0.89938882396463404</c:v>
                </c:pt>
                <c:pt idx="199">
                  <c:v>0.89978571222297099</c:v>
                </c:pt>
                <c:pt idx="200">
                  <c:v>0.90019940671230303</c:v>
                </c:pt>
                <c:pt idx="201">
                  <c:v>0.90062973125773504</c:v>
                </c:pt>
                <c:pt idx="202">
                  <c:v>0.90107651011703305</c:v>
                </c:pt>
                <c:pt idx="203">
                  <c:v>0.90153956795222201</c:v>
                </c:pt>
                <c:pt idx="204">
                  <c:v>0.90201872980185305</c:v>
                </c:pt>
                <c:pt idx="205">
                  <c:v>0.90251382105396705</c:v>
                </c:pt>
                <c:pt idx="206">
                  <c:v>0.90302466741973697</c:v>
                </c:pt>
                <c:pt idx="207">
                  <c:v>0.90355109490781405</c:v>
                </c:pt>
                <c:pt idx="208">
                  <c:v>0.90409292979937195</c:v>
                </c:pt>
                <c:pt idx="209">
                  <c:v>0.90464999862386297</c:v>
                </c:pt>
                <c:pt idx="210">
                  <c:v>0.90522212813547898</c:v>
                </c:pt>
                <c:pt idx="211">
                  <c:v>0.90580914529034495</c:v>
                </c:pt>
                <c:pt idx="212">
                  <c:v>0.90641087722442704</c:v>
                </c:pt>
                <c:pt idx="213">
                  <c:v>0.90702715123218403</c:v>
                </c:pt>
                <c:pt idx="214">
                  <c:v>0.90765779474595198</c:v>
                </c:pt>
                <c:pt idx="215">
                  <c:v>0.90830263531607902</c:v>
                </c:pt>
                <c:pt idx="216">
                  <c:v>0.90896150059181702</c:v>
                </c:pt>
                <c:pt idx="217">
                  <c:v>0.90963421830296798</c:v>
                </c:pt>
                <c:pt idx="218">
                  <c:v>0.91032061624230998</c:v>
                </c:pt>
                <c:pt idx="219">
                  <c:v>0.91102052224878705</c:v>
                </c:pt>
                <c:pt idx="220">
                  <c:v>0.91173376419149099</c:v>
                </c:pt>
                <c:pt idx="221">
                  <c:v>0.91246016995443302</c:v>
                </c:pt>
                <c:pt idx="222">
                  <c:v>0.91319956742211195</c:v>
                </c:pt>
                <c:pt idx="223">
                  <c:v>0.91395178446588499</c:v>
                </c:pt>
                <c:pt idx="224">
                  <c:v>0.914716648931164</c:v>
                </c:pt>
                <c:pt idx="225">
                  <c:v>0.91549398862540898</c:v>
                </c:pt>
                <c:pt idx="226">
                  <c:v>0.91628363130697499</c:v>
                </c:pt>
                <c:pt idx="227">
                  <c:v>0.91708540467477095</c:v>
                </c:pt>
                <c:pt idx="228">
                  <c:v>0.91789913635877196</c:v>
                </c:pt>
                <c:pt idx="229">
                  <c:v>0.91872465391137403</c:v>
                </c:pt>
                <c:pt idx="230">
                  <c:v>0.91956178479960005</c:v>
                </c:pt>
                <c:pt idx="231">
                  <c:v>0.92041035639816904</c:v>
                </c:pt>
                <c:pt idx="232">
                  <c:v>0.92127019598342896</c:v>
                </c:pt>
                <c:pt idx="233">
                  <c:v>0.92214113072815396</c:v>
                </c:pt>
                <c:pt idx="234">
                  <c:v>0.92302298769722602</c:v>
                </c:pt>
                <c:pt idx="235">
                  <c:v>0.92391559384419097</c:v>
                </c:pt>
                <c:pt idx="236">
                  <c:v>0.924818776008697</c:v>
                </c:pt>
                <c:pt idx="237">
                  <c:v>0.92573236091482503</c:v>
                </c:pt>
                <c:pt idx="238">
                  <c:v>0.92665617517030097</c:v>
                </c:pt>
                <c:pt idx="239">
                  <c:v>0.92759004526661704</c:v>
                </c:pt>
                <c:pt idx="240">
                  <c:v>0.92853379758002996</c:v>
                </c:pt>
                <c:pt idx="241">
                  <c:v>0.92948725837346902</c:v>
                </c:pt>
                <c:pt idx="242">
                  <c:v>0.93045025379933699</c:v>
                </c:pt>
                <c:pt idx="243">
                  <c:v>0.93142260990320602</c:v>
                </c:pt>
                <c:pt idx="244">
                  <c:v>0.93240415262842202</c:v>
                </c:pt>
                <c:pt idx="245">
                  <c:v>0.93339470782158895</c:v>
                </c:pt>
                <c:pt idx="246">
                  <c:v>0.93439410123896305</c:v>
                </c:pt>
                <c:pt idx="247">
                  <c:v>0.93540215855372399</c:v>
                </c:pt>
                <c:pt idx="248">
                  <c:v>0.93641870536414795</c:v>
                </c:pt>
                <c:pt idx="249">
                  <c:v>0.93744356720265498</c:v>
                </c:pt>
                <c:pt idx="250">
                  <c:v>0.938476569545733</c:v>
                </c:pt>
                <c:pt idx="251">
                  <c:v>0.93951753782474401</c:v>
                </c:pt>
                <c:pt idx="252">
                  <c:v>0.94056629743757902</c:v>
                </c:pt>
                <c:pt idx="253">
                  <c:v>0.94162267376118602</c:v>
                </c:pt>
                <c:pt idx="254">
                  <c:v>0.94268649216492995</c:v>
                </c:pt>
                <c:pt idx="255">
                  <c:v>0.94375757802480198</c:v>
                </c:pt>
                <c:pt idx="256">
                  <c:v>0.944835756738445</c:v>
                </c:pt>
                <c:pt idx="257">
                  <c:v>0.94592085374099799</c:v>
                </c:pt>
                <c:pt idx="258">
                  <c:v>0.94701269452173797</c:v>
                </c:pt>
                <c:pt idx="259">
                  <c:v>0.94811110464150605</c:v>
                </c:pt>
                <c:pt idx="260">
                  <c:v>0.94921590975090697</c:v>
                </c:pt>
                <c:pt idx="261">
                  <c:v>0.95032693560925696</c:v>
                </c:pt>
                <c:pt idx="262">
                  <c:v>0.95144400810427099</c:v>
                </c:pt>
                <c:pt idx="263">
                  <c:v>0.95256695327246299</c:v>
                </c:pt>
                <c:pt idx="264">
                  <c:v>0.95369559732024001</c:v>
                </c:pt>
                <c:pt idx="265">
                  <c:v>0.95482976664567598</c:v>
                </c:pt>
                <c:pt idx="266">
                  <c:v>0.95596928786093804</c:v>
                </c:pt>
                <c:pt idx="267">
                  <c:v>0.95711398781532897</c:v>
                </c:pt>
                <c:pt idx="268">
                  <c:v>0.95826369361895103</c:v>
                </c:pt>
                <c:pt idx="269">
                  <c:v>0.95941823266693005</c:v>
                </c:pt>
                <c:pt idx="270">
                  <c:v>0.96057743266420403</c:v>
                </c:pt>
                <c:pt idx="271">
                  <c:v>0.96174112165082504</c:v>
                </c:pt>
                <c:pt idx="272">
                  <c:v>0.96290912802775497</c:v>
                </c:pt>
                <c:pt idx="273">
                  <c:v>0.96408128058312903</c:v>
                </c:pt>
                <c:pt idx="274">
                  <c:v>0.96525740851894404</c:v>
                </c:pt>
                <c:pt idx="275">
                  <c:v>0.96643734147814997</c:v>
                </c:pt>
                <c:pt idx="276">
                  <c:v>0.96762090957210301</c:v>
                </c:pt>
                <c:pt idx="277">
                  <c:v>0.96880794340835497</c:v>
                </c:pt>
                <c:pt idx="278">
                  <c:v>0.96999827411873096</c:v>
                </c:pt>
                <c:pt idx="279">
                  <c:v>0.97119173338767295</c:v>
                </c:pt>
                <c:pt idx="280">
                  <c:v>0.97238815348080299</c:v>
                </c:pt>
                <c:pt idx="281">
                  <c:v>0.97358736727367401</c:v>
                </c:pt>
                <c:pt idx="282">
                  <c:v>0.97478920828065996</c:v>
                </c:pt>
                <c:pt idx="283">
                  <c:v>0.97599351068396401</c:v>
                </c:pt>
                <c:pt idx="284">
                  <c:v>0.97720010936268298</c:v>
                </c:pt>
                <c:pt idx="285">
                  <c:v>0.97840883992190497</c:v>
                </c:pt>
                <c:pt idx="286">
                  <c:v>0.97961953872179497</c:v>
                </c:pt>
                <c:pt idx="287">
                  <c:v>0.98083204290662296</c:v>
                </c:pt>
                <c:pt idx="288">
                  <c:v>0.98204619043368602</c:v>
                </c:pt>
                <c:pt idx="289">
                  <c:v>0.98326182010211405</c:v>
                </c:pt>
                <c:pt idx="290">
                  <c:v>0.98447877158147301</c:v>
                </c:pt>
                <c:pt idx="291">
                  <c:v>0.98569688544015499</c:v>
                </c:pt>
                <c:pt idx="292">
                  <c:v>0.98691600317350203</c:v>
                </c:pt>
                <c:pt idx="293">
                  <c:v>0.988135967231623</c:v>
                </c:pt>
                <c:pt idx="294">
                  <c:v>0.98935662104685196</c:v>
                </c:pt>
                <c:pt idx="295">
                  <c:v>0.99057780906083004</c:v>
                </c:pt>
                <c:pt idx="296">
                  <c:v>0.99179937675113905</c:v>
                </c:pt>
                <c:pt idx="297">
                  <c:v>0.99302117065746298</c:v>
                </c:pt>
                <c:pt idx="298">
                  <c:v>0.99424303840723105</c:v>
                </c:pt>
                <c:pt idx="299">
                  <c:v>0.99546482874071196</c:v>
                </c:pt>
                <c:pt idx="300">
                  <c:v>0.99668639153549798</c:v>
                </c:pt>
                <c:pt idx="301">
                  <c:v>0.997907577830352</c:v>
                </c:pt>
                <c:pt idx="302">
                  <c:v>0.99912823984839105</c:v>
                </c:pt>
                <c:pt idx="303">
                  <c:v>1.00034823101954</c:v>
                </c:pt>
                <c:pt idx="304">
                  <c:v>1.0015674060022299</c:v>
                </c:pt>
                <c:pt idx="305">
                  <c:v>1.00278562070434</c:v>
                </c:pt>
                <c:pt idx="306">
                  <c:v>1.0040027323032701</c:v>
                </c:pt>
                <c:pt idx="307">
                  <c:v>1.0052185992651701</c:v>
                </c:pt>
                <c:pt idx="308">
                  <c:v>1.00643308136333</c:v>
                </c:pt>
                <c:pt idx="309">
                  <c:v>1.00764603969555</c:v>
                </c:pt>
                <c:pt idx="310">
                  <c:v>1.00885733670061</c:v>
                </c:pt>
                <c:pt idx="311">
                  <c:v>1.0100668361738101</c:v>
                </c:pt>
                <c:pt idx="312">
                  <c:v>1.0112744032813701</c:v>
                </c:pt>
                <c:pt idx="313">
                  <c:v>1.0124799045739099</c:v>
                </c:pt>
                <c:pt idx="314">
                  <c:v>1.0136832079988001</c:v>
                </c:pt>
                <c:pt idx="315">
                  <c:v>1.0148841829114399</c:v>
                </c:pt>
                <c:pt idx="316">
                  <c:v>1.0160827225278399</c:v>
                </c:pt>
                <c:pt idx="317">
                  <c:v>1.0172788108553401</c:v>
                </c:pt>
                <c:pt idx="318">
                  <c:v>1.0184724546588599</c:v>
                </c:pt>
                <c:pt idx="319">
                  <c:v>1.0196636609135199</c:v>
                </c:pt>
                <c:pt idx="320">
                  <c:v>1.0208524368004199</c:v>
                </c:pt>
                <c:pt idx="321">
                  <c:v>1.0220387897023699</c:v>
                </c:pt>
                <c:pt idx="322">
                  <c:v>1.0232227271996099</c:v>
                </c:pt>
                <c:pt idx="323">
                  <c:v>1.02440425706562</c:v>
                </c:pt>
                <c:pt idx="324">
                  <c:v>1.02558338726277</c:v>
                </c:pt>
                <c:pt idx="325">
                  <c:v>1.02676012593818</c:v>
                </c:pt>
                <c:pt idx="326">
                  <c:v>1.02793448141938</c:v>
                </c:pt>
                <c:pt idx="327">
                  <c:v>1.02910646221016</c:v>
                </c:pt>
                <c:pt idx="328">
                  <c:v>1.03027607698629</c:v>
                </c:pt>
                <c:pt idx="329">
                  <c:v>1.03144333459138</c:v>
                </c:pt>
                <c:pt idx="330">
                  <c:v>1.0326082440326101</c:v>
                </c:pt>
                <c:pt idx="331">
                  <c:v>1.03377081447663</c:v>
                </c:pt>
                <c:pt idx="332">
                  <c:v>1.0349310552454001</c:v>
                </c:pt>
                <c:pt idx="333">
                  <c:v>1.036088975812</c:v>
                </c:pt>
                <c:pt idx="334">
                  <c:v>1.0372445857966099</c:v>
                </c:pt>
                <c:pt idx="335">
                  <c:v>1.03839789496237</c:v>
                </c:pt>
                <c:pt idx="336">
                  <c:v>1.03954891321133</c:v>
                </c:pt>
                <c:pt idx="337">
                  <c:v>1.0406976505804699</c:v>
                </c:pt>
                <c:pt idx="338">
                  <c:v>1.04184411723762</c:v>
                </c:pt>
                <c:pt idx="339">
                  <c:v>1.0429883234775701</c:v>
                </c:pt>
                <c:pt idx="340">
                  <c:v>1.04413027971813</c:v>
                </c:pt>
                <c:pt idx="341">
                  <c:v>1.04526999649615</c:v>
                </c:pt>
                <c:pt idx="342">
                  <c:v>1.0464074844637601</c:v>
                </c:pt>
                <c:pt idx="343">
                  <c:v>1.04754275438448</c:v>
                </c:pt>
                <c:pt idx="344">
                  <c:v>1.0486758171294199</c:v>
                </c:pt>
                <c:pt idx="345">
                  <c:v>1.04980668367359</c:v>
                </c:pt>
                <c:pt idx="346">
                  <c:v>1.0509353650920901</c:v>
                </c:pt>
                <c:pt idx="347">
                  <c:v>1.0520618725565301</c:v>
                </c:pt>
                <c:pt idx="348">
                  <c:v>1.05318621733134</c:v>
                </c:pt>
                <c:pt idx="349">
                  <c:v>1.0543084107701901</c:v>
                </c:pt>
                <c:pt idx="350">
                  <c:v>1.0554284643124601</c:v>
                </c:pt>
                <c:pt idx="351">
                  <c:v>1.05654638947972</c:v>
                </c:pt>
                <c:pt idx="352">
                  <c:v>1.05766219787225</c:v>
                </c:pt>
                <c:pt idx="353">
                  <c:v>1.0587759011656901</c:v>
                </c:pt>
                <c:pt idx="354">
                  <c:v>1.0598875111075901</c:v>
                </c:pt>
                <c:pt idx="355">
                  <c:v>1.0609970395141399</c:v>
                </c:pt>
                <c:pt idx="356">
                  <c:v>1.0621044982668899</c:v>
                </c:pt>
                <c:pt idx="357">
                  <c:v>1.0632098993095001</c:v>
                </c:pt>
                <c:pt idx="358">
                  <c:v>1.06431325464455</c:v>
                </c:pt>
                <c:pt idx="359">
                  <c:v>1.0654145763304601</c:v>
                </c:pt>
                <c:pt idx="360">
                  <c:v>1.06651387647833</c:v>
                </c:pt>
                <c:pt idx="361">
                  <c:v>1.0676111672489701</c:v>
                </c:pt>
                <c:pt idx="362">
                  <c:v>1.06870646084987</c:v>
                </c:pt>
                <c:pt idx="363">
                  <c:v>1.0697997695322701</c:v>
                </c:pt>
                <c:pt idx="364">
                  <c:v>1.07089110558825</c:v>
                </c:pt>
                <c:pt idx="365">
                  <c:v>1.0719804813479601</c:v>
                </c:pt>
                <c:pt idx="366">
                  <c:v>1.0730679091767199</c:v>
                </c:pt>
                <c:pt idx="367">
                  <c:v>1.0741534014723799</c:v>
                </c:pt>
                <c:pt idx="368">
                  <c:v>1.07523697066255</c:v>
                </c:pt>
                <c:pt idx="369">
                  <c:v>1.07631862920199</c:v>
                </c:pt>
                <c:pt idx="370">
                  <c:v>1.0773983895700201</c:v>
                </c:pt>
                <c:pt idx="371">
                  <c:v>1.07847626426795</c:v>
                </c:pt>
                <c:pt idx="372">
                  <c:v>1.0795522658166301</c:v>
                </c:pt>
                <c:pt idx="373">
                  <c:v>1.08062640675393</c:v>
                </c:pt>
                <c:pt idx="374">
                  <c:v>1.0816986996323901</c:v>
                </c:pt>
                <c:pt idx="375">
                  <c:v>1.08276915701688</c:v>
                </c:pt>
                <c:pt idx="376">
                  <c:v>1.0838377914822599</c:v>
                </c:pt>
                <c:pt idx="377">
                  <c:v>1.0849046156111499</c:v>
                </c:pt>
                <c:pt idx="378">
                  <c:v>1.08596964199171</c:v>
                </c:pt>
                <c:pt idx="379">
                  <c:v>1.0870328832154901</c:v>
                </c:pt>
                <c:pt idx="380">
                  <c:v>1.0880943518753301</c:v>
                </c:pt>
                <c:pt idx="381">
                  <c:v>1.0891540605632599</c:v>
                </c:pt>
                <c:pt idx="382">
                  <c:v>1.0902120218685201</c:v>
                </c:pt>
                <c:pt idx="383">
                  <c:v>1.09126824837558</c:v>
                </c:pt>
                <c:pt idx="384">
                  <c:v>1.0923227526621799</c:v>
                </c:pt>
                <c:pt idx="385">
                  <c:v>1.09337554729749</c:v>
                </c:pt>
                <c:pt idx="386">
                  <c:v>1.09442664484027</c:v>
                </c:pt>
                <c:pt idx="387">
                  <c:v>1.0954760578370699</c:v>
                </c:pt>
                <c:pt idx="388">
                  <c:v>1.0965237988204499</c:v>
                </c:pt>
                <c:pt idx="389">
                  <c:v>1.0975698803073399</c:v>
                </c:pt>
                <c:pt idx="390">
                  <c:v>1.0986143147973499</c:v>
                </c:pt>
                <c:pt idx="391">
                  <c:v>1.09965711477113</c:v>
                </c:pt>
                <c:pt idx="392">
                  <c:v>1.10069829268885</c:v>
                </c:pt>
                <c:pt idx="393">
                  <c:v>1.1017378609885899</c:v>
                </c:pt>
                <c:pt idx="394">
                  <c:v>1.1027758320849299</c:v>
                </c:pt>
                <c:pt idx="395">
                  <c:v>1.1038122183674499</c:v>
                </c:pt>
                <c:pt idx="396">
                  <c:v>1.1048470321993</c:v>
                </c:pt>
                <c:pt idx="397">
                  <c:v>1.1058802859159</c:v>
                </c:pt>
                <c:pt idx="398">
                  <c:v>1.1069119918235499</c:v>
                </c:pt>
                <c:pt idx="399">
                  <c:v>1.10794216219813</c:v>
                </c:pt>
                <c:pt idx="400">
                  <c:v>1.1089708092838899</c:v>
                </c:pt>
                <c:pt idx="401">
                  <c:v>1.1099979452922</c:v>
                </c:pt>
                <c:pt idx="402">
                  <c:v>1.11102358240038</c:v>
                </c:pt>
                <c:pt idx="403">
                  <c:v>1.11204773275052</c:v>
                </c:pt>
                <c:pt idx="404">
                  <c:v>1.11307040844845</c:v>
                </c:pt>
                <c:pt idx="405">
                  <c:v>1.11409162156258</c:v>
                </c:pt>
                <c:pt idx="406">
                  <c:v>1.1151113841229201</c:v>
                </c:pt>
                <c:pt idx="407">
                  <c:v>1.1161297081200201</c:v>
                </c:pt>
                <c:pt idx="408">
                  <c:v>1.11714660550406</c:v>
                </c:pt>
                <c:pt idx="409">
                  <c:v>1.1181620881838801</c:v>
                </c:pt>
                <c:pt idx="410">
                  <c:v>1.1191761680260599</c:v>
                </c:pt>
                <c:pt idx="411">
                  <c:v>1.1201888568540801</c:v>
                </c:pt>
                <c:pt idx="412">
                  <c:v>1.12120016644744</c:v>
                </c:pt>
                <c:pt idx="413">
                  <c:v>1.12221010854087</c:v>
                </c:pt>
                <c:pt idx="414">
                  <c:v>1.1232186948235501</c:v>
                </c:pt>
                <c:pt idx="415">
                  <c:v>1.1242259369383401</c:v>
                </c:pt>
                <c:pt idx="416">
                  <c:v>1.12523184648108</c:v>
                </c:pt>
                <c:pt idx="417">
                  <c:v>1.1262364349998799</c:v>
                </c:pt>
                <c:pt idx="418">
                  <c:v>1.1272397139944299</c:v>
                </c:pt>
                <c:pt idx="419">
                  <c:v>1.1282416949154299</c:v>
                </c:pt>
                <c:pt idx="420">
                  <c:v>1.1292423891638801</c:v>
                </c:pt>
                <c:pt idx="421">
                  <c:v>1.13024180809059</c:v>
                </c:pt>
                <c:pt idx="422">
                  <c:v>1.1312399629955601</c:v>
                </c:pt>
                <c:pt idx="423">
                  <c:v>1.1322368651274399</c:v>
                </c:pt>
                <c:pt idx="424">
                  <c:v>1.13323252568306</c:v>
                </c:pt>
                <c:pt idx="425">
                  <c:v>1.13422695580693</c:v>
                </c:pt>
                <c:pt idx="426">
                  <c:v>1.13522016659075</c:v>
                </c:pt>
                <c:pt idx="427">
                  <c:v>1.1362121690729901</c:v>
                </c:pt>
                <c:pt idx="428">
                  <c:v>1.1372029742384999</c:v>
                </c:pt>
                <c:pt idx="429">
                  <c:v>1.1381925930180401</c:v>
                </c:pt>
                <c:pt idx="430">
                  <c:v>1.1391810362880099</c:v>
                </c:pt>
                <c:pt idx="431">
                  <c:v>1.1401683148700099</c:v>
                </c:pt>
                <c:pt idx="432">
                  <c:v>1.14115443953054</c:v>
                </c:pt>
                <c:pt idx="433">
                  <c:v>1.1421394209807201</c:v>
                </c:pt>
                <c:pt idx="434">
                  <c:v>1.1431232698759499</c:v>
                </c:pt>
                <c:pt idx="435">
                  <c:v>1.1441059968156599</c:v>
                </c:pt>
                <c:pt idx="436">
                  <c:v>1.14508761234305</c:v>
                </c:pt>
                <c:pt idx="437">
                  <c:v>1.14606812694489</c:v>
                </c:pt>
                <c:pt idx="438">
                  <c:v>1.1470475510512499</c:v>
                </c:pt>
                <c:pt idx="439">
                  <c:v>1.1480258950353299</c:v>
                </c:pt>
                <c:pt idx="440">
                  <c:v>1.1490031692132801</c:v>
                </c:pt>
                <c:pt idx="441">
                  <c:v>1.14997938384403</c:v>
                </c:pt>
                <c:pt idx="442">
                  <c:v>1.15095454912914</c:v>
                </c:pt>
                <c:pt idx="443">
                  <c:v>1.1519286752126701</c:v>
                </c:pt>
                <c:pt idx="444">
                  <c:v>1.1529017721810599</c:v>
                </c:pt>
                <c:pt idx="445">
                  <c:v>1.1538738500629999</c:v>
                </c:pt>
                <c:pt idx="446">
                  <c:v>1.1548449188294201</c:v>
                </c:pt>
                <c:pt idx="447">
                  <c:v>1.15581498839332</c:v>
                </c:pt>
                <c:pt idx="448">
                  <c:v>1.1567840686097901</c:v>
                </c:pt>
                <c:pt idx="449">
                  <c:v>1.1577521692758901</c:v>
                </c:pt>
                <c:pt idx="450">
                  <c:v>1.1587193001306899</c:v>
                </c:pt>
                <c:pt idx="451">
                  <c:v>1.1596854708552</c:v>
                </c:pt>
                <c:pt idx="452">
                  <c:v>1.1606506910723799</c:v>
                </c:pt>
                <c:pt idx="453">
                  <c:v>1.1616149703471299</c:v>
                </c:pt>
                <c:pt idx="454">
                  <c:v>1.1625783181863201</c:v>
                </c:pt>
                <c:pt idx="455">
                  <c:v>1.1635407440388099</c:v>
                </c:pt>
                <c:pt idx="456">
                  <c:v>1.1645022572955099</c:v>
                </c:pt>
                <c:pt idx="457">
                  <c:v>1.1654628672893801</c:v>
                </c:pt>
                <c:pt idx="458">
                  <c:v>1.1664225832955299</c:v>
                </c:pt>
                <c:pt idx="459">
                  <c:v>1.16738141453127</c:v>
                </c:pt>
                <c:pt idx="460">
                  <c:v>1.1683393701562099</c:v>
                </c:pt>
                <c:pt idx="461">
                  <c:v>1.1692964592723001</c:v>
                </c:pt>
                <c:pt idx="462">
                  <c:v>1.1702526909240001</c:v>
                </c:pt>
                <c:pt idx="463">
                  <c:v>1.17120807409831</c:v>
                </c:pt>
                <c:pt idx="464">
                  <c:v>1.17216261772495</c:v>
                </c:pt>
                <c:pt idx="465">
                  <c:v>1.1731163306764301</c:v>
                </c:pt>
                <c:pt idx="466">
                  <c:v>1.17406922176821</c:v>
                </c:pt>
                <c:pt idx="467">
                  <c:v>1.1750212997588501</c:v>
                </c:pt>
                <c:pt idx="468">
                  <c:v>1.1759725733501101</c:v>
                </c:pt>
                <c:pt idx="469">
                  <c:v>1.17692305118716</c:v>
                </c:pt>
                <c:pt idx="470">
                  <c:v>1.1778727418587001</c:v>
                </c:pt>
                <c:pt idx="471">
                  <c:v>1.1788216538971401</c:v>
                </c:pt>
                <c:pt idx="472">
                  <c:v>1.1797697957787801</c:v>
                </c:pt>
                <c:pt idx="473">
                  <c:v>1.1807171759239801</c:v>
                </c:pt>
                <c:pt idx="474">
                  <c:v>1.1816638026973501</c:v>
                </c:pt>
                <c:pt idx="475">
                  <c:v>1.1826096844079499</c:v>
                </c:pt>
                <c:pt idx="476">
                  <c:v>1.18355482930948</c:v>
                </c:pt>
                <c:pt idx="477">
                  <c:v>1.1844992456004699</c:v>
                </c:pt>
                <c:pt idx="478">
                  <c:v>1.18544294142452</c:v>
                </c:pt>
                <c:pt idx="479">
                  <c:v>1.18638592487048</c:v>
                </c:pt>
                <c:pt idx="480">
                  <c:v>1.18732820397269</c:v>
                </c:pt>
                <c:pt idx="481">
                  <c:v>1.18826978671119</c:v>
                </c:pt>
                <c:pt idx="482">
                  <c:v>1.18921068101197</c:v>
                </c:pt>
                <c:pt idx="483">
                  <c:v>1.19015089474715</c:v>
                </c:pt>
                <c:pt idx="484">
                  <c:v>1.1910904357352801</c:v>
                </c:pt>
                <c:pt idx="485">
                  <c:v>1.1920293117415399</c:v>
                </c:pt>
                <c:pt idx="486">
                  <c:v>1.1929675304779701</c:v>
                </c:pt>
                <c:pt idx="487">
                  <c:v>1.1939050996037801</c:v>
                </c:pt>
                <c:pt idx="488">
                  <c:v>1.19484202672551</c:v>
                </c:pt>
                <c:pt idx="489">
                  <c:v>1.1957783193973599</c:v>
                </c:pt>
                <c:pt idx="490">
                  <c:v>1.1967139851213999</c:v>
                </c:pt>
                <c:pt idx="491">
                  <c:v>1.19764903134786</c:v>
                </c:pt>
                <c:pt idx="492">
                  <c:v>1.19858346547537</c:v>
                </c:pt>
                <c:pt idx="493">
                  <c:v>1.1995172948512001</c:v>
                </c:pt>
                <c:pt idx="494">
                  <c:v>1.2004505267716199</c:v>
                </c:pt>
                <c:pt idx="495">
                  <c:v>1.20138316848205</c:v>
                </c:pt>
                <c:pt idx="496">
                  <c:v>1.20231522717741</c:v>
                </c:pt>
                <c:pt idx="497">
                  <c:v>1.20324671000238</c:v>
                </c:pt>
                <c:pt idx="498">
                  <c:v>1.20417762405163</c:v>
                </c:pt>
                <c:pt idx="499">
                  <c:v>1.20510797637018</c:v>
                </c:pt>
                <c:pt idx="500">
                  <c:v>1.2060377739535899</c:v>
                </c:pt>
                <c:pt idx="501">
                  <c:v>1.2069670237483101</c:v>
                </c:pt>
                <c:pt idx="502">
                  <c:v>1.20789573265191</c:v>
                </c:pt>
                <c:pt idx="503">
                  <c:v>1.20882390751341</c:v>
                </c:pt>
                <c:pt idx="504">
                  <c:v>1.2097515551335301</c:v>
                </c:pt>
                <c:pt idx="505">
                  <c:v>1.21067868226498</c:v>
                </c:pt>
                <c:pt idx="506">
                  <c:v>1.2116052956127701</c:v>
                </c:pt>
                <c:pt idx="507">
                  <c:v>1.21253140183446</c:v>
                </c:pt>
                <c:pt idx="508">
                  <c:v>1.21345700754048</c:v>
                </c:pt>
                <c:pt idx="509">
                  <c:v>1.2143821192944</c:v>
                </c:pt>
                <c:pt idx="510">
                  <c:v>1.2153067436132601</c:v>
                </c:pt>
                <c:pt idx="511">
                  <c:v>1.21623088696777</c:v>
                </c:pt>
                <c:pt idx="512">
                  <c:v>1.2171545557827199</c:v>
                </c:pt>
                <c:pt idx="513">
                  <c:v>1.2180777564371601</c:v>
                </c:pt>
                <c:pt idx="514">
                  <c:v>1.2190004952647899</c:v>
                </c:pt>
                <c:pt idx="515">
                  <c:v>1.21992277855415</c:v>
                </c:pt>
                <c:pt idx="516">
                  <c:v>1.22084461254902</c:v>
                </c:pt>
                <c:pt idx="517">
                  <c:v>1.22176600344862</c:v>
                </c:pt>
                <c:pt idx="518">
                  <c:v>1.22268695740795</c:v>
                </c:pt>
                <c:pt idx="519">
                  <c:v>1.2236074805380901</c:v>
                </c:pt>
                <c:pt idx="520">
                  <c:v>1.22452757890647</c:v>
                </c:pt>
                <c:pt idx="521">
                  <c:v>1.2254472585371401</c:v>
                </c:pt>
                <c:pt idx="522">
                  <c:v>1.22636652541112</c:v>
                </c:pt>
                <c:pt idx="523">
                  <c:v>1.2272853854666499</c:v>
                </c:pt>
                <c:pt idx="524">
                  <c:v>1.2282038445994901</c:v>
                </c:pt>
                <c:pt idx="525">
                  <c:v>1.2291219086632199</c:v>
                </c:pt>
                <c:pt idx="526">
                  <c:v>1.2300395834695199</c:v>
                </c:pt>
                <c:pt idx="527">
                  <c:v>1.2309568747884401</c:v>
                </c:pt>
                <c:pt idx="528">
                  <c:v>1.23187378834876</c:v>
                </c:pt>
                <c:pt idx="529">
                  <c:v>1.2327903298381899</c:v>
                </c:pt>
                <c:pt idx="530">
                  <c:v>1.2337065049037199</c:v>
                </c:pt>
                <c:pt idx="531">
                  <c:v>1.2346223191518799</c:v>
                </c:pt>
                <c:pt idx="532">
                  <c:v>1.23553777814904</c:v>
                </c:pt>
                <c:pt idx="533">
                  <c:v>1.23645288742168</c:v>
                </c:pt>
                <c:pt idx="534">
                  <c:v>1.2373676524566899</c:v>
                </c:pt>
                <c:pt idx="535">
                  <c:v>1.23828207870166</c:v>
                </c:pt>
                <c:pt idx="536">
                  <c:v>1.2391961715651301</c:v>
                </c:pt>
                <c:pt idx="537">
                  <c:v>1.2401099364169099</c:v>
                </c:pt>
                <c:pt idx="538">
                  <c:v>1.24102337858835</c:v>
                </c:pt>
                <c:pt idx="539">
                  <c:v>1.24193650337261</c:v>
                </c:pt>
                <c:pt idx="540">
                  <c:v>1.2428493160249401</c:v>
                </c:pt>
                <c:pt idx="541">
                  <c:v>1.24376182176299</c:v>
                </c:pt>
                <c:pt idx="542">
                  <c:v>1.2446740257670501</c:v>
                </c:pt>
                <c:pt idx="543">
                  <c:v>1.2455859331803201</c:v>
                </c:pt>
                <c:pt idx="544">
                  <c:v>1.24649754910924</c:v>
                </c:pt>
                <c:pt idx="545">
                  <c:v>1.2474088786237101</c:v>
                </c:pt>
                <c:pt idx="546">
                  <c:v>1.2483199267573899</c:v>
                </c:pt>
                <c:pt idx="547">
                  <c:v>1.24923069850794</c:v>
                </c:pt>
                <c:pt idx="548">
                  <c:v>1.2501411988373401</c:v>
                </c:pt>
                <c:pt idx="549">
                  <c:v>1.25105143267213</c:v>
                </c:pt>
                <c:pt idx="550">
                  <c:v>1.25196140490368</c:v>
                </c:pt>
                <c:pt idx="551">
                  <c:v>1.2528711203884499</c:v>
                </c:pt>
                <c:pt idx="552">
                  <c:v>1.2537805839482701</c:v>
                </c:pt>
                <c:pt idx="553">
                  <c:v>1.25468980037059</c:v>
                </c:pt>
                <c:pt idx="554">
                  <c:v>1.25559877440876</c:v>
                </c:pt>
                <c:pt idx="555">
                  <c:v>1.2565075107822801</c:v>
                </c:pt>
                <c:pt idx="556">
                  <c:v>1.2574160141770601</c:v>
                </c:pt>
                <c:pt idx="557">
                  <c:v>1.2583242892456801</c:v>
                </c:pt>
                <c:pt idx="558">
                  <c:v>1.25923234060764</c:v>
                </c:pt>
                <c:pt idx="559">
                  <c:v>1.26014017284964</c:v>
                </c:pt>
                <c:pt idx="560">
                  <c:v>1.26104779052579</c:v>
                </c:pt>
                <c:pt idx="561">
                  <c:v>1.26195519815792</c:v>
                </c:pt>
                <c:pt idx="562">
                  <c:v>1.26286240023579</c:v>
                </c:pt>
                <c:pt idx="563">
                  <c:v>1.2637694012173499</c:v>
                </c:pt>
                <c:pt idx="564">
                  <c:v>1.26467620552898</c:v>
                </c:pt>
                <c:pt idx="565">
                  <c:v>1.2655828175657799</c:v>
                </c:pt>
                <c:pt idx="566">
                  <c:v>1.2664892416917399</c:v>
                </c:pt>
                <c:pt idx="567">
                  <c:v>1.2673954822400699</c:v>
                </c:pt>
                <c:pt idx="568">
                  <c:v>1.26830154351336</c:v>
                </c:pt>
                <c:pt idx="569">
                  <c:v>1.26920742978389</c:v>
                </c:pt>
                <c:pt idx="570">
                  <c:v>1.2701131452938299</c:v>
                </c:pt>
                <c:pt idx="571">
                  <c:v>1.27101869425549</c:v>
                </c:pt>
                <c:pt idx="572">
                  <c:v>1.27192408085154</c:v>
                </c:pt>
                <c:pt idx="573">
                  <c:v>1.2728293092353</c:v>
                </c:pt>
                <c:pt idx="574">
                  <c:v>1.2737343835308901</c:v>
                </c:pt>
                <c:pt idx="575">
                  <c:v>1.2746393078335301</c:v>
                </c:pt>
                <c:pt idx="576">
                  <c:v>1.27554408620974</c:v>
                </c:pt>
                <c:pt idx="577">
                  <c:v>1.27644872269757</c:v>
                </c:pt>
                <c:pt idx="578">
                  <c:v>1.2773532213068499</c:v>
                </c:pt>
                <c:pt idx="579">
                  <c:v>1.2782575860193801</c:v>
                </c:pt>
                <c:pt idx="580">
                  <c:v>1.2791618207891799</c:v>
                </c:pt>
                <c:pt idx="581">
                  <c:v>1.2800659295427099</c:v>
                </c:pt>
                <c:pt idx="582">
                  <c:v>1.28096991617908</c:v>
                </c:pt>
                <c:pt idx="583">
                  <c:v>1.2818737845702901</c:v>
                </c:pt>
                <c:pt idx="584">
                  <c:v>1.28277753856141</c:v>
                </c:pt>
                <c:pt idx="585">
                  <c:v>1.28368118197085</c:v>
                </c:pt>
                <c:pt idx="586">
                  <c:v>1.2845847185905399</c:v>
                </c:pt>
                <c:pt idx="587">
                  <c:v>1.2854881521861301</c:v>
                </c:pt>
                <c:pt idx="588">
                  <c:v>1.2863914864972501</c:v>
                </c:pt>
                <c:pt idx="589">
                  <c:v>1.2872947252376801</c:v>
                </c:pt>
                <c:pt idx="590">
                  <c:v>1.28819787209558</c:v>
                </c:pt>
                <c:pt idx="591">
                  <c:v>1.28910093073368</c:v>
                </c:pt>
                <c:pt idx="592">
                  <c:v>1.2900039047895</c:v>
                </c:pt>
                <c:pt idx="593">
                  <c:v>1.29090679787556</c:v>
                </c:pt>
                <c:pt idx="594">
                  <c:v>1.29180961357957</c:v>
                </c:pt>
                <c:pt idx="595">
                  <c:v>1.29271235546462</c:v>
                </c:pt>
                <c:pt idx="596">
                  <c:v>1.29361502706942</c:v>
                </c:pt>
                <c:pt idx="597">
                  <c:v>1.2945176319084599</c:v>
                </c:pt>
                <c:pt idx="598">
                  <c:v>1.2954201734722199</c:v>
                </c:pt>
                <c:pt idx="599">
                  <c:v>1.2963226552273801</c:v>
                </c:pt>
                <c:pt idx="600">
                  <c:v>1.29722508061699</c:v>
                </c:pt>
                <c:pt idx="601">
                  <c:v>1.2981274530606699</c:v>
                </c:pt>
                <c:pt idx="602">
                  <c:v>1.2990297759548199</c:v>
                </c:pt>
                <c:pt idx="603">
                  <c:v>1.29993205267279</c:v>
                </c:pt>
                <c:pt idx="604">
                  <c:v>1.30083428656505</c:v>
                </c:pt>
                <c:pt idx="605">
                  <c:v>1.3017364809594401</c:v>
                </c:pt>
                <c:pt idx="606">
                  <c:v>1.3026386391612801</c:v>
                </c:pt>
                <c:pt idx="607">
                  <c:v>1.3035407644536099</c:v>
                </c:pt>
                <c:pt idx="608">
                  <c:v>1.3044428600973501</c:v>
                </c:pt>
                <c:pt idx="609">
                  <c:v>1.3053449293314701</c:v>
                </c:pt>
                <c:pt idx="610">
                  <c:v>1.3062469753732</c:v>
                </c:pt>
                <c:pt idx="611">
                  <c:v>1.3071490014181699</c:v>
                </c:pt>
                <c:pt idx="612">
                  <c:v>1.30805101064063</c:v>
                </c:pt>
                <c:pt idx="613">
                  <c:v>1.3089530061935799</c:v>
                </c:pt>
                <c:pt idx="614">
                  <c:v>1.3098549912090001</c:v>
                </c:pt>
                <c:pt idx="615">
                  <c:v>1.3107569687979499</c:v>
                </c:pt>
                <c:pt idx="616">
                  <c:v>1.31165894205081</c:v>
                </c:pt>
                <c:pt idx="617">
                  <c:v>1.3125609140374099</c:v>
                </c:pt>
                <c:pt idx="618">
                  <c:v>1.3134628878072101</c:v>
                </c:pt>
                <c:pt idx="619">
                  <c:v>1.31436486638947</c:v>
                </c:pt>
                <c:pt idx="620">
                  <c:v>1.3152668527934199</c:v>
                </c:pt>
                <c:pt idx="621">
                  <c:v>1.3161688500084101</c:v>
                </c:pt>
                <c:pt idx="622">
                  <c:v>1.31707086100406</c:v>
                </c:pt>
                <c:pt idx="623">
                  <c:v>1.31797288873048</c:v>
                </c:pt>
                <c:pt idx="624">
                  <c:v>1.31887493611838</c:v>
                </c:pt>
                <c:pt idx="625">
                  <c:v>1.31977700607923</c:v>
                </c:pt>
                <c:pt idx="626">
                  <c:v>1.32067910150544</c:v>
                </c:pt>
                <c:pt idx="627">
                  <c:v>1.3215812252705099</c:v>
                </c:pt>
                <c:pt idx="628">
                  <c:v>1.32248338022918</c:v>
                </c:pt>
                <c:pt idx="629">
                  <c:v>1.32338556921758</c:v>
                </c:pt>
                <c:pt idx="630">
                  <c:v>1.3242877950534</c:v>
                </c:pt>
                <c:pt idx="631">
                  <c:v>1.32519006053604</c:v>
                </c:pt>
                <c:pt idx="632">
                  <c:v>1.3260923684467201</c:v>
                </c:pt>
                <c:pt idx="633">
                  <c:v>1.3269947215486999</c:v>
                </c:pt>
                <c:pt idx="634">
                  <c:v>1.3278971225873499</c:v>
                </c:pt>
                <c:pt idx="635">
                  <c:v>1.32879957429037</c:v>
                </c:pt>
                <c:pt idx="636">
                  <c:v>1.32970207936787</c:v>
                </c:pt>
                <c:pt idx="637">
                  <c:v>1.33060464051258</c:v>
                </c:pt>
                <c:pt idx="638">
                  <c:v>1.3315072603999301</c:v>
                </c:pt>
                <c:pt idx="639">
                  <c:v>1.33240994168823</c:v>
                </c:pt>
                <c:pt idx="640">
                  <c:v>1.3333126870187999</c:v>
                </c:pt>
                <c:pt idx="641">
                  <c:v>1.3342154990161099</c:v>
                </c:pt>
                <c:pt idx="642">
                  <c:v>1.3351183802879101</c:v>
                </c:pt>
                <c:pt idx="643">
                  <c:v>1.3360213334254101</c:v>
                </c:pt>
                <c:pt idx="644">
                  <c:v>1.3369243610033399</c:v>
                </c:pt>
                <c:pt idx="645">
                  <c:v>1.3378274655801401</c:v>
                </c:pt>
                <c:pt idx="646">
                  <c:v>1.33873064969809</c:v>
                </c:pt>
                <c:pt idx="647">
                  <c:v>1.3396339158834401</c:v>
                </c:pt>
                <c:pt idx="648">
                  <c:v>1.3405372666465001</c:v>
                </c:pt>
                <c:pt idx="649">
                  <c:v>1.3414407044818399</c:v>
                </c:pt>
                <c:pt idx="650">
                  <c:v>1.34234423186837</c:v>
                </c:pt>
                <c:pt idx="651">
                  <c:v>1.3432478512694801</c:v>
                </c:pt>
                <c:pt idx="652">
                  <c:v>1.3441515651331899</c:v>
                </c:pt>
                <c:pt idx="653">
                  <c:v>1.3450553758922099</c:v>
                </c:pt>
                <c:pt idx="654">
                  <c:v>1.34595928596417</c:v>
                </c:pt>
                <c:pt idx="655">
                  <c:v>1.3468632977516399</c:v>
                </c:pt>
                <c:pt idx="656">
                  <c:v>1.3477674136423099</c:v>
                </c:pt>
                <c:pt idx="657">
                  <c:v>1.34867163600911</c:v>
                </c:pt>
                <c:pt idx="658">
                  <c:v>1.34957596721031</c:v>
                </c:pt>
                <c:pt idx="659">
                  <c:v>1.3504804095896401</c:v>
                </c:pt>
                <c:pt idx="660">
                  <c:v>1.35138496547645</c:v>
                </c:pt>
                <c:pt idx="661">
                  <c:v>1.35228963718576</c:v>
                </c:pt>
                <c:pt idx="662">
                  <c:v>1.3531944270184399</c:v>
                </c:pt>
                <c:pt idx="663">
                  <c:v>1.35409933726128</c:v>
                </c:pt>
                <c:pt idx="664">
                  <c:v>1.3550043701871399</c:v>
                </c:pt>
                <c:pt idx="665">
                  <c:v>1.3559095280550399</c:v>
                </c:pt>
                <c:pt idx="666">
                  <c:v>1.35681481311027</c:v>
                </c:pt>
                <c:pt idx="667">
                  <c:v>1.3577202275845199</c:v>
                </c:pt>
                <c:pt idx="668">
                  <c:v>1.3586257736959999</c:v>
                </c:pt>
                <c:pt idx="669">
                  <c:v>1.3595314536495</c:v>
                </c:pt>
                <c:pt idx="670">
                  <c:v>1.3604372696365601</c:v>
                </c:pt>
                <c:pt idx="671">
                  <c:v>1.3613432238355301</c:v>
                </c:pt>
                <c:pt idx="672">
                  <c:v>1.3622493184117099</c:v>
                </c:pt>
                <c:pt idx="673">
                  <c:v>1.36315555551742</c:v>
                </c:pt>
                <c:pt idx="674">
                  <c:v>1.3640619372921701</c:v>
                </c:pt>
                <c:pt idx="675">
                  <c:v>1.3649684658626899</c:v>
                </c:pt>
                <c:pt idx="676">
                  <c:v>1.36587514334306</c:v>
                </c:pt>
                <c:pt idx="677">
                  <c:v>1.3667819718348599</c:v>
                </c:pt>
                <c:pt idx="678">
                  <c:v>1.3676889534271801</c:v>
                </c:pt>
                <c:pt idx="679">
                  <c:v>1.3685960901968099</c:v>
                </c:pt>
                <c:pt idx="680">
                  <c:v>1.36950338420828</c:v>
                </c:pt>
                <c:pt idx="681">
                  <c:v>1.3704108375139901</c:v>
                </c:pt>
                <c:pt idx="682">
                  <c:v>1.3713184521542801</c:v>
                </c:pt>
                <c:pt idx="683">
                  <c:v>1.37222623015759</c:v>
                </c:pt>
                <c:pt idx="684">
                  <c:v>1.3731341735404501</c:v>
                </c:pt>
                <c:pt idx="685">
                  <c:v>1.3740422843077</c:v>
                </c:pt>
                <c:pt idx="686">
                  <c:v>1.37495056445248</c:v>
                </c:pt>
                <c:pt idx="687">
                  <c:v>1.3758590159563899</c:v>
                </c:pt>
                <c:pt idx="688">
                  <c:v>1.3767676407895499</c:v>
                </c:pt>
                <c:pt idx="689">
                  <c:v>1.3776764409107001</c:v>
                </c:pt>
                <c:pt idx="690">
                  <c:v>1.3785854182673201</c:v>
                </c:pt>
                <c:pt idx="691">
                  <c:v>1.37949457479566</c:v>
                </c:pt>
                <c:pt idx="692">
                  <c:v>1.38040391242089</c:v>
                </c:pt>
                <c:pt idx="693">
                  <c:v>1.3813134330571499</c:v>
                </c:pt>
                <c:pt idx="694">
                  <c:v>1.38222313860768</c:v>
                </c:pt>
                <c:pt idx="695">
                  <c:v>1.38313303096485</c:v>
                </c:pt>
                <c:pt idx="696">
                  <c:v>1.3840431120102901</c:v>
                </c:pt>
                <c:pt idx="697">
                  <c:v>1.3849533836149801</c:v>
                </c:pt>
                <c:pt idx="698">
                  <c:v>1.3858638476392999</c:v>
                </c:pt>
                <c:pt idx="699">
                  <c:v>1.38677450593315</c:v>
                </c:pt>
                <c:pt idx="700">
                  <c:v>1.387685360336</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1.4417988019283301</c:v>
                </c:pt>
                <c:pt idx="1">
                  <c:v>1.4351659421096199</c:v>
                </c:pt>
                <c:pt idx="2">
                  <c:v>1.4285636262310499</c:v>
                </c:pt>
                <c:pt idx="3">
                  <c:v>1.42199171464233</c:v>
                </c:pt>
                <c:pt idx="4">
                  <c:v>1.4154500683801901</c:v>
                </c:pt>
                <c:pt idx="5">
                  <c:v>1.40893855200166</c:v>
                </c:pt>
                <c:pt idx="6">
                  <c:v>1.40245726589044</c:v>
                </c:pt>
                <c:pt idx="7">
                  <c:v>1.39600671339676</c:v>
                </c:pt>
                <c:pt idx="8">
                  <c:v>1.3895874271112101</c:v>
                </c:pt>
                <c:pt idx="9">
                  <c:v>1.3831999277757201</c:v>
                </c:pt>
                <c:pt idx="10">
                  <c:v>1.37684472443131</c:v>
                </c:pt>
                <c:pt idx="11">
                  <c:v>1.37052231456759</c:v>
                </c:pt>
                <c:pt idx="12">
                  <c:v>1.36423318427405</c:v>
                </c:pt>
                <c:pt idx="13">
                  <c:v>1.3579778083927201</c:v>
                </c:pt>
                <c:pt idx="14">
                  <c:v>1.3517566506724901</c:v>
                </c:pt>
                <c:pt idx="15">
                  <c:v>1.3455701639247599</c:v>
                </c:pt>
                <c:pt idx="16">
                  <c:v>1.3394187901803101</c:v>
                </c:pt>
                <c:pt idx="17">
                  <c:v>1.33330296084753</c:v>
                </c:pt>
                <c:pt idx="18">
                  <c:v>1.32722309687171</c:v>
                </c:pt>
                <c:pt idx="19">
                  <c:v>1.32117960889538</c:v>
                </c:pt>
                <c:pt idx="20">
                  <c:v>1.3151728974196799</c:v>
                </c:pt>
                <c:pt idx="21">
                  <c:v>1.3092033529665399</c:v>
                </c:pt>
                <c:pt idx="22">
                  <c:v>1.3032713562418199</c:v>
                </c:pt>
                <c:pt idx="23">
                  <c:v>1.29737727829908</c:v>
                </c:pt>
                <c:pt idx="24">
                  <c:v>1.29152148070409</c:v>
                </c:pt>
                <c:pt idx="25">
                  <c:v>1.2857043156999499</c:v>
                </c:pt>
                <c:pt idx="26">
                  <c:v>1.2799261263727699</c:v>
                </c:pt>
                <c:pt idx="27">
                  <c:v>1.27418724681778</c:v>
                </c:pt>
                <c:pt idx="28">
                  <c:v>1.2684880023059399</c:v>
                </c:pt>
                <c:pt idx="29">
                  <c:v>1.2628287094508399</c:v>
                </c:pt>
                <c:pt idx="30">
                  <c:v>1.2572096763759399</c:v>
                </c:pt>
                <c:pt idx="31">
                  <c:v>1.25163120288201</c:v>
                </c:pt>
                <c:pt idx="32">
                  <c:v>1.2460935806148199</c:v>
                </c:pt>
                <c:pt idx="33">
                  <c:v>1.2405970932329</c:v>
                </c:pt>
                <c:pt idx="34">
                  <c:v>1.2351420165754201</c:v>
                </c:pt>
                <c:pt idx="35">
                  <c:v>1.22972861883009</c:v>
                </c:pt>
                <c:pt idx="36">
                  <c:v>1.2243571607010699</c:v>
                </c:pt>
                <c:pt idx="37">
                  <c:v>1.21902789557673</c:v>
                </c:pt>
                <c:pt idx="38">
                  <c:v>1.21374106969743</c:v>
                </c:pt>
                <c:pt idx="39">
                  <c:v>1.2084969223230599</c:v>
                </c:pt>
                <c:pt idx="40">
                  <c:v>1.2032956859004</c:v>
                </c:pt>
                <c:pt idx="41">
                  <c:v>1.1981375862302801</c:v>
                </c:pt>
                <c:pt idx="42">
                  <c:v>1.19302284263446</c:v>
                </c:pt>
                <c:pt idx="43">
                  <c:v>1.18795166812219</c:v>
                </c:pt>
                <c:pt idx="44">
                  <c:v>1.1829242695564399</c:v>
                </c:pt>
                <c:pt idx="45">
                  <c:v>1.1779408478197599</c:v>
                </c:pt>
                <c:pt idx="46">
                  <c:v>1.1730015979797499</c:v>
                </c:pt>
                <c:pt idx="47">
                  <c:v>1.16810670945407</c:v>
                </c:pt>
                <c:pt idx="48">
                  <c:v>1.16325636617499</c:v>
                </c:pt>
                <c:pt idx="49">
                  <c:v>1.1584507467534899</c:v>
                </c:pt>
                <c:pt idx="50">
                  <c:v>1.1536900246427799</c:v>
                </c:pt>
                <c:pt idx="51">
                  <c:v>1.14897436830135</c:v>
                </c:pt>
                <c:pt idx="52">
                  <c:v>1.1443039413553999</c:v>
                </c:pt>
                <c:pt idx="53">
                  <c:v>1.1396789027607099</c:v>
                </c:pt>
                <c:pt idx="54">
                  <c:v>1.13509940696393</c:v>
                </c:pt>
                <c:pt idx="55">
                  <c:v>1.1305656040632099</c:v>
                </c:pt>
                <c:pt idx="56">
                  <c:v>1.12607763996819</c:v>
                </c:pt>
                <c:pt idx="57">
                  <c:v>1.1216356565593399</c:v>
                </c:pt>
                <c:pt idx="58">
                  <c:v>1.1172397918466701</c:v>
                </c:pt>
                <c:pt idx="59">
                  <c:v>1.1128901801276401</c:v>
                </c:pt>
                <c:pt idx="60">
                  <c:v>1.10858695214449</c:v>
                </c:pt>
                <c:pt idx="61">
                  <c:v>1.10433023524079</c:v>
                </c:pt>
                <c:pt idx="62">
                  <c:v>1.10012015351726</c:v>
                </c:pt>
                <c:pt idx="63">
                  <c:v>1.0959568279868299</c:v>
                </c:pt>
                <c:pt idx="64">
                  <c:v>1.0918403767290801</c:v>
                </c:pt>
                <c:pt idx="65">
                  <c:v>1.0877709150437</c:v>
                </c:pt>
                <c:pt idx="66">
                  <c:v>1.0837485556033899</c:v>
                </c:pt>
                <c:pt idx="67">
                  <c:v>1.0797734086058901</c:v>
                </c:pt>
                <c:pt idx="68">
                  <c:v>1.07584558192519</c:v>
                </c:pt>
                <c:pt idx="69">
                  <c:v>1.0719651812620099</c:v>
                </c:pt>
                <c:pt idx="70">
                  <c:v>1.0681323102935101</c:v>
                </c:pt>
                <c:pt idx="71">
                  <c:v>1.0643470708220499</c:v>
                </c:pt>
                <c:pt idx="72">
                  <c:v>1.0606095629233101</c:v>
                </c:pt>
                <c:pt idx="73">
                  <c:v>1.05691988509351</c:v>
                </c:pt>
                <c:pt idx="74">
                  <c:v>1.05327813439574</c:v>
                </c:pt>
                <c:pt idx="75">
                  <c:v>1.0496844066056199</c:v>
                </c:pt>
                <c:pt idx="76">
                  <c:v>1.0461387963559401</c:v>
                </c:pt>
                <c:pt idx="77">
                  <c:v>1.0426413972806201</c:v>
                </c:pt>
                <c:pt idx="78">
                  <c:v>1.0391923021576599</c:v>
                </c:pt>
                <c:pt idx="79">
                  <c:v>1.0357916030514001</c:v>
                </c:pt>
                <c:pt idx="80">
                  <c:v>1.03243939145374</c:v>
                </c:pt>
                <c:pt idx="81">
                  <c:v>1.0291357584246099</c:v>
                </c:pt>
                <c:pt idx="82">
                  <c:v>1.0258807947315001</c:v>
                </c:pt>
                <c:pt idx="83">
                  <c:v>1.0226745909880901</c:v>
                </c:pt>
                <c:pt idx="84">
                  <c:v>1.0195172377919901</c:v>
                </c:pt>
                <c:pt idx="85">
                  <c:v>1.01640882586153</c:v>
                </c:pt>
                <c:pt idx="86">
                  <c:v>1.0133494461716701</c:v>
                </c:pt>
                <c:pt idx="87">
                  <c:v>1.0103391900888701</c:v>
                </c:pt>
                <c:pt idx="88">
                  <c:v>1.00737814950503</c:v>
                </c:pt>
                <c:pt idx="89">
                  <c:v>1.00446641697048</c:v>
                </c:pt>
                <c:pt idx="90">
                  <c:v>1.0016040858213999</c:v>
                </c:pt>
                <c:pt idx="91">
                  <c:v>1.00100258708651</c:v>
                </c:pt>
                <c:pt idx="92">
                  <c:v>1.0033203063718501</c:v>
                </c:pt>
                <c:pt idx="93">
                  <c:v>1.0056329395989201</c:v>
                </c:pt>
                <c:pt idx="94">
                  <c:v>1.00794049060062</c:v>
                </c:pt>
                <c:pt idx="95">
                  <c:v>1.01024296395404</c:v>
                </c:pt>
                <c:pt idx="96">
                  <c:v>1.0125403649828599</c:v>
                </c:pt>
                <c:pt idx="97">
                  <c:v>1.0148326997598101</c:v>
                </c:pt>
                <c:pt idx="98">
                  <c:v>1.0171199751089799</c:v>
                </c:pt>
                <c:pt idx="99">
                  <c:v>1.01940219860828</c:v>
                </c:pt>
                <c:pt idx="100">
                  <c:v>1.0216793785917799</c:v>
                </c:pt>
                <c:pt idx="101">
                  <c:v>1.0239515241521</c:v>
                </c:pt>
                <c:pt idx="102">
                  <c:v>1.02621864514276</c:v>
                </c:pt>
                <c:pt idx="103">
                  <c:v>1.0284807521805399</c:v>
                </c:pt>
                <c:pt idx="104">
                  <c:v>1.03073785664786</c:v>
                </c:pt>
                <c:pt idx="105">
                  <c:v>1.03298997069507</c:v>
                </c:pt>
                <c:pt idx="106">
                  <c:v>1.0352371072428299</c:v>
                </c:pt>
                <c:pt idx="107">
                  <c:v>1.0374792799844399</c:v>
                </c:pt>
                <c:pt idx="108">
                  <c:v>1.0397165033881399</c:v>
                </c:pt>
                <c:pt idx="109">
                  <c:v>1.0419487926994599</c:v>
                </c:pt>
                <c:pt idx="110">
                  <c:v>1.0441761639435401</c:v>
                </c:pt>
                <c:pt idx="111">
                  <c:v>1.0463986339273901</c:v>
                </c:pt>
                <c:pt idx="112">
                  <c:v>1.04861622024225</c:v>
                </c:pt>
                <c:pt idx="113">
                  <c:v>1.05082894126588</c:v>
                </c:pt>
                <c:pt idx="114">
                  <c:v>1.05303681616481</c:v>
                </c:pt>
                <c:pt idx="115">
                  <c:v>1.0552398648967001</c:v>
                </c:pt>
                <c:pt idx="116">
                  <c:v>1.0574381082125599</c:v>
                </c:pt>
                <c:pt idx="117">
                  <c:v>1.05963156765907</c:v>
                </c:pt>
                <c:pt idx="118">
                  <c:v>1.06182026558081</c:v>
                </c:pt>
                <c:pt idx="119">
                  <c:v>1.0640042251225901</c:v>
                </c:pt>
                <c:pt idx="120">
                  <c:v>1.0661834702316499</c:v>
                </c:pt>
                <c:pt idx="121">
                  <c:v>1.0683580256599501</c:v>
                </c:pt>
                <c:pt idx="122">
                  <c:v>1.0705279169664099</c:v>
                </c:pt>
                <c:pt idx="123">
                  <c:v>1.07269317051914</c:v>
                </c:pt>
                <c:pt idx="124">
                  <c:v>1.0748538134976899</c:v>
                </c:pt>
                <c:pt idx="125">
                  <c:v>1.07700987389528</c:v>
                </c:pt>
                <c:pt idx="126">
                  <c:v>1.0791613805210101</c:v>
                </c:pt>
                <c:pt idx="127">
                  <c:v>1.0813083630020699</c:v>
                </c:pt>
                <c:pt idx="128">
                  <c:v>1.08345085178594</c:v>
                </c:pt>
                <c:pt idx="129">
                  <c:v>1.08558887814262</c:v>
                </c:pt>
                <c:pt idx="130">
                  <c:v>1.0877224741667399</c:v>
                </c:pt>
                <c:pt idx="131">
                  <c:v>1.08985167277981</c:v>
                </c:pt>
                <c:pt idx="132">
                  <c:v>1.09197650773232</c:v>
                </c:pt>
                <c:pt idx="133">
                  <c:v>1.09409701360593</c:v>
                </c:pt>
                <c:pt idx="134">
                  <c:v>1.0962132258155799</c:v>
                </c:pt>
                <c:pt idx="135">
                  <c:v>1.0983251806116201</c:v>
                </c:pt>
                <c:pt idx="136">
                  <c:v>1.1004329150819001</c:v>
                </c:pt>
                <c:pt idx="137">
                  <c:v>1.1025364671539</c:v>
                </c:pt>
                <c:pt idx="138">
                  <c:v>1.10463587559673</c:v>
                </c:pt>
                <c:pt idx="139">
                  <c:v>1.10673118002325</c:v>
                </c:pt>
                <c:pt idx="140">
                  <c:v>1.1088224208920701</c:v>
                </c:pt>
                <c:pt idx="141">
                  <c:v>1.1109096395095599</c:v>
                </c:pt>
                <c:pt idx="142">
                  <c:v>1.1129928780318501</c:v>
                </c:pt>
                <c:pt idx="143">
                  <c:v>1.11507217946676</c:v>
                </c:pt>
                <c:pt idx="144">
                  <c:v>1.1171475876757899</c:v>
                </c:pt>
                <c:pt idx="145">
                  <c:v>1.1192191473759801</c:v>
                </c:pt>
                <c:pt idx="146">
                  <c:v>1.1212869041417901</c:v>
                </c:pt>
                <c:pt idx="147">
                  <c:v>1.12335090440698</c:v>
                </c:pt>
                <c:pt idx="148">
                  <c:v>1.1254111954663999</c:v>
                </c:pt>
                <c:pt idx="149">
                  <c:v>1.1274678254777599</c:v>
                </c:pt>
                <c:pt idx="150">
                  <c:v>1.1295208434633699</c:v>
                </c:pt>
                <c:pt idx="151">
                  <c:v>1.1315702993118599</c:v>
                </c:pt>
                <c:pt idx="152">
                  <c:v>1.1336162437797801</c:v>
                </c:pt>
                <c:pt idx="153">
                  <c:v>1.13565872849327</c:v>
                </c:pt>
                <c:pt idx="154">
                  <c:v>1.1376978059495899</c:v>
                </c:pt>
                <c:pt idx="155">
                  <c:v>1.13973352951861</c:v>
                </c:pt>
                <c:pt idx="156">
                  <c:v>1.1417659534442901</c:v>
                </c:pt>
                <c:pt idx="157">
                  <c:v>1.14379513284609</c:v>
                </c:pt>
                <c:pt idx="158">
                  <c:v>1.14582112372025</c:v>
                </c:pt>
                <c:pt idx="159">
                  <c:v>1.14784398294111</c:v>
                </c:pt>
                <c:pt idx="160">
                  <c:v>1.1498637682623101</c:v>
                </c:pt>
                <c:pt idx="161">
                  <c:v>1.15188053831791</c:v>
                </c:pt>
                <c:pt idx="162">
                  <c:v>1.15389435262344</c:v>
                </c:pt>
                <c:pt idx="163">
                  <c:v>1.15590527157692</c:v>
                </c:pt>
                <c:pt idx="164">
                  <c:v>1.1579133564597199</c:v>
                </c:pt>
                <c:pt idx="165">
                  <c:v>1.15991866943737</c:v>
                </c:pt>
                <c:pt idx="166">
                  <c:v>1.1619212735603399</c:v>
                </c:pt>
                <c:pt idx="167">
                  <c:v>1.16392123276457</c:v>
                </c:pt>
                <c:pt idx="168">
                  <c:v>1.1659186118720699</c:v>
                </c:pt>
                <c:pt idx="169">
                  <c:v>1.1679134765913199</c:v>
                </c:pt>
                <c:pt idx="170">
                  <c:v>1.1699058935175699</c:v>
                </c:pt>
                <c:pt idx="171">
                  <c:v>1.1718959301330401</c:v>
                </c:pt>
                <c:pt idx="172">
                  <c:v>1.17388365480699</c:v>
                </c:pt>
                <c:pt idx="173">
                  <c:v>1.1758691367956999</c:v>
                </c:pt>
                <c:pt idx="174">
                  <c:v>1.17785244624221</c:v>
                </c:pt>
                <c:pt idx="175">
                  <c:v>1.1798336541761201</c:v>
                </c:pt>
                <c:pt idx="176">
                  <c:v>1.181812832513</c:v>
                </c:pt>
                <c:pt idx="177">
                  <c:v>1.18379005405386</c:v>
                </c:pt>
                <c:pt idx="178">
                  <c:v>1.1857653924843701</c:v>
                </c:pt>
                <c:pt idx="179">
                  <c:v>1.1877389223738899</c:v>
                </c:pt>
                <c:pt idx="180">
                  <c:v>1.1897107191744201</c:v>
                </c:pt>
                <c:pt idx="181">
                  <c:v>1.19168085921929</c:v>
                </c:pt>
                <c:pt idx="182">
                  <c:v>1.19364941972171</c:v>
                </c:pt>
                <c:pt idx="183">
                  <c:v>1.19561647877313</c:v>
                </c:pt>
                <c:pt idx="184">
                  <c:v>1.1975821153413799</c:v>
                </c:pt>
                <c:pt idx="185">
                  <c:v>1.1995464092686099</c:v>
                </c:pt>
                <c:pt idx="186">
                  <c:v>1.2015094412690701</c:v>
                </c:pt>
                <c:pt idx="187">
                  <c:v>1.2034712929265401</c:v>
                </c:pt>
                <c:pt idx="188">
                  <c:v>1.2054320466917099</c:v>
                </c:pt>
                <c:pt idx="189">
                  <c:v>1.2073917858791501</c:v>
                </c:pt>
                <c:pt idx="190">
                  <c:v>1.2093505946641201</c:v>
                </c:pt>
                <c:pt idx="191">
                  <c:v>1.2113085580791501</c:v>
                </c:pt>
                <c:pt idx="192">
                  <c:v>1.21326576201028</c:v>
                </c:pt>
                <c:pt idx="193">
                  <c:v>1.2152222931930901</c:v>
                </c:pt>
                <c:pt idx="194">
                  <c:v>1.2171782392083901</c:v>
                </c:pt>
                <c:pt idx="195">
                  <c:v>1.2191336884777</c:v>
                </c:pt>
                <c:pt idx="196">
                  <c:v>1.22108873025831</c:v>
                </c:pt>
                <c:pt idx="197">
                  <c:v>1.2230434546381499</c:v>
                </c:pt>
                <c:pt idx="198">
                  <c:v>1.2249979525302801</c:v>
                </c:pt>
                <c:pt idx="199">
                  <c:v>1.2269523156669899</c:v>
                </c:pt>
                <c:pt idx="200">
                  <c:v>1.22890663659372</c:v>
                </c:pt>
                <c:pt idx="201">
                  <c:v>1.2308610086624401</c:v>
                </c:pt>
                <c:pt idx="202">
                  <c:v>1.23281552602478</c:v>
                </c:pt>
                <c:pt idx="203">
                  <c:v>1.23477028362478</c:v>
                </c:pt>
                <c:pt idx="204">
                  <c:v>1.2367253771912099</c:v>
                </c:pt>
                <c:pt idx="205">
                  <c:v>1.2386809032295401</c:v>
                </c:pt>
                <c:pt idx="206">
                  <c:v>1.2406369590134501</c:v>
                </c:pt>
                <c:pt idx="207">
                  <c:v>1.24259364257597</c:v>
                </c:pt>
                <c:pt idx="208">
                  <c:v>1.2445510527001999</c:v>
                </c:pt>
                <c:pt idx="209">
                  <c:v>1.24650928890952</c:v>
                </c:pt>
                <c:pt idx="210">
                  <c:v>1.24846845145741</c:v>
                </c:pt>
                <c:pt idx="211">
                  <c:v>1.25042864131681</c:v>
                </c:pt>
                <c:pt idx="212">
                  <c:v>1.2523899601689601</c:v>
                </c:pt>
                <c:pt idx="213">
                  <c:v>1.2543525103917701</c:v>
                </c:pt>
                <c:pt idx="214">
                  <c:v>1.2563163950477401</c:v>
                </c:pt>
                <c:pt idx="215">
                  <c:v>1.25828171787129</c:v>
                </c:pt>
                <c:pt idx="216">
                  <c:v>1.26024858325565</c:v>
                </c:pt>
                <c:pt idx="217">
                  <c:v>1.2622170962391399</c:v>
                </c:pt>
                <c:pt idx="218">
                  <c:v>1.2641873624909801</c:v>
                </c:pt>
                <c:pt idx="219">
                  <c:v>1.2661594882965199</c:v>
                </c:pt>
                <c:pt idx="220">
                  <c:v>1.2681335805418601</c:v>
                </c:pt>
                <c:pt idx="221">
                  <c:v>1.2701097466979701</c:v>
                </c:pt>
                <c:pt idx="222">
                  <c:v>1.27208809480417</c:v>
                </c:pt>
                <c:pt idx="223">
                  <c:v>1.2740687334510401</c:v>
                </c:pt>
                <c:pt idx="224">
                  <c:v>1.2760517717627</c:v>
                </c:pt>
                <c:pt idx="225">
                  <c:v>1.27803731937849</c:v>
                </c:pt>
                <c:pt idx="226">
                  <c:v>1.2800254864340199</c:v>
                </c:pt>
                <c:pt idx="227">
                  <c:v>1.2820163835415801</c:v>
                </c:pt>
                <c:pt idx="228">
                  <c:v>1.28401012176989</c:v>
                </c:pt>
                <c:pt idx="229">
                  <c:v>1.28600681262323</c:v>
                </c:pt>
                <c:pt idx="230">
                  <c:v>1.28800656801987</c:v>
                </c:pt>
                <c:pt idx="231">
                  <c:v>1.29000950026983</c:v>
                </c:pt>
                <c:pt idx="232">
                  <c:v>1.2920157220520201</c:v>
                </c:pt>
                <c:pt idx="233">
                  <c:v>1.29402534639056</c:v>
                </c:pt>
                <c:pt idx="234">
                  <c:v>1.2960384866305901</c:v>
                </c:pt>
                <c:pt idx="235">
                  <c:v>1.29805525641319</c:v>
                </c:pt>
                <c:pt idx="236">
                  <c:v>1.30007576964973</c:v>
                </c:pt>
                <c:pt idx="237">
                  <c:v>1.3021001404954899</c:v>
                </c:pt>
                <c:pt idx="238">
                  <c:v>1.30412848332244</c:v>
                </c:pt>
                <c:pt idx="239">
                  <c:v>1.3061609126914999</c:v>
                </c:pt>
                <c:pt idx="240">
                  <c:v>1.3081975433238999</c:v>
                </c:pt>
                <c:pt idx="241">
                  <c:v>1.3102384900719399</c:v>
                </c:pt>
                <c:pt idx="242">
                  <c:v>1.3122838678889199</c:v>
                </c:pt>
                <c:pt idx="243">
                  <c:v>1.3143337917984099</c:v>
                </c:pt>
                <c:pt idx="244">
                  <c:v>1.31638837686278</c:v>
                </c:pt>
                <c:pt idx="245">
                  <c:v>1.31844773815098</c:v>
                </c:pt>
                <c:pt idx="246">
                  <c:v>1.32051199070561</c:v>
                </c:pt>
                <c:pt idx="247">
                  <c:v>1.3225812495092699</c:v>
                </c:pt>
                <c:pt idx="248">
                  <c:v>1.3246556294501599</c:v>
                </c:pt>
                <c:pt idx="249">
                  <c:v>1.3267352452869901</c:v>
                </c:pt>
                <c:pt idx="250">
                  <c:v>1.32882021161319</c:v>
                </c:pt>
                <c:pt idx="251">
                  <c:v>1.3309106428203601</c:v>
                </c:pt>
                <c:pt idx="252">
                  <c:v>1.33300665306111</c:v>
                </c:pt>
                <c:pt idx="253">
                  <c:v>1.3351083562110999</c:v>
                </c:pt>
                <c:pt idx="254">
                  <c:v>1.3372158658305</c:v>
                </c:pt>
                <c:pt idx="255">
                  <c:v>1.33932929512475</c:v>
                </c:pt>
                <c:pt idx="256">
                  <c:v>1.3414487569046001</c:v>
                </c:pt>
                <c:pt idx="257">
                  <c:v>1.3435743635456201</c:v>
                </c:pt>
                <c:pt idx="258">
                  <c:v>1.34570622694697</c:v>
                </c:pt>
                <c:pt idx="259">
                  <c:v>1.3478444584896401</c:v>
                </c:pt>
                <c:pt idx="260">
                  <c:v>1.34998916899404</c:v>
                </c:pt>
                <c:pt idx="261">
                  <c:v>1.35214046867703</c:v>
                </c:pt>
                <c:pt idx="262">
                  <c:v>1.35429846710838</c:v>
                </c:pt>
                <c:pt idx="263">
                  <c:v>1.3564632731666999</c:v>
                </c:pt>
                <c:pt idx="264">
                  <c:v>1.35863499499484</c:v>
                </c:pt>
                <c:pt idx="265">
                  <c:v>1.3608137399548299</c:v>
                </c:pt>
                <c:pt idx="266">
                  <c:v>1.36299961458226</c:v>
                </c:pt>
                <c:pt idx="267">
                  <c:v>1.3651927245403299</c:v>
                </c:pt>
                <c:pt idx="268">
                  <c:v>1.3673931745733701</c:v>
                </c:pt>
                <c:pt idx="269">
                  <c:v>1.3696010684600599</c:v>
                </c:pt>
                <c:pt idx="270">
                  <c:v>1.37181650896623</c:v>
                </c:pt>
                <c:pt idx="271">
                  <c:v>1.3740395977973401</c:v>
                </c:pt>
                <c:pt idx="272">
                  <c:v>1.3762704355506501</c:v>
                </c:pt>
                <c:pt idx="273">
                  <c:v>1.3785091216671701</c:v>
                </c:pt>
                <c:pt idx="274">
                  <c:v>1.38075575438328</c:v>
                </c:pt>
                <c:pt idx="275">
                  <c:v>1.3830104306822799</c:v>
                </c:pt>
                <c:pt idx="276">
                  <c:v>1.3852732462456301</c:v>
                </c:pt>
                <c:pt idx="277">
                  <c:v>1.3875442954041901</c:v>
                </c:pt>
                <c:pt idx="278">
                  <c:v>1.3898236710893099</c:v>
                </c:pt>
                <c:pt idx="279">
                  <c:v>1.39211146478384</c:v>
                </c:pt>
                <c:pt idx="280">
                  <c:v>1.39440776647321</c:v>
                </c:pt>
                <c:pt idx="281">
                  <c:v>1.39671266459649</c:v>
                </c:pt>
                <c:pt idx="282">
                  <c:v>1.3990262459975</c:v>
                </c:pt>
                <c:pt idx="283">
                  <c:v>1.40134859587613</c:v>
                </c:pt>
                <c:pt idx="284">
                  <c:v>1.40367979773966</c:v>
                </c:pt>
                <c:pt idx="285">
                  <c:v>1.4060199333544701</c:v>
                </c:pt>
                <c:pt idx="286">
                  <c:v>1.4083690826978501</c:v>
                </c:pt>
                <c:pt idx="287">
                  <c:v>1.4107273239101401</c:v>
                </c:pt>
                <c:pt idx="288">
                  <c:v>1.4130947332472601</c:v>
                </c:pt>
                <c:pt idx="289">
                  <c:v>1.4154713850335501</c:v>
                </c:pt>
                <c:pt idx="290">
                  <c:v>1.4178573516150701</c:v>
                </c:pt>
                <c:pt idx="291">
                  <c:v>1.4202527033133701</c:v>
                </c:pt>
                <c:pt idx="292">
                  <c:v>1.4226575083798101</c:v>
                </c:pt>
                <c:pt idx="293">
                  <c:v>1.42507183295037</c:v>
                </c:pt>
                <c:pt idx="294">
                  <c:v>1.4274957410011599</c:v>
                </c:pt>
                <c:pt idx="295">
                  <c:v>1.4299292943045401</c:v>
                </c:pt>
                <c:pt idx="296">
                  <c:v>1.4323725523859401</c:v>
                </c:pt>
                <c:pt idx="297">
                  <c:v>1.43482557248149</c:v>
                </c:pt>
                <c:pt idx="298">
                  <c:v>1.43728840949637</c:v>
                </c:pt>
                <c:pt idx="299">
                  <c:v>1.43976111596405</c:v>
                </c:pt>
                <c:pt idx="300">
                  <c:v>1.44224374200644</c:v>
                </c:pt>
                <c:pt idx="301">
                  <c:v>1.4447363352948699</c:v>
                </c:pt>
                <c:pt idx="302">
                  <c:v>1.4472389410122199</c:v>
                </c:pt>
                <c:pt idx="303">
                  <c:v>1.44975160181587</c:v>
                </c:pt>
                <c:pt idx="304">
                  <c:v>1.45227435780186</c:v>
                </c:pt>
                <c:pt idx="305">
                  <c:v>1.4548072464701101</c:v>
                </c:pt>
                <c:pt idx="306">
                  <c:v>1.45735030269073</c:v>
                </c:pt>
                <c:pt idx="307">
                  <c:v>1.45990355867161</c:v>
                </c:pt>
                <c:pt idx="308">
                  <c:v>1.4624670439271299</c:v>
                </c:pt>
                <c:pt idx="309">
                  <c:v>1.4650407852482199</c:v>
                </c:pt>
                <c:pt idx="310">
                  <c:v>1.4676248066736399</c:v>
                </c:pt>
                <c:pt idx="311">
                  <c:v>1.4702191294626601</c:v>
                </c:pt>
                <c:pt idx="312">
                  <c:v>1.4728237720690101</c:v>
                </c:pt>
                <c:pt idx="313">
                  <c:v>1.47543875011632</c:v>
                </c:pt>
                <c:pt idx="314">
                  <c:v>1.47806407637495</c:v>
                </c:pt>
                <c:pt idx="315">
                  <c:v>1.4806997607402399</c:v>
                </c:pt>
                <c:pt idx="316">
                  <c:v>1.4833458113436899</c:v>
                </c:pt>
                <c:pt idx="317">
                  <c:v>1.4860022388454399</c:v>
                </c:pt>
                <c:pt idx="318">
                  <c:v>1.4886690546371</c:v>
                </c:pt>
                <c:pt idx="319">
                  <c:v>1.4913462699429201</c:v>
                </c:pt>
                <c:pt idx="320">
                  <c:v>1.4940338958241199</c:v>
                </c:pt>
                <c:pt idx="321">
                  <c:v>1.49673194318327</c:v>
                </c:pt>
                <c:pt idx="322">
                  <c:v>1.49944042276862</c:v>
                </c:pt>
                <c:pt idx="323">
                  <c:v>1.5021593451784701</c:v>
                </c:pt>
                <c:pt idx="324">
                  <c:v>1.5048887208655399</c:v>
                </c:pt>
                <c:pt idx="325">
                  <c:v>1.50762856014131</c:v>
                </c:pt>
                <c:pt idx="326">
                  <c:v>1.51037887318035</c:v>
                </c:pt>
                <c:pt idx="327">
                  <c:v>1.51313967002467</c:v>
                </c:pt>
                <c:pt idx="328">
                  <c:v>1.5159109605880601</c:v>
                </c:pt>
                <c:pt idx="329">
                  <c:v>1.5186927546603499</c:v>
                </c:pt>
                <c:pt idx="330">
                  <c:v>1.5214850619117499</c:v>
                </c:pt>
                <c:pt idx="331">
                  <c:v>1.5242878918970799</c:v>
                </c:pt>
                <c:pt idx="332">
                  <c:v>1.5271012540600799</c:v>
                </c:pt>
                <c:pt idx="333">
                  <c:v>1.5299251577376001</c:v>
                </c:pt>
                <c:pt idx="334">
                  <c:v>1.5327596121638201</c:v>
                </c:pt>
                <c:pt idx="335">
                  <c:v>1.53560462647447</c:v>
                </c:pt>
                <c:pt idx="336">
                  <c:v>1.5384602097109299</c:v>
                </c:pt>
                <c:pt idx="337">
                  <c:v>1.54132637082442</c:v>
                </c:pt>
                <c:pt idx="338">
                  <c:v>1.54420311868007</c:v>
                </c:pt>
                <c:pt idx="339">
                  <c:v>1.54709046206102</c:v>
                </c:pt>
                <c:pt idx="340">
                  <c:v>1.5499884096724199</c:v>
                </c:pt>
                <c:pt idx="341">
                  <c:v>1.55289697014549</c:v>
                </c:pt>
                <c:pt idx="342">
                  <c:v>1.55581615204143</c:v>
                </c:pt>
                <c:pt idx="343">
                  <c:v>1.55874596385542</c:v>
                </c:pt>
                <c:pt idx="344">
                  <c:v>1.56168641402049</c:v>
                </c:pt>
                <c:pt idx="345">
                  <c:v>1.5646375109113599</c:v>
                </c:pt>
                <c:pt idx="346">
                  <c:v>1.56759926284831</c:v>
                </c:pt>
                <c:pt idx="347">
                  <c:v>1.57057167810092</c:v>
                </c:pt>
                <c:pt idx="348">
                  <c:v>1.57355476489186</c:v>
                </c:pt>
                <c:pt idx="349">
                  <c:v>1.5765485314005201</c:v>
                </c:pt>
                <c:pt idx="350">
                  <c:v>1.5795529857667401</c:v>
                </c:pt>
                <c:pt idx="351">
                  <c:v>1.58256813609437</c:v>
                </c:pt>
                <c:pt idx="352">
                  <c:v>1.5855939904548799</c:v>
                </c:pt>
                <c:pt idx="353">
                  <c:v>1.5886305568908501</c:v>
                </c:pt>
                <c:pt idx="354">
                  <c:v>1.5916778434194701</c:v>
                </c:pt>
                <c:pt idx="355">
                  <c:v>1.5947358580359901</c:v>
                </c:pt>
                <c:pt idx="356">
                  <c:v>1.5978046087170501</c:v>
                </c:pt>
                <c:pt idx="357">
                  <c:v>1.6008841034240899</c:v>
                </c:pt>
                <c:pt idx="358">
                  <c:v>1.6039743501066099</c:v>
                </c:pt>
                <c:pt idx="359">
                  <c:v>1.6070753567053899</c:v>
                </c:pt>
                <c:pt idx="360">
                  <c:v>1.6101871311557401</c:v>
                </c:pt>
                <c:pt idx="361">
                  <c:v>1.61330968139063</c:v>
                </c:pt>
                <c:pt idx="362">
                  <c:v>1.6164430153437801</c:v>
                </c:pt>
                <c:pt idx="363">
                  <c:v>1.6195871409527001</c:v>
                </c:pt>
                <c:pt idx="364">
                  <c:v>1.62274206616174</c:v>
                </c:pt>
                <c:pt idx="365">
                  <c:v>1.6259077989250199</c:v>
                </c:pt>
                <c:pt idx="366">
                  <c:v>1.6290843472093</c:v>
                </c:pt>
                <c:pt idx="367">
                  <c:v>1.63227171899692</c:v>
                </c:pt>
                <c:pt idx="368">
                  <c:v>1.6354699222885201</c:v>
                </c:pt>
                <c:pt idx="369">
                  <c:v>1.63867896510585</c:v>
                </c:pt>
                <c:pt idx="370">
                  <c:v>1.64189885549449</c:v>
                </c:pt>
                <c:pt idx="371">
                  <c:v>1.64512960152645</c:v>
                </c:pt>
                <c:pt idx="372">
                  <c:v>1.6483712113028499</c:v>
                </c:pt>
                <c:pt idx="373">
                  <c:v>1.6516236929564601</c:v>
                </c:pt>
                <c:pt idx="374">
                  <c:v>1.6548870546541801</c:v>
                </c:pt>
                <c:pt idx="375">
                  <c:v>1.65816130459955</c:v>
                </c:pt>
                <c:pt idx="376">
                  <c:v>1.6614464510351801</c:v>
                </c:pt>
                <c:pt idx="377">
                  <c:v>1.6647425022450499</c:v>
                </c:pt>
                <c:pt idx="378">
                  <c:v>1.6680494665569201</c:v>
                </c:pt>
                <c:pt idx="379">
                  <c:v>1.67136735234455</c:v>
                </c:pt>
                <c:pt idx="380">
                  <c:v>1.6746961680299399</c:v>
                </c:pt>
                <c:pt idx="381">
                  <c:v>1.6780359220855099</c:v>
                </c:pt>
                <c:pt idx="382">
                  <c:v>1.68138662303627</c:v>
                </c:pt>
                <c:pt idx="383">
                  <c:v>1.68474827946186</c:v>
                </c:pt>
                <c:pt idx="384">
                  <c:v>1.6881208999986199</c:v>
                </c:pt>
                <c:pt idx="385">
                  <c:v>1.6915044933415999</c:v>
                </c:pt>
                <c:pt idx="386">
                  <c:v>1.69489906824648</c:v>
                </c:pt>
                <c:pt idx="387">
                  <c:v>1.6983046335315199</c:v>
                </c:pt>
                <c:pt idx="388">
                  <c:v>1.70172119807941</c:v>
                </c:pt>
                <c:pt idx="389">
                  <c:v>1.70514877083908</c:v>
                </c:pt>
                <c:pt idx="390">
                  <c:v>1.7085873608275</c:v>
                </c:pt>
                <c:pt idx="391">
                  <c:v>1.7120369771314099</c:v>
                </c:pt>
                <c:pt idx="392">
                  <c:v>1.71549762890902</c:v>
                </c:pt>
                <c:pt idx="393">
                  <c:v>1.71896932539165</c:v>
                </c:pt>
                <c:pt idx="394">
                  <c:v>1.7224520758853701</c:v>
                </c:pt>
                <c:pt idx="395">
                  <c:v>1.7259458897725399</c:v>
                </c:pt>
                <c:pt idx="396">
                  <c:v>1.72945077651338</c:v>
                </c:pt>
                <c:pt idx="397">
                  <c:v>1.73296674564743</c:v>
                </c:pt>
                <c:pt idx="398">
                  <c:v>1.73649380679502</c:v>
                </c:pt>
                <c:pt idx="399">
                  <c:v>1.7400319696587101</c:v>
                </c:pt>
                <c:pt idx="400">
                  <c:v>1.7435812440246099</c:v>
                </c:pt>
                <c:pt idx="401">
                  <c:v>1.7471416397638</c:v>
                </c:pt>
                <c:pt idx="402">
                  <c:v>1.75071316683355</c:v>
                </c:pt>
                <c:pt idx="403">
                  <c:v>1.75429583527866</c:v>
                </c:pt>
                <c:pt idx="404">
                  <c:v>1.7578896552326599</c:v>
                </c:pt>
                <c:pt idx="405">
                  <c:v>1.7614946369190101</c:v>
                </c:pt>
                <c:pt idx="406">
                  <c:v>1.76511079065228</c:v>
                </c:pt>
                <c:pt idx="407">
                  <c:v>1.7687381268392699</c:v>
                </c:pt>
                <c:pt idx="408">
                  <c:v>1.77237665598008</c:v>
                </c:pt>
                <c:pt idx="409">
                  <c:v>1.77602638866925</c:v>
                </c:pt>
                <c:pt idx="410">
                  <c:v>1.77968733559669</c:v>
                </c:pt>
                <c:pt idx="411">
                  <c:v>1.78335950754878</c:v>
                </c:pt>
                <c:pt idx="412">
                  <c:v>1.78704291540928</c:v>
                </c:pt>
                <c:pt idx="413">
                  <c:v>1.7907375701602699</c:v>
                </c:pt>
                <c:pt idx="414">
                  <c:v>1.7944434828831</c:v>
                </c:pt>
                <c:pt idx="415">
                  <c:v>1.7981606647592201</c:v>
                </c:pt>
                <c:pt idx="416">
                  <c:v>1.8018891270710899</c:v>
                </c:pt>
                <c:pt idx="417">
                  <c:v>1.80562888120293</c:v>
                </c:pt>
                <c:pt idx="418">
                  <c:v>1.8093799386415801</c:v>
                </c:pt>
                <c:pt idx="419">
                  <c:v>1.81314231097725</c:v>
                </c:pt>
                <c:pt idx="420">
                  <c:v>1.8169160099042401</c:v>
                </c:pt>
                <c:pt idx="421">
                  <c:v>1.82070104722167</c:v>
                </c:pt>
                <c:pt idx="422">
                  <c:v>1.82449743483419</c:v>
                </c:pt>
                <c:pt idx="423">
                  <c:v>1.8283051847526299</c:v>
                </c:pt>
                <c:pt idx="424">
                  <c:v>1.83212430909462</c:v>
                </c:pt>
                <c:pt idx="425">
                  <c:v>1.83595482008523</c:v>
                </c:pt>
                <c:pt idx="426">
                  <c:v>1.8397967300575899</c:v>
                </c:pt>
                <c:pt idx="427">
                  <c:v>1.84365005145339</c:v>
                </c:pt>
                <c:pt idx="428">
                  <c:v>1.8475147968235099</c:v>
                </c:pt>
                <c:pt idx="429">
                  <c:v>1.8513909788284799</c:v>
                </c:pt>
                <c:pt idx="430">
                  <c:v>1.85527861023903</c:v>
                </c:pt>
                <c:pt idx="431">
                  <c:v>1.85917770393654</c:v>
                </c:pt>
                <c:pt idx="432">
                  <c:v>1.8630882729135301</c:v>
                </c:pt>
                <c:pt idx="433">
                  <c:v>1.8670103302740999</c:v>
                </c:pt>
                <c:pt idx="434">
                  <c:v>1.87094388923435</c:v>
                </c:pt>
                <c:pt idx="435">
                  <c:v>1.8748889631227801</c:v>
                </c:pt>
                <c:pt idx="436">
                  <c:v>1.8788455653806699</c:v>
                </c:pt>
                <c:pt idx="437">
                  <c:v>1.8828137095624999</c:v>
                </c:pt>
                <c:pt idx="438">
                  <c:v>1.88679340933622</c:v>
                </c:pt>
                <c:pt idx="439">
                  <c:v>1.8907846784836599</c:v>
                </c:pt>
                <c:pt idx="440">
                  <c:v>1.89478753090078</c:v>
                </c:pt>
                <c:pt idx="441">
                  <c:v>1.8988019805980401</c:v>
                </c:pt>
                <c:pt idx="442">
                  <c:v>1.90282804170065</c:v>
                </c:pt>
                <c:pt idx="443">
                  <c:v>1.9068657284488</c:v>
                </c:pt>
                <c:pt idx="444">
                  <c:v>1.9109150551980001</c:v>
                </c:pt>
                <c:pt idx="445">
                  <c:v>1.9149760364192601</c:v>
                </c:pt>
                <c:pt idx="446">
                  <c:v>1.9190486866993099</c:v>
                </c:pt>
                <c:pt idx="447">
                  <c:v>1.9231330207408699</c:v>
                </c:pt>
                <c:pt idx="448">
                  <c:v>1.92722905336279</c:v>
                </c:pt>
                <c:pt idx="449">
                  <c:v>1.93133679950024</c:v>
                </c:pt>
                <c:pt idx="450">
                  <c:v>1.9354562742049299</c:v>
                </c:pt>
                <c:pt idx="451">
                  <c:v>1.9395874926452199</c:v>
                </c:pt>
                <c:pt idx="452">
                  <c:v>1.9437304701062801</c:v>
                </c:pt>
                <c:pt idx="453">
                  <c:v>1.94788522199025</c:v>
                </c:pt>
                <c:pt idx="454">
                  <c:v>1.95205176381632</c:v>
                </c:pt>
                <c:pt idx="455">
                  <c:v>1.9562301112209</c:v>
                </c:pt>
                <c:pt idx="456">
                  <c:v>1.96042027995767</c:v>
                </c:pt>
                <c:pt idx="457">
                  <c:v>1.96462228589772</c:v>
                </c:pt>
                <c:pt idx="458">
                  <c:v>1.9688361450295799</c:v>
                </c:pt>
                <c:pt idx="459">
                  <c:v>1.9730618734593299</c:v>
                </c:pt>
                <c:pt idx="460">
                  <c:v>1.97729948741067</c:v>
                </c:pt>
                <c:pt idx="461">
                  <c:v>1.9815490032249501</c:v>
                </c:pt>
                <c:pt idx="462">
                  <c:v>1.98581043736122</c:v>
                </c:pt>
                <c:pt idx="463">
                  <c:v>1.99008380639628</c:v>
                </c:pt>
                <c:pt idx="464">
                  <c:v>1.9943691270246999</c:v>
                </c:pt>
                <c:pt idx="465">
                  <c:v>1.9986664160588401</c:v>
                </c:pt>
                <c:pt idx="466">
                  <c:v>2.0029756904288698</c:v>
                </c:pt>
                <c:pt idx="467">
                  <c:v>2.0072969671827599</c:v>
                </c:pt>
                <c:pt idx="468">
                  <c:v>2.0116302634863001</c:v>
                </c:pt>
                <c:pt idx="469">
                  <c:v>2.0159755966230799</c:v>
                </c:pt>
                <c:pt idx="470">
                  <c:v>2.0203329839944599</c:v>
                </c:pt>
                <c:pt idx="471">
                  <c:v>2.0247024431196099</c:v>
                </c:pt>
                <c:pt idx="472">
                  <c:v>2.02908399163538</c:v>
                </c:pt>
                <c:pt idx="473">
                  <c:v>2.0334776472963698</c:v>
                </c:pt>
                <c:pt idx="474">
                  <c:v>2.0378834279748101</c:v>
                </c:pt>
                <c:pt idx="475">
                  <c:v>2.0423013516605799</c:v>
                </c:pt>
                <c:pt idx="476">
                  <c:v>2.0467314364611102</c:v>
                </c:pt>
                <c:pt idx="477">
                  <c:v>2.05117370060136</c:v>
                </c:pt>
                <c:pt idx="478">
                  <c:v>2.05562816242373</c:v>
                </c:pt>
                <c:pt idx="479">
                  <c:v>2.0600948403880199</c:v>
                </c:pt>
                <c:pt idx="480">
                  <c:v>2.0645737530713499</c:v>
                </c:pt>
                <c:pt idx="481">
                  <c:v>2.0690649191680999</c:v>
                </c:pt>
                <c:pt idx="482">
                  <c:v>2.0735683574898198</c:v>
                </c:pt>
                <c:pt idx="483">
                  <c:v>2.07808408696512</c:v>
                </c:pt>
                <c:pt idx="484">
                  <c:v>2.08261212663965</c:v>
                </c:pt>
                <c:pt idx="485">
                  <c:v>2.0871524956759702</c:v>
                </c:pt>
                <c:pt idx="486">
                  <c:v>2.0917052133534701</c:v>
                </c:pt>
                <c:pt idx="487">
                  <c:v>2.09627029906826</c:v>
                </c:pt>
                <c:pt idx="488">
                  <c:v>2.1008477723330801</c:v>
                </c:pt>
                <c:pt idx="489">
                  <c:v>2.1054376527772298</c:v>
                </c:pt>
                <c:pt idx="490">
                  <c:v>2.1100399601464201</c:v>
                </c:pt>
                <c:pt idx="491">
                  <c:v>2.1146547143026702</c:v>
                </c:pt>
                <c:pt idx="492">
                  <c:v>2.1192819352242598</c:v>
                </c:pt>
                <c:pt idx="493">
                  <c:v>2.1239216430055299</c:v>
                </c:pt>
                <c:pt idx="494">
                  <c:v>2.1285738578568401</c:v>
                </c:pt>
                <c:pt idx="495">
                  <c:v>2.1332386001044301</c:v>
                </c:pt>
                <c:pt idx="496">
                  <c:v>2.13791589019027</c:v>
                </c:pt>
                <c:pt idx="497">
                  <c:v>2.14260574867202</c:v>
                </c:pt>
                <c:pt idx="498">
                  <c:v>2.14730819622284</c:v>
                </c:pt>
                <c:pt idx="499">
                  <c:v>2.1520232536312802</c:v>
                </c:pt>
                <c:pt idx="500">
                  <c:v>2.1567509418011999</c:v>
                </c:pt>
                <c:pt idx="501">
                  <c:v>2.1614912817516201</c:v>
                </c:pt>
                <c:pt idx="502">
                  <c:v>2.1662442946165501</c:v>
                </c:pt>
                <c:pt idx="503">
                  <c:v>2.1710100016449601</c:v>
                </c:pt>
                <c:pt idx="504">
                  <c:v>2.1757884242005701</c:v>
                </c:pt>
                <c:pt idx="505">
                  <c:v>2.1805795837617601</c:v>
                </c:pt>
                <c:pt idx="506">
                  <c:v>2.1853835019214398</c:v>
                </c:pt>
                <c:pt idx="507">
                  <c:v>2.1902002003869199</c:v>
                </c:pt>
                <c:pt idx="508">
                  <c:v>2.1950297009797701</c:v>
                </c:pt>
                <c:pt idx="509">
                  <c:v>2.1998720256356901</c:v>
                </c:pt>
                <c:pt idx="510">
                  <c:v>2.2047271964044199</c:v>
                </c:pt>
                <c:pt idx="511">
                  <c:v>2.2095952354495498</c:v>
                </c:pt>
                <c:pt idx="512">
                  <c:v>2.2144761650484401</c:v>
                </c:pt>
                <c:pt idx="513">
                  <c:v>2.2193700075920599</c:v>
                </c:pt>
                <c:pt idx="514">
                  <c:v>2.2242767855848702</c:v>
                </c:pt>
                <c:pt idx="515">
                  <c:v>2.2291965216446701</c:v>
                </c:pt>
                <c:pt idx="516">
                  <c:v>2.23412923850253</c:v>
                </c:pt>
                <c:pt idx="517">
                  <c:v>2.2390749590025898</c:v>
                </c:pt>
                <c:pt idx="518">
                  <c:v>2.2440337061019702</c:v>
                </c:pt>
                <c:pt idx="519">
                  <c:v>2.2490055028706299</c:v>
                </c:pt>
                <c:pt idx="520">
                  <c:v>2.2539903724912702</c:v>
                </c:pt>
                <c:pt idx="521">
                  <c:v>2.2589883382591198</c:v>
                </c:pt>
                <c:pt idx="522">
                  <c:v>2.2639994235819301</c:v>
                </c:pt>
                <c:pt idx="523">
                  <c:v>2.2690236519797402</c:v>
                </c:pt>
                <c:pt idx="524">
                  <c:v>2.2740610470848299</c:v>
                </c:pt>
                <c:pt idx="525">
                  <c:v>2.2791116326415399</c:v>
                </c:pt>
                <c:pt idx="526">
                  <c:v>2.2841754325061698</c:v>
                </c:pt>
                <c:pt idx="527">
                  <c:v>2.28925247064688</c:v>
                </c:pt>
                <c:pt idx="528">
                  <c:v>2.2943427711435</c:v>
                </c:pt>
                <c:pt idx="529">
                  <c:v>2.2994463581875002</c:v>
                </c:pt>
                <c:pt idx="530">
                  <c:v>2.3045632560817899</c:v>
                </c:pt>
                <c:pt idx="531">
                  <c:v>2.3096934892406402</c:v>
                </c:pt>
                <c:pt idx="532">
                  <c:v>2.3148370821895599</c:v>
                </c:pt>
                <c:pt idx="533">
                  <c:v>2.3199940595651798</c:v>
                </c:pt>
                <c:pt idx="534">
                  <c:v>2.3251644461151102</c:v>
                </c:pt>
                <c:pt idx="535">
                  <c:v>2.3303482666978699</c:v>
                </c:pt>
                <c:pt idx="536">
                  <c:v>2.3355455462827601</c:v>
                </c:pt>
                <c:pt idx="537">
                  <c:v>2.3407563099497102</c:v>
                </c:pt>
                <c:pt idx="538">
                  <c:v>2.3459805828892599</c:v>
                </c:pt>
                <c:pt idx="539">
                  <c:v>2.3512183904023298</c:v>
                </c:pt>
                <c:pt idx="540">
                  <c:v>2.3564697579001899</c:v>
                </c:pt>
                <c:pt idx="541">
                  <c:v>2.36173471090438</c:v>
                </c:pt>
                <c:pt idx="542">
                  <c:v>2.36701327504653</c:v>
                </c:pt>
                <c:pt idx="543">
                  <c:v>2.37230547606831</c:v>
                </c:pt>
                <c:pt idx="544">
                  <c:v>2.3776113398212702</c:v>
                </c:pt>
                <c:pt idx="545">
                  <c:v>2.3829308922668502</c:v>
                </c:pt>
                <c:pt idx="546">
                  <c:v>2.38826415947613</c:v>
                </c:pt>
                <c:pt idx="547">
                  <c:v>2.3936111676298801</c:v>
                </c:pt>
                <c:pt idx="548">
                  <c:v>2.39897194301837</c:v>
                </c:pt>
                <c:pt idx="549">
                  <c:v>2.4043465120413101</c:v>
                </c:pt>
                <c:pt idx="550">
                  <c:v>2.4097349012077798</c:v>
                </c:pt>
                <c:pt idx="551">
                  <c:v>2.4151371371360599</c:v>
                </c:pt>
                <c:pt idx="552">
                  <c:v>2.4205532465536299</c:v>
                </c:pt>
                <c:pt idx="553">
                  <c:v>2.42598325629704</c:v>
                </c:pt>
                <c:pt idx="554">
                  <c:v>2.4314271933118698</c:v>
                </c:pt>
                <c:pt idx="555">
                  <c:v>2.4368850846525598</c:v>
                </c:pt>
                <c:pt idx="556">
                  <c:v>2.4423569574823998</c:v>
                </c:pt>
                <c:pt idx="557">
                  <c:v>2.4478428390734299</c:v>
                </c:pt>
                <c:pt idx="558">
                  <c:v>2.4533427568063901</c:v>
                </c:pt>
                <c:pt idx="559">
                  <c:v>2.4588567381705499</c:v>
                </c:pt>
                <c:pt idx="560">
                  <c:v>2.46438481076376</c:v>
                </c:pt>
                <c:pt idx="561">
                  <c:v>2.4699270022922999</c:v>
                </c:pt>
                <c:pt idx="562">
                  <c:v>2.4754833405708498</c:v>
                </c:pt>
                <c:pt idx="563">
                  <c:v>2.4810538535223801</c:v>
                </c:pt>
                <c:pt idx="564">
                  <c:v>2.4866385691781199</c:v>
                </c:pt>
                <c:pt idx="565">
                  <c:v>2.4922375156774401</c:v>
                </c:pt>
                <c:pt idx="566">
                  <c:v>2.49785072126791</c:v>
                </c:pt>
                <c:pt idx="567">
                  <c:v>2.5034782143050802</c:v>
                </c:pt>
                <c:pt idx="568">
                  <c:v>2.5091200232525401</c:v>
                </c:pt>
                <c:pt idx="569">
                  <c:v>2.5147761766818002</c:v>
                </c:pt>
                <c:pt idx="570">
                  <c:v>2.5204467032723099</c:v>
                </c:pt>
                <c:pt idx="571">
                  <c:v>2.5261316318112499</c:v>
                </c:pt>
                <c:pt idx="572">
                  <c:v>2.53183099119369</c:v>
                </c:pt>
                <c:pt idx="573">
                  <c:v>2.5375448104223999</c:v>
                </c:pt>
                <c:pt idx="574">
                  <c:v>2.5432731186078001</c:v>
                </c:pt>
                <c:pt idx="575">
                  <c:v>2.5490159449680001</c:v>
                </c:pt>
                <c:pt idx="576">
                  <c:v>2.5547733188286901</c:v>
                </c:pt>
                <c:pt idx="577">
                  <c:v>2.5605452696231201</c:v>
                </c:pt>
                <c:pt idx="578">
                  <c:v>2.5663318268920299</c:v>
                </c:pt>
                <c:pt idx="579">
                  <c:v>2.5721330202837098</c:v>
                </c:pt>
                <c:pt idx="580">
                  <c:v>2.5779488795538499</c:v>
                </c:pt>
                <c:pt idx="581">
                  <c:v>2.5837794345655398</c:v>
                </c:pt>
                <c:pt idx="582">
                  <c:v>2.5896247152892902</c:v>
                </c:pt>
                <c:pt idx="583">
                  <c:v>2.59548475180295</c:v>
                </c:pt>
                <c:pt idx="584">
                  <c:v>2.60135957429168</c:v>
                </c:pt>
                <c:pt idx="585">
                  <c:v>2.6072492130479201</c:v>
                </c:pt>
                <c:pt idx="586">
                  <c:v>2.6131536984714798</c:v>
                </c:pt>
                <c:pt idx="587">
                  <c:v>2.61907306106932</c:v>
                </c:pt>
                <c:pt idx="588">
                  <c:v>2.6250073314556999</c:v>
                </c:pt>
                <c:pt idx="589">
                  <c:v>2.63095654035207</c:v>
                </c:pt>
                <c:pt idx="590">
                  <c:v>2.6369207185871</c:v>
                </c:pt>
                <c:pt idx="591">
                  <c:v>2.6428998970966502</c:v>
                </c:pt>
                <c:pt idx="592">
                  <c:v>2.6488941069237302</c:v>
                </c:pt>
                <c:pt idx="593">
                  <c:v>2.6549033792185601</c:v>
                </c:pt>
                <c:pt idx="594">
                  <c:v>2.6609277452384998</c:v>
                </c:pt>
                <c:pt idx="595">
                  <c:v>2.6669672363480799</c:v>
                </c:pt>
                <c:pt idx="596">
                  <c:v>2.6730218840189499</c:v>
                </c:pt>
                <c:pt idx="597">
                  <c:v>2.6790917198299402</c:v>
                </c:pt>
                <c:pt idx="598">
                  <c:v>2.6851767754670499</c:v>
                </c:pt>
                <c:pt idx="599">
                  <c:v>2.6912770827233801</c:v>
                </c:pt>
                <c:pt idx="600">
                  <c:v>2.69739267349923</c:v>
                </c:pt>
                <c:pt idx="601">
                  <c:v>2.7035235798020798</c:v>
                </c:pt>
                <c:pt idx="602">
                  <c:v>2.7096698337465202</c:v>
                </c:pt>
                <c:pt idx="603">
                  <c:v>2.7158314675543598</c:v>
                </c:pt>
                <c:pt idx="604">
                  <c:v>2.7220085135546199</c:v>
                </c:pt>
                <c:pt idx="605">
                  <c:v>2.7282010041835001</c:v>
                </c:pt>
                <c:pt idx="606">
                  <c:v>2.73440897198445</c:v>
                </c:pt>
                <c:pt idx="607">
                  <c:v>2.7406324496081398</c:v>
                </c:pt>
                <c:pt idx="608">
                  <c:v>2.7468714698125201</c:v>
                </c:pt>
                <c:pt idx="609">
                  <c:v>2.7531260654628</c:v>
                </c:pt>
                <c:pt idx="610">
                  <c:v>2.7593962695315</c:v>
                </c:pt>
                <c:pt idx="611">
                  <c:v>2.7656821150985298</c:v>
                </c:pt>
                <c:pt idx="612">
                  <c:v>2.7719836353510798</c:v>
                </c:pt>
                <c:pt idx="613">
                  <c:v>2.77830086358377</c:v>
                </c:pt>
                <c:pt idx="614">
                  <c:v>2.78463383319865</c:v>
                </c:pt>
                <c:pt idx="615">
                  <c:v>2.79098257770519</c:v>
                </c:pt>
                <c:pt idx="616">
                  <c:v>2.7973471307203499</c:v>
                </c:pt>
                <c:pt idx="617">
                  <c:v>2.8037275259686698</c:v>
                </c:pt>
                <c:pt idx="618">
                  <c:v>2.8101237972821802</c:v>
                </c:pt>
                <c:pt idx="619">
                  <c:v>2.8165359786005499</c:v>
                </c:pt>
                <c:pt idx="620">
                  <c:v>2.8229641039710902</c:v>
                </c:pt>
                <c:pt idx="621">
                  <c:v>2.82940820754883</c:v>
                </c:pt>
                <c:pt idx="622">
                  <c:v>2.8358683235964599</c:v>
                </c:pt>
                <c:pt idx="623">
                  <c:v>2.84234448648452</c:v>
                </c:pt>
                <c:pt idx="624">
                  <c:v>2.8488367306913598</c:v>
                </c:pt>
                <c:pt idx="625">
                  <c:v>2.8553450908032199</c:v>
                </c:pt>
                <c:pt idx="626">
                  <c:v>2.8618696015142602</c:v>
                </c:pt>
                <c:pt idx="627">
                  <c:v>2.8684102976266699</c:v>
                </c:pt>
                <c:pt idx="628">
                  <c:v>2.8749672140506299</c:v>
                </c:pt>
                <c:pt idx="629">
                  <c:v>2.8815403858044601</c:v>
                </c:pt>
                <c:pt idx="630">
                  <c:v>2.8881298480146702</c:v>
                </c:pt>
                <c:pt idx="631">
                  <c:v>2.8947356359159602</c:v>
                </c:pt>
                <c:pt idx="632">
                  <c:v>2.9013577848513301</c:v>
                </c:pt>
                <c:pt idx="633">
                  <c:v>2.9079963302721699</c:v>
                </c:pt>
                <c:pt idx="634">
                  <c:v>2.9146513077382599</c:v>
                </c:pt>
                <c:pt idx="635">
                  <c:v>2.9213227529178498</c:v>
                </c:pt>
                <c:pt idx="636">
                  <c:v>2.9280107015878398</c:v>
                </c:pt>
                <c:pt idx="637">
                  <c:v>2.9347151896336898</c:v>
                </c:pt>
                <c:pt idx="638">
                  <c:v>2.9414362530496199</c:v>
                </c:pt>
                <c:pt idx="639">
                  <c:v>2.9481739279385901</c:v>
                </c:pt>
                <c:pt idx="640">
                  <c:v>2.9549282505124901</c:v>
                </c:pt>
                <c:pt idx="641">
                  <c:v>2.9616992570920999</c:v>
                </c:pt>
                <c:pt idx="642">
                  <c:v>2.9684869841072099</c:v>
                </c:pt>
                <c:pt idx="643">
                  <c:v>2.9752914680967999</c:v>
                </c:pt>
                <c:pt idx="644">
                  <c:v>2.9821127457089398</c:v>
                </c:pt>
                <c:pt idx="645">
                  <c:v>2.98895085370108</c:v>
                </c:pt>
                <c:pt idx="646">
                  <c:v>2.99580582893998</c:v>
                </c:pt>
                <c:pt idx="647">
                  <c:v>3.0026777084018401</c:v>
                </c:pt>
                <c:pt idx="648">
                  <c:v>3.0095665291724201</c:v>
                </c:pt>
                <c:pt idx="649">
                  <c:v>3.0164723284471502</c:v>
                </c:pt>
                <c:pt idx="650">
                  <c:v>3.0233951435311601</c:v>
                </c:pt>
                <c:pt idx="651">
                  <c:v>3.0303350118394201</c:v>
                </c:pt>
                <c:pt idx="652">
                  <c:v>3.03729197089682</c:v>
                </c:pt>
                <c:pt idx="653">
                  <c:v>3.0442660583382799</c:v>
                </c:pt>
                <c:pt idx="654">
                  <c:v>3.0512573119088402</c:v>
                </c:pt>
                <c:pt idx="655">
                  <c:v>3.05826576946377</c:v>
                </c:pt>
                <c:pt idx="656">
                  <c:v>3.0652914689686801</c:v>
                </c:pt>
                <c:pt idx="657">
                  <c:v>3.07233444849961</c:v>
                </c:pt>
                <c:pt idx="658">
                  <c:v>3.0793947462431599</c:v>
                </c:pt>
                <c:pt idx="659">
                  <c:v>3.08647240049654</c:v>
                </c:pt>
                <c:pt idx="660">
                  <c:v>3.0935674496677401</c:v>
                </c:pt>
                <c:pt idx="661">
                  <c:v>3.1006799322756899</c:v>
                </c:pt>
                <c:pt idx="662">
                  <c:v>3.1078098869502102</c:v>
                </c:pt>
                <c:pt idx="663">
                  <c:v>3.1149573524322798</c:v>
                </c:pt>
                <c:pt idx="664">
                  <c:v>3.1221223675740899</c:v>
                </c:pt>
                <c:pt idx="665">
                  <c:v>3.1293049713391698</c:v>
                </c:pt>
                <c:pt idx="666">
                  <c:v>3.13650520280247</c:v>
                </c:pt>
                <c:pt idx="667">
                  <c:v>3.14372310115054</c:v>
                </c:pt>
                <c:pt idx="668">
                  <c:v>3.1509587056816901</c:v>
                </c:pt>
                <c:pt idx="669">
                  <c:v>3.1582120558059499</c:v>
                </c:pt>
                <c:pt idx="670">
                  <c:v>3.1654831910453698</c:v>
                </c:pt>
                <c:pt idx="671">
                  <c:v>3.1727721510340499</c:v>
                </c:pt>
                <c:pt idx="672">
                  <c:v>3.1800789755182999</c:v>
                </c:pt>
                <c:pt idx="673">
                  <c:v>3.18740370435675</c:v>
                </c:pt>
                <c:pt idx="674">
                  <c:v>3.1947463775205001</c:v>
                </c:pt>
                <c:pt idx="675">
                  <c:v>3.2021070350933001</c:v>
                </c:pt>
                <c:pt idx="676">
                  <c:v>3.2094857172715501</c:v>
                </c:pt>
                <c:pt idx="677">
                  <c:v>3.2168824643645699</c:v>
                </c:pt>
                <c:pt idx="678">
                  <c:v>3.22429731679467</c:v>
                </c:pt>
                <c:pt idx="679">
                  <c:v>3.23173031509732</c:v>
                </c:pt>
                <c:pt idx="680">
                  <c:v>3.2391814999212101</c:v>
                </c:pt>
                <c:pt idx="681">
                  <c:v>3.2466509120285898</c:v>
                </c:pt>
                <c:pt idx="682">
                  <c:v>3.2541385922951198</c:v>
                </c:pt>
                <c:pt idx="683">
                  <c:v>3.2616445817103199</c:v>
                </c:pt>
                <c:pt idx="684">
                  <c:v>3.26916892137741</c:v>
                </c:pt>
                <c:pt idx="685">
                  <c:v>3.27671165251378</c:v>
                </c:pt>
                <c:pt idx="686">
                  <c:v>3.2842728164508599</c:v>
                </c:pt>
                <c:pt idx="687">
                  <c:v>3.2918524546344199</c:v>
                </c:pt>
                <c:pt idx="688">
                  <c:v>3.2994506086247202</c:v>
                </c:pt>
                <c:pt idx="689">
                  <c:v>3.3070673200965599</c:v>
                </c:pt>
                <c:pt idx="690">
                  <c:v>3.3147026308395802</c:v>
                </c:pt>
                <c:pt idx="691">
                  <c:v>3.32235658275824</c:v>
                </c:pt>
                <c:pt idx="692">
                  <c:v>3.33002921787218</c:v>
                </c:pt>
                <c:pt idx="693">
                  <c:v>3.3377205783162198</c:v>
                </c:pt>
                <c:pt idx="694">
                  <c:v>3.3454307063405602</c:v>
                </c:pt>
                <c:pt idx="695">
                  <c:v>3.3531596443109999</c:v>
                </c:pt>
                <c:pt idx="696">
                  <c:v>3.3609074347090102</c:v>
                </c:pt>
                <c:pt idx="697">
                  <c:v>3.3686741201319998</c:v>
                </c:pt>
                <c:pt idx="698">
                  <c:v>3.3764597432932999</c:v>
                </c:pt>
                <c:pt idx="699">
                  <c:v>3.3842643470226101</c:v>
                </c:pt>
                <c:pt idx="700">
                  <c:v>3.3920879742659</c:v>
                </c:pt>
              </c:numCache>
            </c:numRef>
          </c:yVal>
          <c:smooth val="1"/>
        </c:ser>
        <c:dLbls>
          <c:showLegendKey val="0"/>
          <c:showVal val="0"/>
          <c:showCatName val="0"/>
          <c:showSerName val="0"/>
          <c:showPercent val="0"/>
          <c:showBubbleSize val="0"/>
        </c:dLbls>
        <c:axId val="748622208"/>
        <c:axId val="748622600"/>
      </c:scatterChart>
      <c:valAx>
        <c:axId val="748622208"/>
        <c:scaling>
          <c:orientation val="minMax"/>
          <c:max val="40"/>
          <c:min val="0"/>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748622600"/>
        <c:crosses val="autoZero"/>
        <c:crossBetween val="midCat"/>
        <c:majorUnit val="5"/>
      </c:valAx>
      <c:valAx>
        <c:axId val="7486226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4862220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0.91328739682279703</c:v>
                </c:pt>
                <c:pt idx="1">
                  <c:v>0.91555229105945501</c:v>
                </c:pt>
                <c:pt idx="2">
                  <c:v>0.91782280208872602</c:v>
                </c:pt>
                <c:pt idx="3">
                  <c:v>0.92009894383989499</c:v>
                </c:pt>
                <c:pt idx="4">
                  <c:v>0.92238073027679102</c:v>
                </c:pt>
                <c:pt idx="5">
                  <c:v>0.92466817539787405</c:v>
                </c:pt>
                <c:pt idx="6">
                  <c:v>0.92696129323631804</c:v>
                </c:pt>
                <c:pt idx="7">
                  <c:v>0.929260097860098</c:v>
                </c:pt>
                <c:pt idx="8">
                  <c:v>0.93156460337207903</c:v>
                </c:pt>
                <c:pt idx="9">
                  <c:v>0.93387482391009602</c:v>
                </c:pt>
                <c:pt idx="10">
                  <c:v>0.93619077364704995</c:v>
                </c:pt>
                <c:pt idx="11">
                  <c:v>0.93851879007849703</c:v>
                </c:pt>
                <c:pt idx="12">
                  <c:v>0.940890630531936</c:v>
                </c:pt>
                <c:pt idx="13">
                  <c:v>0.94334473194280599</c:v>
                </c:pt>
                <c:pt idx="14">
                  <c:v>0.94591994450796202</c:v>
                </c:pt>
                <c:pt idx="15">
                  <c:v>0.94865557321743699</c:v>
                </c:pt>
                <c:pt idx="16">
                  <c:v>0.95159143559840598</c:v>
                </c:pt>
                <c:pt idx="17">
                  <c:v>0.95476793606092503</c:v>
                </c:pt>
                <c:pt idx="18">
                  <c:v>0.95822615731115601</c:v>
                </c:pt>
                <c:pt idx="19">
                  <c:v>0.96200796939395405</c:v>
                </c:pt>
                <c:pt idx="20">
                  <c:v>0.96615615704387403</c:v>
                </c:pt>
                <c:pt idx="21">
                  <c:v>0.97071456616302398</c:v>
                </c:pt>
                <c:pt idx="22">
                  <c:v>0.97572827040736798</c:v>
                </c:pt>
                <c:pt idx="23">
                  <c:v>0.98124375905190198</c:v>
                </c:pt>
                <c:pt idx="24">
                  <c:v>0.98730914752190602</c:v>
                </c:pt>
                <c:pt idx="25">
                  <c:v>0.99397441222497995</c:v>
                </c:pt>
                <c:pt idx="26">
                  <c:v>1.0012916516002299</c:v>
                </c:pt>
                <c:pt idx="27">
                  <c:v>1.0093072036909401</c:v>
                </c:pt>
                <c:pt idx="28">
                  <c:v>1.0180158362984</c:v>
                </c:pt>
                <c:pt idx="29">
                  <c:v>1.0273910899659799</c:v>
                </c:pt>
                <c:pt idx="30">
                  <c:v>1.0374062193934299</c:v>
                </c:pt>
                <c:pt idx="31">
                  <c:v>1.04803402435879</c:v>
                </c:pt>
                <c:pt idx="32">
                  <c:v>1.0592466300037999</c:v>
                </c:pt>
                <c:pt idx="33">
                  <c:v>1.07101527495075</c:v>
                </c:pt>
                <c:pt idx="34">
                  <c:v>1.0833101072248601</c:v>
                </c:pt>
                <c:pt idx="35">
                  <c:v>1.09609998816531</c:v>
                </c:pt>
                <c:pt idx="36">
                  <c:v>1.1093523047114</c:v>
                </c:pt>
                <c:pt idx="37">
                  <c:v>1.1230327906469799</c:v>
                </c:pt>
                <c:pt idx="38">
                  <c:v>1.1371053575765899</c:v>
                </c:pt>
                <c:pt idx="39">
                  <c:v>1.15153193658982</c:v>
                </c:pt>
                <c:pt idx="40">
                  <c:v>1.16627233174598</c:v>
                </c:pt>
                <c:pt idx="41">
                  <c:v>1.1812840866768901</c:v>
                </c:pt>
                <c:pt idx="42">
                  <c:v>1.19652269573602</c:v>
                </c:pt>
                <c:pt idx="43">
                  <c:v>1.2119603333371001</c:v>
                </c:pt>
                <c:pt idx="44">
                  <c:v>1.2275971486516799</c:v>
                </c:pt>
                <c:pt idx="45">
                  <c:v>1.24343571148759</c:v>
                </c:pt>
                <c:pt idx="46">
                  <c:v>1.2594786248084799</c:v>
                </c:pt>
                <c:pt idx="47">
                  <c:v>1.2757285251617201</c:v>
                </c:pt>
                <c:pt idx="48">
                  <c:v>1.29218808311158</c:v>
                </c:pt>
                <c:pt idx="49">
                  <c:v>1.3088600036782301</c:v>
                </c:pt>
                <c:pt idx="50">
                  <c:v>1.32574702678221</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0.69975715415809403</c:v>
                </c:pt>
                <c:pt idx="1">
                  <c:v>0.70989701200706201</c:v>
                </c:pt>
                <c:pt idx="2">
                  <c:v>0.72018078495706395</c:v>
                </c:pt>
                <c:pt idx="3">
                  <c:v>0.73060999698486295</c:v>
                </c:pt>
                <c:pt idx="4">
                  <c:v>0.741186067257667</c:v>
                </c:pt>
                <c:pt idx="5">
                  <c:v>0.75191027163199797</c:v>
                </c:pt>
                <c:pt idx="6">
                  <c:v>0.76278369000843105</c:v>
                </c:pt>
                <c:pt idx="7">
                  <c:v>0.77380713318259298</c:v>
                </c:pt>
                <c:pt idx="8">
                  <c:v>0.784981039357173</c:v>
                </c:pt>
                <c:pt idx="9">
                  <c:v>0.79630532472236804</c:v>
                </c:pt>
                <c:pt idx="10">
                  <c:v>0.80777916268849403</c:v>
                </c:pt>
                <c:pt idx="11">
                  <c:v>0.81939807315212299</c:v>
                </c:pt>
                <c:pt idx="12">
                  <c:v>0.83114612273628796</c:v>
                </c:pt>
                <c:pt idx="13">
                  <c:v>0.84300419176987595</c:v>
                </c:pt>
                <c:pt idx="14">
                  <c:v>0.85495293088061397</c:v>
                </c:pt>
                <c:pt idx="15">
                  <c:v>0.86697319107955695</c:v>
                </c:pt>
                <c:pt idx="16">
                  <c:v>0.87904661019664598</c:v>
                </c:pt>
                <c:pt idx="17">
                  <c:v>0.89115641478225505</c:v>
                </c:pt>
                <c:pt idx="18">
                  <c:v>0.90328851966815704</c:v>
                </c:pt>
                <c:pt idx="19">
                  <c:v>0.91543303879025295</c:v>
                </c:pt>
                <c:pt idx="20">
                  <c:v>0.92758636173977904</c:v>
                </c:pt>
                <c:pt idx="21">
                  <c:v>0.93975399929955605</c:v>
                </c:pt>
                <c:pt idx="22">
                  <c:v>0.95195444939001705</c:v>
                </c:pt>
                <c:pt idx="23">
                  <c:v>0.96422435856209598</c:v>
                </c:pt>
                <c:pt idx="24">
                  <c:v>0.97662520166404698</c:v>
                </c:pt>
                <c:pt idx="25">
                  <c:v>0.98925148248170602</c:v>
                </c:pt>
                <c:pt idx="26">
                  <c:v>1.0003442474572899</c:v>
                </c:pt>
                <c:pt idx="27">
                  <c:v>1.0028831787291399</c:v>
                </c:pt>
                <c:pt idx="28">
                  <c:v>1.00614227623513</c:v>
                </c:pt>
                <c:pt idx="29">
                  <c:v>1.0099146495264899</c:v>
                </c:pt>
                <c:pt idx="30">
                  <c:v>1.0140227138878</c:v>
                </c:pt>
                <c:pt idx="31">
                  <c:v>1.0183220041724299</c:v>
                </c:pt>
                <c:pt idx="32">
                  <c:v>1.0227011144803599</c:v>
                </c:pt>
                <c:pt idx="33">
                  <c:v>1.0270787497977201</c:v>
                </c:pt>
                <c:pt idx="34">
                  <c:v>1.03139921762161</c:v>
                </c:pt>
                <c:pt idx="35">
                  <c:v>1.0356275219645299</c:v>
                </c:pt>
                <c:pt idx="36">
                  <c:v>1.0397448041227</c:v>
                </c:pt>
                <c:pt idx="37">
                  <c:v>1.0437444745323099</c:v>
                </c:pt>
                <c:pt idx="38">
                  <c:v>1.0476291086485201</c:v>
                </c:pt>
                <c:pt idx="39">
                  <c:v>1.0514080374043699</c:v>
                </c:pt>
                <c:pt idx="40">
                  <c:v>1.0550955091697101</c:v>
                </c:pt>
                <c:pt idx="41">
                  <c:v>1.05870929489785</c:v>
                </c:pt>
                <c:pt idx="42">
                  <c:v>1.06226955530545</c:v>
                </c:pt>
                <c:pt idx="43">
                  <c:v>1.06579372155212</c:v>
                </c:pt>
                <c:pt idx="44">
                  <c:v>1.06929167032405</c:v>
                </c:pt>
                <c:pt idx="45">
                  <c:v>1.07277044199575</c:v>
                </c:pt>
                <c:pt idx="46">
                  <c:v>1.0762353918557299</c:v>
                </c:pt>
                <c:pt idx="47">
                  <c:v>1.0796906641280299</c:v>
                </c:pt>
                <c:pt idx="48">
                  <c:v>1.0831395155979899</c:v>
                </c:pt>
                <c:pt idx="49">
                  <c:v>1.08658454135854</c:v>
                </c:pt>
                <c:pt idx="50">
                  <c:v>1.09002783535994</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1.19197619379668</c:v>
                </c:pt>
                <c:pt idx="1">
                  <c:v>1.1807853582793799</c:v>
                </c:pt>
                <c:pt idx="2">
                  <c:v>1.16970448758116</c:v>
                </c:pt>
                <c:pt idx="3">
                  <c:v>1.15873320916635</c:v>
                </c:pt>
                <c:pt idx="4">
                  <c:v>1.14787129598077</c:v>
                </c:pt>
                <c:pt idx="5">
                  <c:v>1.1371187053181999</c:v>
                </c:pt>
                <c:pt idx="6">
                  <c:v>1.1264756318385001</c:v>
                </c:pt>
                <c:pt idx="7">
                  <c:v>1.1159425810968799</c:v>
                </c:pt>
                <c:pt idx="8">
                  <c:v>1.10552047341989</c:v>
                </c:pt>
                <c:pt idx="9">
                  <c:v>1.0952107937205899</c:v>
                </c:pt>
                <c:pt idx="10">
                  <c:v>1.0850158126694001</c:v>
                </c:pt>
                <c:pt idx="11">
                  <c:v>1.07495678619552</c:v>
                </c:pt>
                <c:pt idx="12">
                  <c:v>1.0651257996708099</c:v>
                </c:pt>
                <c:pt idx="13">
                  <c:v>1.0556285389470199</c:v>
                </c:pt>
                <c:pt idx="14">
                  <c:v>1.0465658507028299</c:v>
                </c:pt>
                <c:pt idx="15">
                  <c:v>1.03803370837325</c:v>
                </c:pt>
                <c:pt idx="16">
                  <c:v>1.0301231468279799</c:v>
                </c:pt>
                <c:pt idx="17">
                  <c:v>1.02292010314797</c:v>
                </c:pt>
                <c:pt idx="18">
                  <c:v>1.01650507956486</c:v>
                </c:pt>
                <c:pt idx="19">
                  <c:v>1.01095251532594</c:v>
                </c:pt>
                <c:pt idx="20">
                  <c:v>1.0063297158045701</c:v>
                </c:pt>
                <c:pt idx="21">
                  <c:v>1.0026951411363001</c:v>
                </c:pt>
                <c:pt idx="22">
                  <c:v>1.00009581160338</c:v>
                </c:pt>
                <c:pt idx="23">
                  <c:v>0.99856356679699099</c:v>
                </c:pt>
                <c:pt idx="24">
                  <c:v>0.99810997209526398</c:v>
                </c:pt>
                <c:pt idx="25">
                  <c:v>0.99871989039578202</c:v>
                </c:pt>
                <c:pt idx="26">
                  <c:v>1.0022399530088999</c:v>
                </c:pt>
                <c:pt idx="27">
                  <c:v>1.01577237810822</c:v>
                </c:pt>
                <c:pt idx="28">
                  <c:v>1.03002951712978</c:v>
                </c:pt>
                <c:pt idx="29">
                  <c:v>1.0451699579131699</c:v>
                </c:pt>
                <c:pt idx="30">
                  <c:v>1.06132895180417</c:v>
                </c:pt>
                <c:pt idx="31">
                  <c:v>1.0786129649690901</c:v>
                </c:pt>
                <c:pt idx="32">
                  <c:v>1.0970980741959</c:v>
                </c:pt>
                <c:pt idx="33">
                  <c:v>1.1168313232103599</c:v>
                </c:pt>
                <c:pt idx="34">
                  <c:v>1.1378337004382799</c:v>
                </c:pt>
                <c:pt idx="35">
                  <c:v>1.1601035686816601</c:v>
                </c:pt>
                <c:pt idx="36">
                  <c:v>1.1836197989052499</c:v>
                </c:pt>
                <c:pt idx="37">
                  <c:v>1.2083442639861399</c:v>
                </c:pt>
                <c:pt idx="38">
                  <c:v>1.2342236231841699</c:v>
                </c:pt>
                <c:pt idx="39">
                  <c:v>1.26119047392855</c:v>
                </c:pt>
                <c:pt idx="40">
                  <c:v>1.2891640045616299</c:v>
                </c:pt>
                <c:pt idx="41">
                  <c:v>1.31805029025527</c:v>
                </c:pt>
                <c:pt idx="42">
                  <c:v>1.3477431921690901</c:v>
                </c:pt>
                <c:pt idx="43">
                  <c:v>1.3781727363184999</c:v>
                </c:pt>
                <c:pt idx="44">
                  <c:v>1.40933928618471</c:v>
                </c:pt>
                <c:pt idx="45">
                  <c:v>1.44125183550571</c:v>
                </c:pt>
                <c:pt idx="46">
                  <c:v>1.47392142867023</c:v>
                </c:pt>
                <c:pt idx="47">
                  <c:v>1.50736069504284</c:v>
                </c:pt>
                <c:pt idx="48">
                  <c:v>1.5415835338753501</c:v>
                </c:pt>
                <c:pt idx="49">
                  <c:v>1.5766048972928499</c:v>
                </c:pt>
                <c:pt idx="50">
                  <c:v>1.6124406386754999</c:v>
                </c:pt>
              </c:numCache>
            </c:numRef>
          </c:yVal>
          <c:smooth val="1"/>
        </c:ser>
        <c:dLbls>
          <c:showLegendKey val="0"/>
          <c:showVal val="0"/>
          <c:showCatName val="0"/>
          <c:showSerName val="0"/>
          <c:showPercent val="0"/>
          <c:showBubbleSize val="0"/>
        </c:dLbls>
        <c:axId val="748623384"/>
        <c:axId val="748623776"/>
      </c:scatterChart>
      <c:valAx>
        <c:axId val="748623384"/>
        <c:scaling>
          <c:orientation val="minMax"/>
          <c:max val="6"/>
          <c:min val="2"/>
        </c:scaling>
        <c:delete val="0"/>
        <c:axPos val="b"/>
        <c:title>
          <c:tx>
            <c:rich>
              <a:bodyPr/>
              <a:lstStyle/>
              <a:p>
                <a:pPr>
                  <a:defRPr sz="1700"/>
                </a:pPr>
                <a:r>
                  <a:rPr lang="en-US" sz="1700" dirty="0" smtClean="0"/>
                  <a:t>Ischemia time (hours)</a:t>
                </a:r>
                <a:endParaRPr lang="en-US" sz="1700" dirty="0"/>
              </a:p>
            </c:rich>
          </c:tx>
          <c:layout>
            <c:manualLayout>
              <c:xMode val="edge"/>
              <c:yMode val="edge"/>
              <c:x val="0.42149710821545538"/>
              <c:y val="0.88313203793074257"/>
            </c:manualLayout>
          </c:layout>
          <c:overlay val="0"/>
        </c:title>
        <c:numFmt formatCode="#,##0" sourceLinked="0"/>
        <c:majorTickMark val="out"/>
        <c:minorTickMark val="none"/>
        <c:tickLblPos val="nextTo"/>
        <c:txPr>
          <a:bodyPr rot="0"/>
          <a:lstStyle/>
          <a:p>
            <a:pPr>
              <a:defRPr sz="1500" b="1"/>
            </a:pPr>
            <a:endParaRPr lang="en-US"/>
          </a:p>
        </c:txPr>
        <c:crossAx val="748623776"/>
        <c:crosses val="autoZero"/>
        <c:crossBetween val="midCat"/>
        <c:majorUnit val="1"/>
      </c:valAx>
      <c:valAx>
        <c:axId val="74862377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48623384"/>
        <c:crossesAt val="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Microsoft_Excel_Worksheet4!$B$2:$B$10002</c:f>
              <c:numCache>
                <c:formatCode>General</c:formatCode>
                <c:ptCount val="10001"/>
                <c:pt idx="0">
                  <c:v>0.99413690631806695</c:v>
                </c:pt>
                <c:pt idx="1">
                  <c:v>0.99405921903861105</c:v>
                </c:pt>
                <c:pt idx="2">
                  <c:v>0.99399784059407104</c:v>
                </c:pt>
                <c:pt idx="3">
                  <c:v>0.99396441243122602</c:v>
                </c:pt>
                <c:pt idx="4">
                  <c:v>0.99397057626965202</c:v>
                </c:pt>
                <c:pt idx="5">
                  <c:v>0.99402797805770005</c:v>
                </c:pt>
                <c:pt idx="6">
                  <c:v>0.99414827329353905</c:v>
                </c:pt>
                <c:pt idx="7">
                  <c:v>0.99434313371400496</c:v>
                </c:pt>
                <c:pt idx="8">
                  <c:v>0.99462425535598198</c:v>
                </c:pt>
                <c:pt idx="9">
                  <c:v>0.99500336799742395</c:v>
                </c:pt>
                <c:pt idx="10">
                  <c:v>0.99549224598804498</c:v>
                </c:pt>
                <c:pt idx="11">
                  <c:v>0.99610272048302695</c:v>
                </c:pt>
                <c:pt idx="12">
                  <c:v>0.99684669309690599</c:v>
                </c:pt>
                <c:pt idx="13">
                  <c:v>0.99773615099908797</c:v>
                </c:pt>
                <c:pt idx="14">
                  <c:v>0.99878318347722905</c:v>
                </c:pt>
                <c:pt idx="15">
                  <c:v>1</c:v>
                </c:pt>
                <c:pt idx="16">
                  <c:v>1.0013989498165801</c:v>
                </c:pt>
                <c:pt idx="17">
                  <c:v>1.0029925431365601</c:v>
                </c:pt>
                <c:pt idx="18">
                  <c:v>1.0047934739409401</c:v>
                </c:pt>
                <c:pt idx="19">
                  <c:v>1.00681187482687</c:v>
                </c:pt>
                <c:pt idx="20">
                  <c:v>1.00904698489455</c:v>
                </c:pt>
                <c:pt idx="21">
                  <c:v>1.01149538326021</c:v>
                </c:pt>
                <c:pt idx="22">
                  <c:v>1.01415373938216</c:v>
                </c:pt>
                <c:pt idx="23">
                  <c:v>1.0170188044726201</c:v>
                </c:pt>
                <c:pt idx="24">
                  <c:v>1.0200874031282099</c:v>
                </c:pt>
                <c:pt idx="25">
                  <c:v>1.02335642516396</c:v>
                </c:pt>
                <c:pt idx="26">
                  <c:v>1.026822817637</c:v>
                </c:pt>
                <c:pt idx="27">
                  <c:v>1.0304835770468399</c:v>
                </c:pt>
                <c:pt idx="28">
                  <c:v>1.0343357417005801</c:v>
                </c:pt>
                <c:pt idx="29">
                  <c:v>1.0383763842318701</c:v>
                </c:pt>
                <c:pt idx="30">
                  <c:v>1.0426026042636001</c:v>
                </c:pt>
                <c:pt idx="31">
                  <c:v>1.04701152120525</c:v>
                </c:pt>
                <c:pt idx="32">
                  <c:v>1.05160026717644</c:v>
                </c:pt>
                <c:pt idx="33">
                  <c:v>1.0563659800492899</c:v>
                </c:pt>
                <c:pt idx="34">
                  <c:v>1.06130579660289</c:v>
                </c:pt>
                <c:pt idx="35">
                  <c:v>1.0664168457839101</c:v>
                </c:pt>
                <c:pt idx="36">
                  <c:v>1.0716962420684399</c:v>
                </c:pt>
                <c:pt idx="37">
                  <c:v>1.0771410789203699</c:v>
                </c:pt>
                <c:pt idx="38">
                  <c:v>1.0827484223429999</c:v>
                </c:pt>
                <c:pt idx="39">
                  <c:v>1.0885153045207701</c:v>
                </c:pt>
                <c:pt idx="40">
                  <c:v>1.09443871754901</c:v>
                </c:pt>
                <c:pt idx="41">
                  <c:v>1.1005156072501301</c:v>
                </c:pt>
                <c:pt idx="42">
                  <c:v>1.1067428670756501</c:v>
                </c:pt>
                <c:pt idx="43">
                  <c:v>1.1131173320936301</c:v>
                </c:pt>
                <c:pt idx="44">
                  <c:v>1.11963577306248</c:v>
                </c:pt>
                <c:pt idx="45">
                  <c:v>1.1262948905919701</c:v>
                </c:pt>
                <c:pt idx="46">
                  <c:v>1.1330913093936501</c:v>
                </c:pt>
                <c:pt idx="47">
                  <c:v>1.14002157262306</c:v>
                </c:pt>
                <c:pt idx="48">
                  <c:v>1.1470821363170101</c:v>
                </c:pt>
                <c:pt idx="49">
                  <c:v>1.1542693639296899</c:v>
                </c:pt>
                <c:pt idx="50">
                  <c:v>1.1615795209722399</c:v>
                </c:pt>
                <c:pt idx="51">
                  <c:v>1.1690087697606899</c:v>
                </c:pt>
                <c:pt idx="52">
                  <c:v>1.1765531642781899</c:v>
                </c:pt>
                <c:pt idx="53">
                  <c:v>1.1842086451577101</c:v>
                </c:pt>
                <c:pt idx="54">
                  <c:v>1.19197103479235</c:v>
                </c:pt>
                <c:pt idx="55">
                  <c:v>1.1998360325805799</c:v>
                </c:pt>
                <c:pt idx="56">
                  <c:v>1.2077992103147099</c:v>
                </c:pt>
                <c:pt idx="57">
                  <c:v>1.2158560077213001</c:v>
                </c:pt>
                <c:pt idx="58">
                  <c:v>1.2240017281625899</c:v>
                </c:pt>
                <c:pt idx="59">
                  <c:v>1.23223153450904</c:v>
                </c:pt>
                <c:pt idx="60">
                  <c:v>1.2405404451930699</c:v>
                </c:pt>
                <c:pt idx="61">
                  <c:v>1.248923330455</c:v>
                </c:pt>
                <c:pt idx="62">
                  <c:v>1.2573749087925099</c:v>
                </c:pt>
                <c:pt idx="63">
                  <c:v>1.2658897436254299</c:v>
                </c:pt>
                <c:pt idx="64">
                  <c:v>1.27446325768372</c:v>
                </c:pt>
                <c:pt idx="65">
                  <c:v>1.2830948377336799</c:v>
                </c:pt>
                <c:pt idx="66">
                  <c:v>1.2917848770398901</c:v>
                </c:pt>
                <c:pt idx="67">
                  <c:v>1.30053377153039</c:v>
                </c:pt>
                <c:pt idx="68">
                  <c:v>1.30934191981475</c:v>
                </c:pt>
                <c:pt idx="69">
                  <c:v>1.3182097232021901</c:v>
                </c:pt>
                <c:pt idx="70">
                  <c:v>1.3271375857198799</c:v>
                </c:pt>
                <c:pt idx="71">
                  <c:v>1.3361259141313799</c:v>
                </c:pt>
                <c:pt idx="72">
                  <c:v>1.3451751179551199</c:v>
                </c:pt>
                <c:pt idx="73">
                  <c:v>1.3542856094831</c:v>
                </c:pt>
                <c:pt idx="74">
                  <c:v>1.3634578037996401</c:v>
                </c:pt>
                <c:pt idx="75">
                  <c:v>1.3726921188003101</c:v>
                </c:pt>
                <c:pt idx="76">
                  <c:v>1.3819889752109999</c:v>
                </c:pt>
                <c:pt idx="77">
                  <c:v>1.3913487966069999</c:v>
                </c:pt>
                <c:pt idx="78">
                  <c:v>1.4007720094324201</c:v>
                </c:pt>
                <c:pt idx="79">
                  <c:v>1.4102590430195101</c:v>
                </c:pt>
                <c:pt idx="80">
                  <c:v>1.41981032960829</c:v>
                </c:pt>
                <c:pt idx="81">
                  <c:v>1.4294263043662001</c:v>
                </c:pt>
                <c:pt idx="82">
                  <c:v>1.43910740540797</c:v>
                </c:pt>
                <c:pt idx="83">
                  <c:v>1.44885407381554</c:v>
                </c:pt>
                <c:pt idx="84">
                  <c:v>1.4586667536581699</c:v>
                </c:pt>
                <c:pt idx="85">
                  <c:v>1.4685458920126899</c:v>
                </c:pt>
                <c:pt idx="86">
                  <c:v>1.47849193898386</c:v>
                </c:pt>
                <c:pt idx="87">
                  <c:v>1.48850534772485</c:v>
                </c:pt>
                <c:pt idx="88">
                  <c:v>1.4985865744579201</c:v>
                </c:pt>
                <c:pt idx="89">
                  <c:v>1.5087360784952</c:v>
                </c:pt>
                <c:pt idx="90">
                  <c:v>1.51895432225961</c:v>
                </c:pt>
                <c:pt idx="91">
                  <c:v>1.5292417713059301</c:v>
                </c:pt>
                <c:pt idx="92">
                  <c:v>1.53959889434199</c:v>
                </c:pt>
                <c:pt idx="93">
                  <c:v>1.55002616325007</c:v>
                </c:pt>
                <c:pt idx="94">
                  <c:v>1.5605240531083799</c:v>
                </c:pt>
                <c:pt idx="95">
                  <c:v>1.5710930422126801</c:v>
                </c:pt>
                <c:pt idx="96">
                  <c:v>1.58173361209811</c:v>
                </c:pt>
                <c:pt idx="97">
                  <c:v>1.5924462475611001</c:v>
                </c:pt>
                <c:pt idx="98">
                  <c:v>1.6032314366814699</c:v>
                </c:pt>
                <c:pt idx="99">
                  <c:v>1.6140896708446699</c:v>
                </c:pt>
                <c:pt idx="100">
                  <c:v>1.62502144476417</c:v>
                </c:pt>
                <c:pt idx="101">
                  <c:v>1.6360272565039899</c:v>
                </c:pt>
                <c:pt idx="102">
                  <c:v>1.6471076075014</c:v>
                </c:pt>
                <c:pt idx="103">
                  <c:v>1.65826300258975</c:v>
                </c:pt>
                <c:pt idx="104">
                  <c:v>1.66949395002149</c:v>
                </c:pt>
                <c:pt idx="105">
                  <c:v>1.6808009614913499</c:v>
                </c:pt>
                <c:pt idx="106">
                  <c:v>1.69218455215957</c:v>
                </c:pt>
                <c:pt idx="107">
                  <c:v>1.7036452406754701</c:v>
                </c:pt>
                <c:pt idx="108">
                  <c:v>1.7151835492010099</c:v>
                </c:pt>
                <c:pt idx="109">
                  <c:v>1.72680000343463</c:v>
                </c:pt>
                <c:pt idx="110">
                  <c:v>1.7384951326351401</c:v>
                </c:pt>
                <c:pt idx="111">
                  <c:v>1.7502694696459</c:v>
                </c:pt>
                <c:pt idx="112">
                  <c:v>1.76212355091907</c:v>
                </c:pt>
                <c:pt idx="113">
                  <c:v>1.7740579165400301</c:v>
                </c:pt>
                <c:pt idx="114">
                  <c:v>1.78607311025202</c:v>
                </c:pt>
                <c:pt idx="115">
                  <c:v>1.7981696794808899</c:v>
                </c:pt>
                <c:pt idx="116">
                  <c:v>1.8103481753600501</c:v>
                </c:pt>
                <c:pt idx="117">
                  <c:v>1.8226091527556101</c:v>
                </c:pt>
                <c:pt idx="118">
                  <c:v>1.83495317029158</c:v>
                </c:pt>
                <c:pt idx="119">
                  <c:v>1.84738079037541</c:v>
                </c:pt>
                <c:pt idx="120">
                  <c:v>1.8598925792235801</c:v>
                </c:pt>
                <c:pt idx="121">
                  <c:v>1.8724891068873699</c:v>
                </c:pt>
                <c:pt idx="122">
                  <c:v>1.88517094727887</c:v>
                </c:pt>
                <c:pt idx="123">
                  <c:v>1.8979386781971099</c:v>
                </c:pt>
                <c:pt idx="124">
                  <c:v>1.9107928813544099</c:v>
                </c:pt>
                <c:pt idx="125">
                  <c:v>1.92373414240283</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Microsoft_Excel_Worksheet4!$C$2:$C$10002</c:f>
              <c:numCache>
                <c:formatCode>General</c:formatCode>
                <c:ptCount val="10001"/>
                <c:pt idx="0">
                  <c:v>0.82390737294628302</c:v>
                </c:pt>
                <c:pt idx="1">
                  <c:v>0.83522572712037002</c:v>
                </c:pt>
                <c:pt idx="2">
                  <c:v>0.84667724860273197</c:v>
                </c:pt>
                <c:pt idx="3">
                  <c:v>0.85824745346670905</c:v>
                </c:pt>
                <c:pt idx="4">
                  <c:v>0.86992105673594999</c:v>
                </c:pt>
                <c:pt idx="5">
                  <c:v>0.88168196752322003</c:v>
                </c:pt>
                <c:pt idx="6">
                  <c:v>0.89351328961667897</c:v>
                </c:pt>
                <c:pt idx="7">
                  <c:v>0.90539732827613995</c:v>
                </c:pt>
                <c:pt idx="8">
                  <c:v>0.91731560410372104</c:v>
                </c:pt>
                <c:pt idx="9">
                  <c:v>0.92924887497786601</c:v>
                </c:pt>
                <c:pt idx="10">
                  <c:v>0.94117716719379596</c:v>
                </c:pt>
                <c:pt idx="11">
                  <c:v>0.95307981714628298</c:v>
                </c:pt>
                <c:pt idx="12">
                  <c:v>0.96493552513441805</c:v>
                </c:pt>
                <c:pt idx="13">
                  <c:v>0.97672242317953195</c:v>
                </c:pt>
                <c:pt idx="14">
                  <c:v>0.98841815914889397</c:v>
                </c:pt>
                <c:pt idx="15">
                  <c:v>1</c:v>
                </c:pt>
                <c:pt idx="16">
                  <c:v>0.99145272228040604</c:v>
                </c:pt>
                <c:pt idx="17">
                  <c:v>0.98363605135074805</c:v>
                </c:pt>
                <c:pt idx="18">
                  <c:v>0.97657064040054098</c:v>
                </c:pt>
                <c:pt idx="19">
                  <c:v>0.97026770346423796</c:v>
                </c:pt>
                <c:pt idx="20">
                  <c:v>0.96470215280861005</c:v>
                </c:pt>
                <c:pt idx="21">
                  <c:v>0.95984142237245595</c:v>
                </c:pt>
                <c:pt idx="22">
                  <c:v>0.95565467089730605</c:v>
                </c:pt>
                <c:pt idx="23">
                  <c:v>0.95211258777179597</c:v>
                </c:pt>
                <c:pt idx="24">
                  <c:v>0.94918720831658099</c:v>
                </c:pt>
                <c:pt idx="25">
                  <c:v>0.94685173809674195</c:v>
                </c:pt>
                <c:pt idx="26">
                  <c:v>0.94508038554888296</c:v>
                </c:pt>
                <c:pt idx="27">
                  <c:v>0.94384820228753197</c:v>
                </c:pt>
                <c:pt idx="28">
                  <c:v>0.94313093063071696</c:v>
                </c:pt>
                <c:pt idx="29">
                  <c:v>0.94290485810122704</c:v>
                </c:pt>
                <c:pt idx="30">
                  <c:v>0.943146678906016</c:v>
                </c:pt>
                <c:pt idx="31">
                  <c:v>0.94383336266909801</c:v>
                </c:pt>
                <c:pt idx="32">
                  <c:v>0.94494203099285001</c:v>
                </c:pt>
                <c:pt idx="33">
                  <c:v>0.94644984274709498</c:v>
                </c:pt>
                <c:pt idx="34">
                  <c:v>0.94833388933005003</c:v>
                </c:pt>
                <c:pt idx="35">
                  <c:v>0.95057110150135005</c:v>
                </c:pt>
                <c:pt idx="36">
                  <c:v>0.95313816974019505</c:v>
                </c:pt>
                <c:pt idx="37">
                  <c:v>0.95601148040995099</c:v>
                </c:pt>
                <c:pt idx="38">
                  <c:v>0.95916707028493597</c:v>
                </c:pt>
                <c:pt idx="39">
                  <c:v>0.96258060217873898</c:v>
                </c:pt>
                <c:pt idx="40">
                  <c:v>0.966227364461961</c:v>
                </c:pt>
                <c:pt idx="41">
                  <c:v>0.97008229712207805</c:v>
                </c:pt>
                <c:pt idx="42">
                  <c:v>0.97412004665049001</c:v>
                </c:pt>
                <c:pt idx="43">
                  <c:v>0.97831505139951702</c:v>
                </c:pt>
                <c:pt idx="44">
                  <c:v>0.98264165810882398</c:v>
                </c:pt>
                <c:pt idx="45">
                  <c:v>0.98707426905567197</c:v>
                </c:pt>
                <c:pt idx="46">
                  <c:v>0.99158751777143495</c:v>
                </c:pt>
                <c:pt idx="47">
                  <c:v>0.99615646956603499</c:v>
                </c:pt>
                <c:pt idx="48">
                  <c:v>1.0007568413351</c:v>
                </c:pt>
                <c:pt idx="49">
                  <c:v>1.00536523345391</c:v>
                </c:pt>
                <c:pt idx="50">
                  <c:v>1.00995936517318</c:v>
                </c:pt>
                <c:pt idx="51">
                  <c:v>1.01451830401039</c:v>
                </c:pt>
                <c:pt idx="52">
                  <c:v>1.01902267933159</c:v>
                </c:pt>
                <c:pt idx="53">
                  <c:v>1.0234548707381701</c:v>
                </c:pt>
                <c:pt idx="54">
                  <c:v>1.0277991630235499</c:v>
                </c:pt>
                <c:pt idx="55">
                  <c:v>1.03204186126437</c:v>
                </c:pt>
                <c:pt idx="56">
                  <c:v>1.0361713618942301</c:v>
                </c:pt>
                <c:pt idx="57">
                  <c:v>1.04017817814541</c:v>
                </c:pt>
                <c:pt idx="58">
                  <c:v>1.0440549207804699</c:v>
                </c:pt>
                <c:pt idx="59">
                  <c:v>1.0477962373291201</c:v>
                </c:pt>
                <c:pt idx="60">
                  <c:v>1.05139871490182</c:v>
                </c:pt>
                <c:pt idx="61">
                  <c:v>1.05486075294759</c:v>
                </c:pt>
                <c:pt idx="62">
                  <c:v>1.0581824130169399</c:v>
                </c:pt>
                <c:pt idx="63">
                  <c:v>1.0613652527108901</c:v>
                </c:pt>
                <c:pt idx="64">
                  <c:v>1.0644128718082</c:v>
                </c:pt>
                <c:pt idx="65">
                  <c:v>1.0673324401626401</c:v>
                </c:pt>
                <c:pt idx="66">
                  <c:v>1.07013162352582</c:v>
                </c:pt>
                <c:pt idx="67">
                  <c:v>1.07281771962351</c:v>
                </c:pt>
                <c:pt idx="68">
                  <c:v>1.07539764686325</c:v>
                </c:pt>
                <c:pt idx="69">
                  <c:v>1.0778779410716</c:v>
                </c:pt>
                <c:pt idx="70">
                  <c:v>1.08026475856201</c:v>
                </c:pt>
                <c:pt idx="71">
                  <c:v>1.0825638840621501</c:v>
                </c:pt>
                <c:pt idx="72">
                  <c:v>1.08478074225446</c:v>
                </c:pt>
                <c:pt idx="73">
                  <c:v>1.08692041189358</c:v>
                </c:pt>
                <c:pt idx="74">
                  <c:v>1.08898764165516</c:v>
                </c:pt>
                <c:pt idx="75">
                  <c:v>1.090986867037</c:v>
                </c:pt>
                <c:pt idx="76">
                  <c:v>1.09292222777765</c:v>
                </c:pt>
                <c:pt idx="77">
                  <c:v>1.0947975853785501</c:v>
                </c:pt>
                <c:pt idx="78">
                  <c:v>1.09661654041632</c:v>
                </c:pt>
                <c:pt idx="79">
                  <c:v>1.0983824494141401</c:v>
                </c:pt>
                <c:pt idx="80">
                  <c:v>1.1000984411075001</c:v>
                </c:pt>
                <c:pt idx="81">
                  <c:v>1.10176743199244</c:v>
                </c:pt>
                <c:pt idx="82">
                  <c:v>1.10339214108595</c:v>
                </c:pt>
                <c:pt idx="83">
                  <c:v>1.1049751038603199</c:v>
                </c:pt>
                <c:pt idx="84">
                  <c:v>1.1065186853378599</c:v>
                </c:pt>
                <c:pt idx="85">
                  <c:v>1.1080250923506101</c:v>
                </c:pt>
                <c:pt idx="86">
                  <c:v>1.1094963849833499</c:v>
                </c:pt>
                <c:pt idx="87">
                  <c:v>1.11093448722751</c:v>
                </c:pt>
                <c:pt idx="88">
                  <c:v>1.11234119688012</c:v>
                </c:pt>
                <c:pt idx="89">
                  <c:v>1.11371819472625</c:v>
                </c:pt>
                <c:pt idx="90">
                  <c:v>1.11506705304527</c:v>
                </c:pt>
                <c:pt idx="91">
                  <c:v>1.1163892434826299</c:v>
                </c:pt>
                <c:pt idx="92">
                  <c:v>1.1176861443285</c:v>
                </c:pt>
                <c:pt idx="93">
                  <c:v>1.11895904724379</c:v>
                </c:pt>
                <c:pt idx="94">
                  <c:v>1.12020916347281</c:v>
                </c:pt>
                <c:pt idx="95">
                  <c:v>1.12143762958016</c:v>
                </c:pt>
                <c:pt idx="96">
                  <c:v>1.1226455127472701</c:v>
                </c:pt>
                <c:pt idx="97">
                  <c:v>1.12383381566237</c:v>
                </c:pt>
                <c:pt idx="98">
                  <c:v>1.12500348103508</c:v>
                </c:pt>
                <c:pt idx="99">
                  <c:v>1.12615539576511</c:v>
                </c:pt>
                <c:pt idx="100">
                  <c:v>1.12729039479237</c:v>
                </c:pt>
                <c:pt idx="101">
                  <c:v>1.1284092646536099</c:v>
                </c:pt>
                <c:pt idx="102">
                  <c:v>1.1295127467692301</c:v>
                </c:pt>
                <c:pt idx="103">
                  <c:v>1.1306015404816501</c:v>
                </c:pt>
                <c:pt idx="104">
                  <c:v>1.1316763058652399</c:v>
                </c:pt>
                <c:pt idx="105">
                  <c:v>1.1327376663261099</c:v>
                </c:pt>
                <c:pt idx="106">
                  <c:v>1.1337862110086201</c:v>
                </c:pt>
                <c:pt idx="107">
                  <c:v>1.13482249702397</c:v>
                </c:pt>
                <c:pt idx="108">
                  <c:v>1.1358470515153301</c:v>
                </c:pt>
                <c:pt idx="109">
                  <c:v>1.1368603735721401</c:v>
                </c:pt>
                <c:pt idx="110">
                  <c:v>1.13786293600602</c:v>
                </c:pt>
                <c:pt idx="111">
                  <c:v>1.13885518699875</c:v>
                </c:pt>
                <c:pt idx="112">
                  <c:v>1.1398375516328501</c:v>
                </c:pt>
                <c:pt idx="113">
                  <c:v>1.14081043331355</c:v>
                </c:pt>
                <c:pt idx="114">
                  <c:v>1.1417742150908901</c:v>
                </c:pt>
                <c:pt idx="115">
                  <c:v>1.14272926088965</c:v>
                </c:pt>
                <c:pt idx="116">
                  <c:v>1.14367591665404</c:v>
                </c:pt>
                <c:pt idx="117">
                  <c:v>1.1446145114139501</c:v>
                </c:pt>
                <c:pt idx="118">
                  <c:v>1.14554535827848</c:v>
                </c:pt>
                <c:pt idx="119">
                  <c:v>1.14646875536245</c:v>
                </c:pt>
                <c:pt idx="120">
                  <c:v>1.1473849866507799</c:v>
                </c:pt>
                <c:pt idx="121">
                  <c:v>1.1482943228055</c:v>
                </c:pt>
                <c:pt idx="122">
                  <c:v>1.14919702191956</c:v>
                </c:pt>
                <c:pt idx="123">
                  <c:v>1.1500933302213601</c:v>
                </c:pt>
                <c:pt idx="124">
                  <c:v>1.15098348273371</c:v>
                </c:pt>
                <c:pt idx="125">
                  <c:v>1.15186770389034</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Microsoft_Excel_Worksheet4!$D$2:$D$10002</c:f>
              <c:numCache>
                <c:formatCode>General</c:formatCode>
                <c:ptCount val="10001"/>
                <c:pt idx="0">
                  <c:v>1.1995379832194899</c:v>
                </c:pt>
                <c:pt idx="1">
                  <c:v>1.1830978128062899</c:v>
                </c:pt>
                <c:pt idx="2">
                  <c:v>1.1669519982215399</c:v>
                </c:pt>
                <c:pt idx="3">
                  <c:v>1.15114265610585</c:v>
                </c:pt>
                <c:pt idx="4">
                  <c:v>1.1357093828684099</c:v>
                </c:pt>
                <c:pt idx="5">
                  <c:v>1.1206893841065799</c:v>
                </c:pt>
                <c:pt idx="6">
                  <c:v>1.10611761545989</c:v>
                </c:pt>
                <c:pt idx="7">
                  <c:v>1.0920269330225301</c:v>
                </c:pt>
                <c:pt idx="8">
                  <c:v>1.0784482515252001</c:v>
                </c:pt>
                <c:pt idx="9">
                  <c:v>1.06541070856803</c:v>
                </c:pt>
                <c:pt idx="10">
                  <c:v>1.0529418332332601</c:v>
                </c:pt>
                <c:pt idx="11">
                  <c:v>1.0410677174180401</c:v>
                </c:pt>
                <c:pt idx="12">
                  <c:v>1.02981318819183</c:v>
                </c:pt>
                <c:pt idx="13">
                  <c:v>1.01920197938109</c:v>
                </c:pt>
                <c:pt idx="14">
                  <c:v>1.0092569003951599</c:v>
                </c:pt>
                <c:pt idx="15">
                  <c:v>1</c:v>
                </c:pt>
                <c:pt idx="16">
                  <c:v>1.0114449576448199</c:v>
                </c:pt>
                <c:pt idx="17">
                  <c:v>1.0227299418378299</c:v>
                </c:pt>
                <c:pt idx="18">
                  <c:v>1.0338319456954099</c:v>
                </c:pt>
                <c:pt idx="19">
                  <c:v>1.04473244618284</c:v>
                </c:pt>
                <c:pt idx="20">
                  <c:v>1.0554302328034399</c:v>
                </c:pt>
                <c:pt idx="21">
                  <c:v>1.0659291071517401</c:v>
                </c:pt>
                <c:pt idx="22">
                  <c:v>1.07623374679592</c:v>
                </c:pt>
                <c:pt idx="23">
                  <c:v>1.08634972579401</c:v>
                </c:pt>
                <c:pt idx="24">
                  <c:v>1.0962835370130599</c:v>
                </c:pt>
                <c:pt idx="25">
                  <c:v>1.1060426155307601</c:v>
                </c:pt>
                <c:pt idx="26">
                  <c:v>1.1156353628137501</c:v>
                </c:pt>
                <c:pt idx="27">
                  <c:v>1.1250711713913399</c:v>
                </c:pt>
                <c:pt idx="28">
                  <c:v>1.1343604496608299</c:v>
                </c:pt>
                <c:pt idx="29">
                  <c:v>1.14351464632574</c:v>
                </c:pt>
                <c:pt idx="30">
                  <c:v>1.1525462737971</c:v>
                </c:pt>
                <c:pt idx="31">
                  <c:v>1.1614689296810401</c:v>
                </c:pt>
                <c:pt idx="32">
                  <c:v>1.17029731523703</c:v>
                </c:pt>
                <c:pt idx="33">
                  <c:v>1.1790472494205799</c:v>
                </c:pt>
                <c:pt idx="34">
                  <c:v>1.1877356768285601</c:v>
                </c:pt>
                <c:pt idx="35">
                  <c:v>1.1963806675539801</c:v>
                </c:pt>
                <c:pt idx="36">
                  <c:v>1.20500140664462</c:v>
                </c:pt>
                <c:pt idx="37">
                  <c:v>1.21361817056864</c:v>
                </c:pt>
                <c:pt idx="38">
                  <c:v>1.2222522878501201</c:v>
                </c:pt>
                <c:pt idx="39">
                  <c:v>1.2309260808851601</c:v>
                </c:pt>
                <c:pt idx="40">
                  <c:v>1.2396627859295899</c:v>
                </c:pt>
                <c:pt idx="41">
                  <c:v>1.2484864484118301</c:v>
                </c:pt>
                <c:pt idx="42">
                  <c:v>1.2574217911176</c:v>
                </c:pt>
                <c:pt idx="43">
                  <c:v>1.2664940534593201</c:v>
                </c:pt>
                <c:pt idx="44">
                  <c:v>1.27572880100956</c:v>
                </c:pt>
                <c:pt idx="45">
                  <c:v>1.28515170574467</c:v>
                </c:pt>
                <c:pt idx="46">
                  <c:v>1.2947882989783199</c:v>
                </c:pt>
                <c:pt idx="47">
                  <c:v>1.3046637006856301</c:v>
                </c:pt>
                <c:pt idx="48">
                  <c:v>1.31480233070622</c:v>
                </c:pt>
                <c:pt idx="49">
                  <c:v>1.3252276090047701</c:v>
                </c:pt>
                <c:pt idx="50">
                  <c:v>1.33596165357677</c:v>
                </c:pt>
                <c:pt idx="51">
                  <c:v>1.3470249855279199</c:v>
                </c:pt>
                <c:pt idx="52">
                  <c:v>1.35843625117452</c:v>
                </c:pt>
                <c:pt idx="53">
                  <c:v>1.37021197061168</c:v>
                </c:pt>
                <c:pt idx="54">
                  <c:v>1.3823663210663599</c:v>
                </c:pt>
                <c:pt idx="55">
                  <c:v>1.39491096157187</c:v>
                </c:pt>
                <c:pt idx="56">
                  <c:v>1.40785490323728</c:v>
                </c:pt>
                <c:pt idx="57">
                  <c:v>1.42120442686821</c:v>
                </c:pt>
                <c:pt idx="58">
                  <c:v>1.4349630471786601</c:v>
                </c:pt>
                <c:pt idx="59">
                  <c:v>1.4491315205606901</c:v>
                </c:pt>
                <c:pt idx="60">
                  <c:v>1.4637078915428801</c:v>
                </c:pt>
                <c:pt idx="61">
                  <c:v>1.47868757179205</c:v>
                </c:pt>
                <c:pt idx="62">
                  <c:v>1.4940634448398</c:v>
                </c:pt>
                <c:pt idx="63">
                  <c:v>1.5098259896139401</c:v>
                </c:pt>
                <c:pt idx="64">
                  <c:v>1.5259648189208299</c:v>
                </c:pt>
                <c:pt idx="65">
                  <c:v>1.5424738353946801</c:v>
                </c:pt>
                <c:pt idx="66">
                  <c:v>1.5593485248580901</c:v>
                </c:pt>
                <c:pt idx="67">
                  <c:v>1.5765847822542001</c:v>
                </c:pt>
                <c:pt idx="68">
                  <c:v>1.59417892347517</c:v>
                </c:pt>
                <c:pt idx="69">
                  <c:v>1.61212768916787</c:v>
                </c:pt>
                <c:pt idx="70">
                  <c:v>1.63042824221623</c:v>
                </c:pt>
                <c:pt idx="71">
                  <c:v>1.64907816037111</c:v>
                </c:pt>
                <c:pt idx="72">
                  <c:v>1.6680754252743999</c:v>
                </c:pt>
                <c:pt idx="73">
                  <c:v>1.6874184089134401</c:v>
                </c:pt>
                <c:pt idx="74">
                  <c:v>1.7071058583517</c:v>
                </c:pt>
                <c:pt idx="75">
                  <c:v>1.7271368794145101</c:v>
                </c:pt>
                <c:pt idx="76">
                  <c:v>1.74751091986511</c:v>
                </c:pt>
                <c:pt idx="77">
                  <c:v>1.76822775248486</c:v>
                </c:pt>
                <c:pt idx="78">
                  <c:v>1.7892874583712099</c:v>
                </c:pt>
                <c:pt idx="79">
                  <c:v>1.8106904106844799</c:v>
                </c:pt>
                <c:pt idx="80">
                  <c:v>1.83243725900836</c:v>
                </c:pt>
                <c:pt idx="81">
                  <c:v>1.8545289144361301</c:v>
                </c:pt>
                <c:pt idx="82">
                  <c:v>1.8769665354529099</c:v>
                </c:pt>
                <c:pt idx="83">
                  <c:v>1.89975151465243</c:v>
                </c:pt>
                <c:pt idx="84">
                  <c:v>1.9228854663019099</c:v>
                </c:pt>
                <c:pt idx="85">
                  <c:v>1.94637021475047</c:v>
                </c:pt>
                <c:pt idx="86">
                  <c:v>1.97020778366309</c:v>
                </c:pt>
                <c:pt idx="87">
                  <c:v>1.99440038605241</c:v>
                </c:pt>
                <c:pt idx="88">
                  <c:v>2.0189504150744502</c:v>
                </c:pt>
                <c:pt idx="89">
                  <c:v>2.0438604355499401</c:v>
                </c:pt>
                <c:pt idx="90">
                  <c:v>2.0691331761709799</c:v>
                </c:pt>
                <c:pt idx="91">
                  <c:v>2.09477152235144</c:v>
                </c:pt>
                <c:pt idx="92">
                  <c:v>2.12077850968006</c:v>
                </c:pt>
                <c:pt idx="93">
                  <c:v>2.1471573179355801</c:v>
                </c:pt>
                <c:pt idx="94">
                  <c:v>2.17391126562491</c:v>
                </c:pt>
                <c:pt idx="95">
                  <c:v>2.2010438050069698</c:v>
                </c:pt>
                <c:pt idx="96">
                  <c:v>2.2285585175666802</c:v>
                </c:pt>
                <c:pt idx="97">
                  <c:v>2.2564591099057001</c:v>
                </c:pt>
                <c:pt idx="98">
                  <c:v>2.2847494100185699</c:v>
                </c:pt>
                <c:pt idx="99">
                  <c:v>2.31343336392526</c:v>
                </c:pt>
                <c:pt idx="100">
                  <c:v>2.3425150326325901</c:v>
                </c:pt>
                <c:pt idx="101">
                  <c:v>2.3719985893997602</c:v>
                </c:pt>
                <c:pt idx="102">
                  <c:v>2.40188831728454</c:v>
                </c:pt>
                <c:pt idx="103">
                  <c:v>2.4321886069485701</c:v>
                </c:pt>
                <c:pt idx="104">
                  <c:v>2.46290395470229</c:v>
                </c:pt>
                <c:pt idx="105">
                  <c:v>2.49403896077107</c:v>
                </c:pt>
                <c:pt idx="106">
                  <c:v>2.5255983277659801</c:v>
                </c:pt>
                <c:pt idx="107">
                  <c:v>2.5575868593437501</c:v>
                </c:pt>
                <c:pt idx="108">
                  <c:v>2.5900094590421099</c:v>
                </c:pt>
                <c:pt idx="109">
                  <c:v>2.6228711292773399</c:v>
                </c:pt>
                <c:pt idx="110">
                  <c:v>2.6561769704924201</c:v>
                </c:pt>
                <c:pt idx="111">
                  <c:v>2.6899321804449099</c:v>
                </c:pt>
                <c:pt idx="112">
                  <c:v>2.7241420536246701</c:v>
                </c:pt>
                <c:pt idx="113">
                  <c:v>2.7588119807923799</c:v>
                </c:pt>
                <c:pt idx="114">
                  <c:v>2.79394744863054</c:v>
                </c:pt>
                <c:pt idx="115">
                  <c:v>2.8295540394993499</c:v>
                </c:pt>
                <c:pt idx="116">
                  <c:v>2.8656374312906601</c:v>
                </c:pt>
                <c:pt idx="117">
                  <c:v>2.90220339737344</c:v>
                </c:pt>
                <c:pt idx="118">
                  <c:v>2.9392578066250499</c:v>
                </c:pt>
                <c:pt idx="119">
                  <c:v>2.9768066235430299</c:v>
                </c:pt>
                <c:pt idx="120">
                  <c:v>3.0148559084325601</c:v>
                </c:pt>
                <c:pt idx="121">
                  <c:v>3.0534118176649101</c:v>
                </c:pt>
                <c:pt idx="122">
                  <c:v>3.0924806040030401</c:v>
                </c:pt>
                <c:pt idx="123">
                  <c:v>3.1320686169906602</c:v>
                </c:pt>
                <c:pt idx="124">
                  <c:v>3.1721823034009802</c:v>
                </c:pt>
                <c:pt idx="125">
                  <c:v>3.2128282077424002</c:v>
                </c:pt>
              </c:numCache>
            </c:numRef>
          </c:yVal>
          <c:smooth val="1"/>
        </c:ser>
        <c:dLbls>
          <c:showLegendKey val="0"/>
          <c:showVal val="0"/>
          <c:showCatName val="0"/>
          <c:showSerName val="0"/>
          <c:showPercent val="0"/>
          <c:showBubbleSize val="0"/>
        </c:dLbls>
        <c:axId val="929747528"/>
        <c:axId val="929747920"/>
      </c:scatterChart>
      <c:valAx>
        <c:axId val="929747528"/>
        <c:scaling>
          <c:orientation val="minMax"/>
          <c:max val="70"/>
          <c:min val="5"/>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929747920"/>
        <c:crosses val="autoZero"/>
        <c:crossBetween val="midCat"/>
        <c:majorUnit val="5"/>
      </c:valAx>
      <c:valAx>
        <c:axId val="92974792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29747528"/>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Microsoft_Excel_Worksheet5!$B$2:$B$10002</c:f>
              <c:numCache>
                <c:formatCode>General</c:formatCode>
                <c:ptCount val="10001"/>
                <c:pt idx="0">
                  <c:v>1.31791838400238</c:v>
                </c:pt>
                <c:pt idx="1">
                  <c:v>1.22746296557472</c:v>
                </c:pt>
                <c:pt idx="2">
                  <c:v>1.14550290269129</c:v>
                </c:pt>
                <c:pt idx="3">
                  <c:v>1.07600654816037</c:v>
                </c:pt>
                <c:pt idx="4">
                  <c:v>1.0221298331825901</c:v>
                </c:pt>
                <c:pt idx="5">
                  <c:v>0.98648092242291396</c:v>
                </c:pt>
                <c:pt idx="6">
                  <c:v>0.96867616314910299</c:v>
                </c:pt>
                <c:pt idx="7">
                  <c:v>0.96423749755612498</c:v>
                </c:pt>
                <c:pt idx="8">
                  <c:v>0.96899005064487898</c:v>
                </c:pt>
                <c:pt idx="9">
                  <c:v>0.97903661306928103</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Microsoft_Excel_Worksheet5!$C$2:$C$10002</c:f>
              <c:numCache>
                <c:formatCode>General</c:formatCode>
                <c:ptCount val="10001"/>
                <c:pt idx="0">
                  <c:v>1.0910640697326599</c:v>
                </c:pt>
                <c:pt idx="1">
                  <c:v>1.06718413541779</c:v>
                </c:pt>
                <c:pt idx="2">
                  <c:v>1.04420648834084</c:v>
                </c:pt>
                <c:pt idx="3">
                  <c:v>1.02342889151058</c:v>
                </c:pt>
                <c:pt idx="4">
                  <c:v>1.0065972899386799</c:v>
                </c:pt>
                <c:pt idx="5">
                  <c:v>0.97627736275071297</c:v>
                </c:pt>
                <c:pt idx="6">
                  <c:v>0.93986901238408505</c:v>
                </c:pt>
                <c:pt idx="7">
                  <c:v>0.91695291380195099</c:v>
                </c:pt>
                <c:pt idx="8">
                  <c:v>0.89976441950581898</c:v>
                </c:pt>
                <c:pt idx="9">
                  <c:v>0.88433255693484702</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Microsoft_Excel_Worksheet5!$D$2:$D$10002</c:f>
              <c:numCache>
                <c:formatCode>General</c:formatCode>
                <c:ptCount val="10001"/>
                <c:pt idx="0">
                  <c:v>1.5919403040346101</c:v>
                </c:pt>
                <c:pt idx="1">
                  <c:v>1.4118138396684901</c:v>
                </c:pt>
                <c:pt idx="2">
                  <c:v>1.25662588264425</c:v>
                </c:pt>
                <c:pt idx="3">
                  <c:v>1.1312853304103101</c:v>
                </c:pt>
                <c:pt idx="4">
                  <c:v>1.0379020550964499</c:v>
                </c:pt>
                <c:pt idx="5">
                  <c:v>0.99679112456574603</c:v>
                </c:pt>
                <c:pt idx="6">
                  <c:v>0.99836625815875901</c:v>
                </c:pt>
                <c:pt idx="7">
                  <c:v>1.01396040919732</c:v>
                </c:pt>
                <c:pt idx="8">
                  <c:v>1.04354172925004</c:v>
                </c:pt>
                <c:pt idx="9">
                  <c:v>1.0838826210949799</c:v>
                </c:pt>
              </c:numCache>
            </c:numRef>
          </c:yVal>
          <c:smooth val="1"/>
        </c:ser>
        <c:dLbls>
          <c:showLegendKey val="0"/>
          <c:showVal val="0"/>
          <c:showCatName val="0"/>
          <c:showSerName val="0"/>
          <c:showPercent val="0"/>
          <c:showBubbleSize val="0"/>
        </c:dLbls>
        <c:axId val="929748704"/>
        <c:axId val="929749096"/>
      </c:scatterChart>
      <c:valAx>
        <c:axId val="929748704"/>
        <c:scaling>
          <c:orientation val="minMax"/>
          <c:max val="125"/>
          <c:min val="35"/>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700" dirty="0" smtClean="0"/>
                  <a:t>Estimated GFR </a:t>
                </a:r>
                <a:r>
                  <a:rPr lang="en-US" sz="1800" b="1" i="0" baseline="0" dirty="0" smtClean="0">
                    <a:effectLst/>
                  </a:rPr>
                  <a:t>(mL/min/1.73 m</a:t>
                </a:r>
                <a:r>
                  <a:rPr lang="en-US" sz="1800" b="1" i="0" baseline="30000" dirty="0" smtClean="0">
                    <a:effectLst/>
                  </a:rPr>
                  <a:t>2</a:t>
                </a:r>
                <a:r>
                  <a:rPr lang="en-US" sz="1800" b="1" i="0" baseline="0" dirty="0" smtClean="0">
                    <a:effectLst/>
                  </a:rPr>
                  <a:t>)</a:t>
                </a:r>
                <a:endParaRPr lang="en-US" sz="1600" dirty="0" smtClean="0">
                  <a:effectLst/>
                </a:endParaRPr>
              </a:p>
            </c:rich>
          </c:tx>
          <c:layout>
            <c:manualLayout>
              <c:xMode val="edge"/>
              <c:yMode val="edge"/>
              <c:x val="0.31131268436578169"/>
              <c:y val="0.89119655405977483"/>
            </c:manualLayout>
          </c:layout>
          <c:overlay val="0"/>
        </c:title>
        <c:numFmt formatCode="#,##0" sourceLinked="0"/>
        <c:majorTickMark val="out"/>
        <c:minorTickMark val="none"/>
        <c:tickLblPos val="nextTo"/>
        <c:txPr>
          <a:bodyPr rot="0"/>
          <a:lstStyle/>
          <a:p>
            <a:pPr>
              <a:defRPr sz="1500" b="1"/>
            </a:pPr>
            <a:endParaRPr lang="en-US"/>
          </a:p>
        </c:txPr>
        <c:crossAx val="929749096"/>
        <c:crosses val="autoZero"/>
        <c:crossBetween val="midCat"/>
        <c:majorUnit val="10"/>
      </c:valAx>
      <c:valAx>
        <c:axId val="92974909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29748704"/>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FF00"/>
              </a:solidFill>
            </a:ln>
          </c:spPr>
          <c:marker>
            <c:symbol val="none"/>
          </c:marker>
          <c:xVal>
            <c:numRef>
              <c:f>Microsoft_Excel_Worksheet6!$A$2:$A$9990</c:f>
              <c:numCache>
                <c:formatCode>General</c:formatCode>
                <c:ptCount val="998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Microsoft_Excel_Worksheet6!$B$2:$B$9990</c:f>
              <c:numCache>
                <c:formatCode>General</c:formatCode>
                <c:ptCount val="9989"/>
                <c:pt idx="0">
                  <c:v>1.3118338837133099</c:v>
                </c:pt>
                <c:pt idx="1">
                  <c:v>1.2542508633013201</c:v>
                </c:pt>
                <c:pt idx="2">
                  <c:v>1.1994330230484</c:v>
                </c:pt>
                <c:pt idx="3">
                  <c:v>1.14837510011777</c:v>
                </c:pt>
                <c:pt idx="4">
                  <c:v>1.1021072960176801</c:v>
                </c:pt>
                <c:pt idx="5">
                  <c:v>1.0614816839616501</c:v>
                </c:pt>
                <c:pt idx="6">
                  <c:v>1.02722557006691</c:v>
                </c:pt>
                <c:pt idx="7">
                  <c:v>1</c:v>
                </c:pt>
                <c:pt idx="8">
                  <c:v>0.98015230759754701</c:v>
                </c:pt>
                <c:pt idx="9">
                  <c:v>0.96688420171299805</c:v>
                </c:pt>
                <c:pt idx="10">
                  <c:v>0.95925260878533702</c:v>
                </c:pt>
                <c:pt idx="11">
                  <c:v>0.95644375909088497</c:v>
                </c:pt>
                <c:pt idx="12">
                  <c:v>0.95773223917010097</c:v>
                </c:pt>
                <c:pt idx="13">
                  <c:v>0.96244804165029196</c:v>
                </c:pt>
                <c:pt idx="14">
                  <c:v>0.96994987877932504</c:v>
                </c:pt>
                <c:pt idx="15">
                  <c:v>0.97960366951567801</c:v>
                </c:pt>
                <c:pt idx="16">
                  <c:v>0.99076560252629597</c:v>
                </c:pt>
                <c:pt idx="17">
                  <c:v>1.00276955692628</c:v>
                </c:pt>
                <c:pt idx="18">
                  <c:v>1.01503958268919</c:v>
                </c:pt>
                <c:pt idx="19">
                  <c:v>1.02745974616937</c:v>
                </c:pt>
                <c:pt idx="20">
                  <c:v>1.0400318844725001</c:v>
                </c:pt>
                <c:pt idx="21">
                  <c:v>1.05275785718336</c:v>
                </c:pt>
                <c:pt idx="22">
                  <c:v>1.0656395466408499</c:v>
                </c:pt>
                <c:pt idx="23">
                  <c:v>1.07867885821642</c:v>
                </c:pt>
                <c:pt idx="24">
                  <c:v>1.09187772059592</c:v>
                </c:pt>
                <c:pt idx="25">
                  <c:v>1.1052380860648601</c:v>
                </c:pt>
              </c:numCache>
            </c:numRef>
          </c:yVal>
          <c:smooth val="0"/>
        </c:ser>
        <c:ser>
          <c:idx val="1"/>
          <c:order val="1"/>
          <c:tx>
            <c:strRef>
              <c:f>Microsoft_Excel_Worksheet6!$C$1</c:f>
              <c:strCache>
                <c:ptCount val="1"/>
                <c:pt idx="0">
                  <c:v>lower</c:v>
                </c:pt>
              </c:strCache>
            </c:strRef>
          </c:tx>
          <c:spPr>
            <a:ln w="41275">
              <a:solidFill>
                <a:srgbClr val="00FF00"/>
              </a:solidFill>
              <a:prstDash val="sysDash"/>
            </a:ln>
          </c:spPr>
          <c:marker>
            <c:symbol val="none"/>
          </c:marker>
          <c:xVal>
            <c:numRef>
              <c:f>Microsoft_Excel_Worksheet6!$A$2:$A$9990</c:f>
              <c:numCache>
                <c:formatCode>General</c:formatCode>
                <c:ptCount val="998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Microsoft_Excel_Worksheet6!$C$2:$C$9990</c:f>
              <c:numCache>
                <c:formatCode>General</c:formatCode>
                <c:ptCount val="9989"/>
                <c:pt idx="0">
                  <c:v>1.0970683367976199</c:v>
                </c:pt>
                <c:pt idx="1">
                  <c:v>1.0809645317398999</c:v>
                </c:pt>
                <c:pt idx="2">
                  <c:v>1.06510604950471</c:v>
                </c:pt>
                <c:pt idx="3">
                  <c:v>1.0497368777242</c:v>
                </c:pt>
                <c:pt idx="4">
                  <c:v>1.0351607478839</c:v>
                </c:pt>
                <c:pt idx="5">
                  <c:v>1.0217106318128799</c:v>
                </c:pt>
                <c:pt idx="6">
                  <c:v>1.0097955023035401</c:v>
                </c:pt>
                <c:pt idx="7">
                  <c:v>1</c:v>
                </c:pt>
                <c:pt idx="8">
                  <c:v>0.96732525067025099</c:v>
                </c:pt>
                <c:pt idx="9">
                  <c:v>0.94434672234375205</c:v>
                </c:pt>
                <c:pt idx="10">
                  <c:v>0.92829601649084703</c:v>
                </c:pt>
                <c:pt idx="11">
                  <c:v>0.91677227745993595</c:v>
                </c:pt>
                <c:pt idx="12">
                  <c:v>0.90789605699397302</c:v>
                </c:pt>
                <c:pt idx="13">
                  <c:v>0.90040325704556101</c:v>
                </c:pt>
                <c:pt idx="14">
                  <c:v>0.89355340642883196</c:v>
                </c:pt>
                <c:pt idx="15">
                  <c:v>0.88693935154092196</c:v>
                </c:pt>
                <c:pt idx="16">
                  <c:v>0.88032445937195702</c:v>
                </c:pt>
                <c:pt idx="17">
                  <c:v>0.87354584187570905</c:v>
                </c:pt>
                <c:pt idx="18">
                  <c:v>0.866512378584677</c:v>
                </c:pt>
                <c:pt idx="19">
                  <c:v>0.85929989994072797</c:v>
                </c:pt>
                <c:pt idx="20">
                  <c:v>0.85198592465862499</c:v>
                </c:pt>
                <c:pt idx="21">
                  <c:v>0.84461923154104102</c:v>
                </c:pt>
                <c:pt idx="22">
                  <c:v>0.83723181349595799</c:v>
                </c:pt>
                <c:pt idx="23">
                  <c:v>0.829845383043463</c:v>
                </c:pt>
                <c:pt idx="24">
                  <c:v>0.82247509531079499</c:v>
                </c:pt>
                <c:pt idx="25">
                  <c:v>0.81513177416581495</c:v>
                </c:pt>
              </c:numCache>
            </c:numRef>
          </c:yVal>
          <c:smooth val="0"/>
        </c:ser>
        <c:ser>
          <c:idx val="2"/>
          <c:order val="2"/>
          <c:tx>
            <c:strRef>
              <c:f>Microsoft_Excel_Worksheet6!$D$1</c:f>
              <c:strCache>
                <c:ptCount val="1"/>
                <c:pt idx="0">
                  <c:v>upper</c:v>
                </c:pt>
              </c:strCache>
            </c:strRef>
          </c:tx>
          <c:spPr>
            <a:ln w="41275">
              <a:solidFill>
                <a:srgbClr val="00FF00"/>
              </a:solidFill>
              <a:prstDash val="sysDash"/>
            </a:ln>
          </c:spPr>
          <c:marker>
            <c:symbol val="none"/>
          </c:marker>
          <c:xVal>
            <c:numRef>
              <c:f>Microsoft_Excel_Worksheet6!$A$2:$A$9990</c:f>
              <c:numCache>
                <c:formatCode>General</c:formatCode>
                <c:ptCount val="998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Microsoft_Excel_Worksheet6!$D$2:$D$9990</c:f>
              <c:numCache>
                <c:formatCode>General</c:formatCode>
                <c:ptCount val="9989"/>
                <c:pt idx="0">
                  <c:v>1.56864260933984</c:v>
                </c:pt>
                <c:pt idx="1">
                  <c:v>1.45531623092202</c:v>
                </c:pt>
                <c:pt idx="2">
                  <c:v>1.3507007846289201</c:v>
                </c:pt>
                <c:pt idx="3">
                  <c:v>1.2562818345769999</c:v>
                </c:pt>
                <c:pt idx="4">
                  <c:v>1.1733834522014099</c:v>
                </c:pt>
                <c:pt idx="5">
                  <c:v>1.1028008619101899</c:v>
                </c:pt>
                <c:pt idx="6">
                  <c:v>1.0449564980158701</c:v>
                </c:pt>
                <c:pt idx="7">
                  <c:v>1</c:v>
                </c:pt>
                <c:pt idx="8">
                  <c:v>0.99314945559741896</c:v>
                </c:pt>
                <c:pt idx="9">
                  <c:v>0.98995955341695097</c:v>
                </c:pt>
                <c:pt idx="10">
                  <c:v>0.99124153407432802</c:v>
                </c:pt>
                <c:pt idx="11">
                  <c:v>0.99783194452439194</c:v>
                </c:pt>
                <c:pt idx="12">
                  <c:v>1.0103040264133101</c:v>
                </c:pt>
                <c:pt idx="13">
                  <c:v>1.0287681942821001</c:v>
                </c:pt>
                <c:pt idx="14">
                  <c:v>1.0528780491185501</c:v>
                </c:pt>
                <c:pt idx="15">
                  <c:v>1.08194923098336</c:v>
                </c:pt>
                <c:pt idx="16">
                  <c:v>1.1150621440753801</c:v>
                </c:pt>
                <c:pt idx="17">
                  <c:v>1.1511093477807399</c:v>
                </c:pt>
                <c:pt idx="18">
                  <c:v>1.1890255464194299</c:v>
                </c:pt>
                <c:pt idx="19">
                  <c:v>1.22852746761781</c:v>
                </c:pt>
                <c:pt idx="20">
                  <c:v>1.26958238324515</c:v>
                </c:pt>
                <c:pt idx="21">
                  <c:v>1.31218786463004</c:v>
                </c:pt>
                <c:pt idx="22">
                  <c:v>1.35635988152808</c:v>
                </c:pt>
                <c:pt idx="23">
                  <c:v>1.4021263514123099</c:v>
                </c:pt>
                <c:pt idx="24">
                  <c:v>1.44952347314934</c:v>
                </c:pt>
                <c:pt idx="25">
                  <c:v>1.49859355947498</c:v>
                </c:pt>
              </c:numCache>
            </c:numRef>
          </c:yVal>
          <c:smooth val="1"/>
        </c:ser>
        <c:dLbls>
          <c:showLegendKey val="0"/>
          <c:showVal val="0"/>
          <c:showCatName val="0"/>
          <c:showSerName val="0"/>
          <c:showPercent val="0"/>
          <c:showBubbleSize val="0"/>
        </c:dLbls>
        <c:axId val="929749880"/>
        <c:axId val="929750272"/>
      </c:scatterChart>
      <c:valAx>
        <c:axId val="929749880"/>
        <c:scaling>
          <c:orientation val="minMax"/>
          <c:max val="25"/>
          <c:min val="0"/>
        </c:scaling>
        <c:delete val="0"/>
        <c:axPos val="b"/>
        <c:title>
          <c:tx>
            <c:rich>
              <a:bodyPr/>
              <a:lstStyle/>
              <a:p>
                <a:pPr>
                  <a:defRPr sz="1700"/>
                </a:pPr>
                <a:r>
                  <a:rPr lang="en-US" sz="1700" dirty="0" smtClean="0"/>
                  <a:t>Center volume: pediatric transplants within previous</a:t>
                </a:r>
                <a:r>
                  <a:rPr lang="en-US" sz="1700" baseline="0" dirty="0" smtClean="0"/>
                  <a:t> year</a:t>
                </a:r>
                <a:endParaRPr lang="en-US" sz="1700" dirty="0"/>
              </a:p>
            </c:rich>
          </c:tx>
          <c:layout>
            <c:manualLayout>
              <c:xMode val="edge"/>
              <c:yMode val="edge"/>
              <c:x val="0.16958342043527744"/>
              <c:y val="0.89119655405977483"/>
            </c:manualLayout>
          </c:layout>
          <c:overlay val="0"/>
        </c:title>
        <c:numFmt formatCode="#,##0" sourceLinked="0"/>
        <c:majorTickMark val="out"/>
        <c:minorTickMark val="none"/>
        <c:tickLblPos val="nextTo"/>
        <c:txPr>
          <a:bodyPr rot="0"/>
          <a:lstStyle/>
          <a:p>
            <a:pPr>
              <a:defRPr sz="1500" b="1"/>
            </a:pPr>
            <a:endParaRPr lang="en-US"/>
          </a:p>
        </c:txPr>
        <c:crossAx val="929750272"/>
        <c:crosses val="autoZero"/>
        <c:crossBetween val="midCat"/>
        <c:majorUnit val="5"/>
      </c:valAx>
      <c:valAx>
        <c:axId val="92975027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2974988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Microsoft_Excel_Worksheet1!$A$2:$A$9354</c:f>
              <c:numCache>
                <c:formatCode>General</c:formatCode>
                <c:ptCount val="9353"/>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numCache>
            </c:numRef>
          </c:xVal>
          <c:yVal>
            <c:numRef>
              <c:f>Microsoft_Excel_Worksheet1!$B$2:$B$9354</c:f>
              <c:numCache>
                <c:formatCode>General</c:formatCode>
                <c:ptCount val="9353"/>
                <c:pt idx="0">
                  <c:v>1.07677058430609</c:v>
                </c:pt>
                <c:pt idx="1">
                  <c:v>1.0745884239974399</c:v>
                </c:pt>
                <c:pt idx="2">
                  <c:v>1.0724106860138001</c:v>
                </c:pt>
                <c:pt idx="3">
                  <c:v>1.0702376105061699</c:v>
                </c:pt>
                <c:pt idx="4">
                  <c:v>1.06807034794527</c:v>
                </c:pt>
                <c:pt idx="5">
                  <c:v>1.0659102482287801</c:v>
                </c:pt>
                <c:pt idx="6">
                  <c:v>1.0637586502616401</c:v>
                </c:pt>
                <c:pt idx="7">
                  <c:v>1.06161688205586</c:v>
                </c:pt>
                <c:pt idx="8">
                  <c:v>1.05948626084694</c:v>
                </c:pt>
                <c:pt idx="9">
                  <c:v>1.0573680932268199</c:v>
                </c:pt>
                <c:pt idx="10">
                  <c:v>1.05526367529297</c:v>
                </c:pt>
                <c:pt idx="11">
                  <c:v>1.05317429281345</c:v>
                </c:pt>
                <c:pt idx="12">
                  <c:v>1.05110122140777</c:v>
                </c:pt>
                <c:pt idx="13">
                  <c:v>1.04904572674324</c:v>
                </c:pt>
                <c:pt idx="14">
                  <c:v>1.0470090647466499</c:v>
                </c:pt>
                <c:pt idx="15">
                  <c:v>1.0449924818310601</c:v>
                </c:pt>
                <c:pt idx="16">
                  <c:v>1.0429972151375799</c:v>
                </c:pt>
                <c:pt idx="17">
                  <c:v>1.04102449279175</c:v>
                </c:pt>
                <c:pt idx="18">
                  <c:v>1.0390755341745901</c:v>
                </c:pt>
                <c:pt idx="19">
                  <c:v>1.03715155020801</c:v>
                </c:pt>
                <c:pt idx="20">
                  <c:v>1.0352537436543801</c:v>
                </c:pt>
                <c:pt idx="21">
                  <c:v>1.03338330943029</c:v>
                </c:pt>
                <c:pt idx="22">
                  <c:v>1.0315414349341001</c:v>
                </c:pt>
                <c:pt idx="23">
                  <c:v>1.02972930038739</c:v>
                </c:pt>
                <c:pt idx="24">
                  <c:v>1.0279480791901201</c:v>
                </c:pt>
                <c:pt idx="25">
                  <c:v>1.02619893828924</c:v>
                </c:pt>
                <c:pt idx="26">
                  <c:v>1.02448303856097</c:v>
                </c:pt>
                <c:pt idx="27">
                  <c:v>1.02280153520627</c:v>
                </c:pt>
                <c:pt idx="28">
                  <c:v>1.02115557815989</c:v>
                </c:pt>
                <c:pt idx="29">
                  <c:v>1.0195463125124999</c:v>
                </c:pt>
                <c:pt idx="30">
                  <c:v>1.01797487894618</c:v>
                </c:pt>
                <c:pt idx="31">
                  <c:v>1.0164424141831101</c:v>
                </c:pt>
                <c:pt idx="32">
                  <c:v>1.0149500514474601</c:v>
                </c:pt>
                <c:pt idx="33">
                  <c:v>1.0134989209405001</c:v>
                </c:pt>
                <c:pt idx="34">
                  <c:v>1.0120901503289801</c:v>
                </c:pt>
                <c:pt idx="35">
                  <c:v>1.01072486524675</c:v>
                </c:pt>
                <c:pt idx="36">
                  <c:v>1.0094041898096999</c:v>
                </c:pt>
                <c:pt idx="37">
                  <c:v>1.0081292471441901</c:v>
                </c:pt>
                <c:pt idx="38">
                  <c:v>1.00690115992888</c:v>
                </c:pt>
                <c:pt idx="39">
                  <c:v>1.0057210509502299</c:v>
                </c:pt>
                <c:pt idx="40">
                  <c:v>1.0045900436716699</c:v>
                </c:pt>
                <c:pt idx="41">
                  <c:v>1.0035092628167199</c:v>
                </c:pt>
                <c:pt idx="42">
                  <c:v>1.0024798349661099</c:v>
                </c:pt>
                <c:pt idx="43">
                  <c:v>1.00150288916912</c:v>
                </c:pt>
                <c:pt idx="44">
                  <c:v>1.0005795575693901</c:v>
                </c:pt>
                <c:pt idx="45">
                  <c:v>0.99971097604537196</c:v>
                </c:pt>
                <c:pt idx="46">
                  <c:v>0.99889828486574905</c:v>
                </c:pt>
                <c:pt idx="47">
                  <c:v>0.99814262935996201</c:v>
                </c:pt>
                <c:pt idx="48">
                  <c:v>0.99744516060430399</c:v>
                </c:pt>
                <c:pt idx="49">
                  <c:v>0.99680703612378696</c:v>
                </c:pt>
                <c:pt idx="50">
                  <c:v>0.99622942061017405</c:v>
                </c:pt>
                <c:pt idx="51">
                  <c:v>0.99571348665654102</c:v>
                </c:pt>
                <c:pt idx="52">
                  <c:v>0.99526041550876299</c:v>
                </c:pt>
                <c:pt idx="53">
                  <c:v>0.99487139783434497</c:v>
                </c:pt>
                <c:pt idx="54">
                  <c:v>0.99454763450906603</c:v>
                </c:pt>
                <c:pt idx="55">
                  <c:v>0.99429033742189599</c:v>
                </c:pt>
                <c:pt idx="56">
                  <c:v>0.99410073029870605</c:v>
                </c:pt>
                <c:pt idx="57">
                  <c:v>0.99398004954532004</c:v>
                </c:pt>
                <c:pt idx="58">
                  <c:v>0.99392954511045895</c:v>
                </c:pt>
                <c:pt idx="59">
                  <c:v>0.99395048136920905</c:v>
                </c:pt>
                <c:pt idx="60">
                  <c:v>0.99404413802761904</c:v>
                </c:pt>
                <c:pt idx="61">
                  <c:v>0.99421181104913303</c:v>
                </c:pt>
                <c:pt idx="62">
                  <c:v>0.99445481360353805</c:v>
                </c:pt>
                <c:pt idx="63">
                  <c:v>0.99477447703918698</c:v>
                </c:pt>
                <c:pt idx="64">
                  <c:v>0.99517215187927499</c:v>
                </c:pt>
                <c:pt idx="65">
                  <c:v>0.99564920884299102</c:v>
                </c:pt>
                <c:pt idx="66">
                  <c:v>0.996207039892403</c:v>
                </c:pt>
                <c:pt idx="67">
                  <c:v>0.99684705930599604</c:v>
                </c:pt>
                <c:pt idx="68">
                  <c:v>0.99757070477979104</c:v>
                </c:pt>
                <c:pt idx="69">
                  <c:v>0.99837943855706401</c:v>
                </c:pt>
                <c:pt idx="70">
                  <c:v>0.99927474858767795</c:v>
                </c:pt>
                <c:pt idx="71">
                  <c:v>1.00025814356744</c:v>
                </c:pt>
                <c:pt idx="72">
                  <c:v>1.0013304435261601</c:v>
                </c:pt>
                <c:pt idx="73">
                  <c:v>1.0024911158118299</c:v>
                </c:pt>
                <c:pt idx="74">
                  <c:v>1.00373949100322</c:v>
                </c:pt>
                <c:pt idx="75">
                  <c:v>1.0050749180187999</c:v>
                </c:pt>
                <c:pt idx="76">
                  <c:v>1.0064967634075599</c:v>
                </c:pt>
                <c:pt idx="77">
                  <c:v>1.00800441065264</c:v>
                </c:pt>
                <c:pt idx="78">
                  <c:v>1.0095972594871301</c:v>
                </c:pt>
                <c:pt idx="79">
                  <c:v>1.0112747252216201</c:v>
                </c:pt>
                <c:pt idx="80">
                  <c:v>1.0130362380828599</c:v>
                </c:pt>
                <c:pt idx="81">
                  <c:v>1.01488124256301</c:v>
                </c:pt>
                <c:pt idx="82">
                  <c:v>1.0168091967789299</c:v>
                </c:pt>
                <c:pt idx="83">
                  <c:v>1.0188195718411599</c:v>
                </c:pt>
                <c:pt idx="84">
                  <c:v>1.0209118512319399</c:v>
                </c:pt>
                <c:pt idx="85">
                  <c:v>1.02308553019189</c:v>
                </c:pt>
                <c:pt idx="86">
                  <c:v>1.0253401151149799</c:v>
                </c:pt>
                <c:pt idx="87">
                  <c:v>1.02767512295119</c:v>
                </c:pt>
                <c:pt idx="88">
                  <c:v>1.03009008061667</c:v>
                </c:pt>
                <c:pt idx="89">
                  <c:v>1.0325845244107801</c:v>
                </c:pt>
                <c:pt idx="90">
                  <c:v>1.0351579994397799</c:v>
                </c:pt>
                <c:pt idx="91">
                  <c:v>1.0378100590468</c:v>
                </c:pt>
                <c:pt idx="92">
                  <c:v>1.04054026424763</c:v>
                </c:pt>
                <c:pt idx="93">
                  <c:v>1.0433481831720699</c:v>
                </c:pt>
                <c:pt idx="94">
                  <c:v>1.0462333905106</c:v>
                </c:pt>
                <c:pt idx="95">
                  <c:v>1.0491954669657999</c:v>
                </c:pt>
                <c:pt idx="96">
                  <c:v>1.0522339987085201</c:v>
                </c:pt>
                <c:pt idx="97">
                  <c:v>1.0553485768383</c:v>
                </c:pt>
                <c:pt idx="98">
                  <c:v>1.0585387968479101</c:v>
                </c:pt>
                <c:pt idx="99">
                  <c:v>1.0618042580915601</c:v>
                </c:pt>
                <c:pt idx="100">
                  <c:v>1.06514456325676</c:v>
                </c:pt>
                <c:pt idx="101">
                  <c:v>1.0685593178394599</c:v>
                </c:pt>
                <c:pt idx="102">
                  <c:v>1.07204812962219</c:v>
                </c:pt>
                <c:pt idx="103">
                  <c:v>1.0756106081551</c:v>
                </c:pt>
                <c:pt idx="104">
                  <c:v>1.0792463642396699</c:v>
                </c:pt>
                <c:pt idx="105">
                  <c:v>1.0829550094148599</c:v>
                </c:pt>
                <c:pt idx="106">
                  <c:v>1.08673615544546</c:v>
                </c:pt>
                <c:pt idx="107">
                  <c:v>1.09058941381264</c:v>
                </c:pt>
                <c:pt idx="108">
                  <c:v>1.0945143952063501</c:v>
                </c:pt>
                <c:pt idx="109">
                  <c:v>1.09851070901957</c:v>
                </c:pt>
                <c:pt idx="110">
                  <c:v>1.1025779628441501</c:v>
                </c:pt>
                <c:pt idx="111">
                  <c:v>1.10671576196819</c:v>
                </c:pt>
                <c:pt idx="112">
                  <c:v>1.1109237088747499</c:v>
                </c:pt>
                <c:pt idx="113">
                  <c:v>1.1152014027419599</c:v>
                </c:pt>
                <c:pt idx="114">
                  <c:v>1.1195484389441701</c:v>
                </c:pt>
                <c:pt idx="115">
                  <c:v>1.1239644085542899</c:v>
                </c:pt>
                <c:pt idx="116">
                  <c:v>1.1284488978470899</c:v>
                </c:pt>
                <c:pt idx="117">
                  <c:v>1.13300148780348</c:v>
                </c:pt>
                <c:pt idx="118">
                  <c:v>1.1376217536155899</c:v>
                </c:pt>
                <c:pt idx="119">
                  <c:v>1.1423092641928101</c:v>
                </c:pt>
                <c:pt idx="120">
                  <c:v>1.14706358166851</c:v>
                </c:pt>
                <c:pt idx="121">
                  <c:v>1.1518842609075799</c:v>
                </c:pt>
                <c:pt idx="122">
                  <c:v>1.1567708490147</c:v>
                </c:pt>
                <c:pt idx="123">
                  <c:v>1.16172288484338</c:v>
                </c:pt>
                <c:pt idx="124">
                  <c:v>1.16673989850569</c:v>
                </c:pt>
                <c:pt idx="125">
                  <c:v>1.17182141088277</c:v>
                </c:pt>
                <c:pt idx="126">
                  <c:v>1.1769669331361201</c:v>
                </c:pt>
                <c:pt idx="127">
                  <c:v>1.18217596621969</c:v>
                </c:pt>
                <c:pt idx="128">
                  <c:v>1.18744800039283</c:v>
                </c:pt>
                <c:pt idx="129">
                  <c:v>1.19278251473413</c:v>
                </c:pt>
                <c:pt idx="130">
                  <c:v>1.1981789766562101</c:v>
                </c:pt>
                <c:pt idx="131">
                  <c:v>1.2036368414216201</c:v>
                </c:pt>
                <c:pt idx="132">
                  <c:v>1.2091555516597901</c:v>
                </c:pt>
                <c:pt idx="133">
                  <c:v>1.21473453688528</c:v>
                </c:pt>
                <c:pt idx="134">
                  <c:v>1.22037321301723</c:v>
                </c:pt>
                <c:pt idx="135">
                  <c:v>1.2260709819004301</c:v>
                </c:pt>
                <c:pt idx="136">
                  <c:v>1.23182723082781</c:v>
                </c:pt>
                <c:pt idx="137">
                  <c:v>1.2376413320647199</c:v>
                </c:pt>
                <c:pt idx="138">
                  <c:v>1.24351264237505</c:v>
                </c:pt>
                <c:pt idx="139">
                  <c:v>1.24944050254934</c:v>
                </c:pt>
                <c:pt idx="140">
                  <c:v>1.2554242369351001</c:v>
                </c:pt>
                <c:pt idx="141">
                  <c:v>1.2614631529695299</c:v>
                </c:pt>
                <c:pt idx="142">
                  <c:v>1.26755654071471</c:v>
                </c:pt>
                <c:pt idx="143">
                  <c:v>1.2737036723956201</c:v>
                </c:pt>
                <c:pt idx="144">
                  <c:v>1.27990380194114</c:v>
                </c:pt>
                <c:pt idx="145">
                  <c:v>1.2861561645281701</c:v>
                </c:pt>
                <c:pt idx="146">
                  <c:v>1.2924599761292901</c:v>
                </c:pt>
                <c:pt idx="147">
                  <c:v>1.2988144330639999</c:v>
                </c:pt>
                <c:pt idx="148">
                  <c:v>1.30521871155395</c:v>
                </c:pt>
                <c:pt idx="149">
                  <c:v>1.31167196728234</c:v>
                </c:pt>
                <c:pt idx="150">
                  <c:v>1.3181733349578599</c:v>
                </c:pt>
                <c:pt idx="151">
                  <c:v>1.32472192788328</c:v>
                </c:pt>
                <c:pt idx="152">
                  <c:v>1.3313168375292499</c:v>
                </c:pt>
                <c:pt idx="153">
                  <c:v>1.3379571331133799</c:v>
                </c:pt>
                <c:pt idx="154">
                  <c:v>1.3446418611850499</c:v>
                </c:pt>
                <c:pt idx="155">
                  <c:v>1.3513700452162201</c:v>
                </c:pt>
                <c:pt idx="156">
                  <c:v>1.3581406851987099</c:v>
                </c:pt>
                <c:pt idx="157">
                  <c:v>1.36495275724805</c:v>
                </c:pt>
                <c:pt idx="158">
                  <c:v>1.3718052132145799</c:v>
                </c:pt>
                <c:pt idx="159">
                  <c:v>1.37869698030187</c:v>
                </c:pt>
                <c:pt idx="160">
                  <c:v>1.38562696069307</c:v>
                </c:pt>
                <c:pt idx="161">
                  <c:v>1.3925940311854901</c:v>
                </c:pt>
                <c:pt idx="162">
                  <c:v>1.39959705096137</c:v>
                </c:pt>
                <c:pt idx="163">
                  <c:v>1.4066353556820701</c:v>
                </c:pt>
                <c:pt idx="164">
                  <c:v>1.41370905468523</c:v>
                </c:pt>
                <c:pt idx="165">
                  <c:v>1.4208183259618801</c:v>
                </c:pt>
                <c:pt idx="166">
                  <c:v>1.42796334839817</c:v>
                </c:pt>
                <c:pt idx="167">
                  <c:v>1.4351443017798</c:v>
                </c:pt>
                <c:pt idx="168">
                  <c:v>1.4423613667966</c:v>
                </c:pt>
                <c:pt idx="169">
                  <c:v>1.4496147250470399</c:v>
                </c:pt>
                <c:pt idx="170">
                  <c:v>1.45690455904283</c:v>
                </c:pt>
                <c:pt idx="171">
                  <c:v>1.46423105221348</c:v>
                </c:pt>
                <c:pt idx="172">
                  <c:v>1.47159438891093</c:v>
                </c:pt>
                <c:pt idx="173">
                  <c:v>1.4789947544142199</c:v>
                </c:pt>
                <c:pt idx="174">
                  <c:v>1.48643233493408</c:v>
                </c:pt>
                <c:pt idx="175">
                  <c:v>1.49390731761769</c:v>
                </c:pt>
                <c:pt idx="176">
                  <c:v>1.50141989055335</c:v>
                </c:pt>
                <c:pt idx="177">
                  <c:v>1.5089702427752201</c:v>
                </c:pt>
                <c:pt idx="178">
                  <c:v>1.5165585642680599</c:v>
                </c:pt>
                <c:pt idx="179">
                  <c:v>1.5241850459720501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Microsoft_Excel_Worksheet1!$A$2:$A$9354</c:f>
              <c:numCache>
                <c:formatCode>General</c:formatCode>
                <c:ptCount val="9353"/>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numCache>
            </c:numRef>
          </c:xVal>
          <c:yVal>
            <c:numRef>
              <c:f>Microsoft_Excel_Worksheet1!$C$2:$C$9354</c:f>
              <c:numCache>
                <c:formatCode>General</c:formatCode>
                <c:ptCount val="9353"/>
                <c:pt idx="0">
                  <c:v>0.81919121597725897</c:v>
                </c:pt>
                <c:pt idx="1">
                  <c:v>0.82130740959900705</c:v>
                </c:pt>
                <c:pt idx="2">
                  <c:v>0.82342847096640204</c:v>
                </c:pt>
                <c:pt idx="3">
                  <c:v>0.825554424681052</c:v>
                </c:pt>
                <c:pt idx="4">
                  <c:v>0.82768546767249696</c:v>
                </c:pt>
                <c:pt idx="5">
                  <c:v>0.82982183943540999</c:v>
                </c:pt>
                <c:pt idx="6">
                  <c:v>0.83196378297576601</c:v>
                </c:pt>
                <c:pt idx="7">
                  <c:v>0.83411154495347595</c:v>
                </c:pt>
                <c:pt idx="8">
                  <c:v>0.83626537583151805</c:v>
                </c:pt>
                <c:pt idx="9">
                  <c:v>0.83842553003199805</c:v>
                </c:pt>
                <c:pt idx="10">
                  <c:v>0.84059226609955895</c:v>
                </c:pt>
                <c:pt idx="11">
                  <c:v>0.84276584687261402</c:v>
                </c:pt>
                <c:pt idx="12">
                  <c:v>0.844946539662912</c:v>
                </c:pt>
                <c:pt idx="13">
                  <c:v>0.84713461644394505</c:v>
                </c:pt>
                <c:pt idx="14">
                  <c:v>0.84933035404878299</c:v>
                </c:pt>
                <c:pt idx="15">
                  <c:v>0.85153403437792696</c:v>
                </c:pt>
                <c:pt idx="16">
                  <c:v>0.85374594461783004</c:v>
                </c:pt>
                <c:pt idx="17">
                  <c:v>0.85596637747077597</c:v>
                </c:pt>
                <c:pt idx="18">
                  <c:v>0.85819563139684496</c:v>
                </c:pt>
                <c:pt idx="19">
                  <c:v>0.86043401086875504</c:v>
                </c:pt>
                <c:pt idx="20">
                  <c:v>0.86268182664042103</c:v>
                </c:pt>
                <c:pt idx="21">
                  <c:v>0.86493939603012604</c:v>
                </c:pt>
                <c:pt idx="22">
                  <c:v>0.867207043219274</c:v>
                </c:pt>
                <c:pt idx="23">
                  <c:v>0.869485099567744</c:v>
                </c:pt>
                <c:pt idx="24">
                  <c:v>0.87177390394695498</c:v>
                </c:pt>
                <c:pt idx="25">
                  <c:v>0.87407380309183103</c:v>
                </c:pt>
                <c:pt idx="26">
                  <c:v>0.876385151972914</c:v>
                </c:pt>
                <c:pt idx="27">
                  <c:v>0.87870831419000595</c:v>
                </c:pt>
                <c:pt idx="28">
                  <c:v>0.88104366238877996</c:v>
                </c:pt>
                <c:pt idx="29">
                  <c:v>0.88339157870193297</c:v>
                </c:pt>
                <c:pt idx="30">
                  <c:v>0.88575245521656099</c:v>
                </c:pt>
                <c:pt idx="31">
                  <c:v>0.88812669446954795</c:v>
                </c:pt>
                <c:pt idx="32">
                  <c:v>0.89051470997291404</c:v>
                </c:pt>
                <c:pt idx="33">
                  <c:v>0.89291692677118895</c:v>
                </c:pt>
                <c:pt idx="34">
                  <c:v>0.89533378203306102</c:v>
                </c:pt>
                <c:pt idx="35">
                  <c:v>0.89776572567967605</c:v>
                </c:pt>
                <c:pt idx="36">
                  <c:v>0.90021322105218204</c:v>
                </c:pt>
                <c:pt idx="37">
                  <c:v>0.90267674562128097</c:v>
                </c:pt>
                <c:pt idx="38">
                  <c:v>0.90515679174176</c:v>
                </c:pt>
                <c:pt idx="39">
                  <c:v>0.90765386745521204</c:v>
                </c:pt>
                <c:pt idx="40">
                  <c:v>0.910168497344371</c:v>
                </c:pt>
                <c:pt idx="41">
                  <c:v>0.91270122344276805</c:v>
                </c:pt>
                <c:pt idx="42">
                  <c:v>0.915252606203667</c:v>
                </c:pt>
                <c:pt idx="43">
                  <c:v>0.91782322553256801</c:v>
                </c:pt>
                <c:pt idx="44">
                  <c:v>0.92041368188782902</c:v>
                </c:pt>
                <c:pt idx="45">
                  <c:v>0.92302459745437404</c:v>
                </c:pt>
                <c:pt idx="46">
                  <c:v>0.92565661739573502</c:v>
                </c:pt>
                <c:pt idx="47">
                  <c:v>0.92831041119012803</c:v>
                </c:pt>
                <c:pt idx="48">
                  <c:v>0.93098667405664703</c:v>
                </c:pt>
                <c:pt idx="49">
                  <c:v>0.93368612847810495</c:v>
                </c:pt>
                <c:pt idx="50">
                  <c:v>0.93640952582751702</c:v>
                </c:pt>
                <c:pt idx="51">
                  <c:v>0.93915764810573599</c:v>
                </c:pt>
                <c:pt idx="52">
                  <c:v>0.94193130979823303</c:v>
                </c:pt>
                <c:pt idx="53">
                  <c:v>0.94473135985962697</c:v>
                </c:pt>
                <c:pt idx="54">
                  <c:v>0.94755868383509001</c:v>
                </c:pt>
                <c:pt idx="55">
                  <c:v>0.95041420612840199</c:v>
                </c:pt>
                <c:pt idx="56">
                  <c:v>0.95329889242705401</c:v>
                </c:pt>
                <c:pt idx="57">
                  <c:v>0.95621375229542804</c:v>
                </c:pt>
                <c:pt idx="58">
                  <c:v>0.95915984194779802</c:v>
                </c:pt>
                <c:pt idx="59">
                  <c:v>0.962138267213558</c:v>
                </c:pt>
                <c:pt idx="60">
                  <c:v>0.96515018670777497</c:v>
                </c:pt>
                <c:pt idx="61">
                  <c:v>0.96819681522089196</c:v>
                </c:pt>
                <c:pt idx="62">
                  <c:v>0.97127942734204797</c:v>
                </c:pt>
                <c:pt idx="63">
                  <c:v>0.97439936133120097</c:v>
                </c:pt>
                <c:pt idx="64">
                  <c:v>0.97755802325581898</c:v>
                </c:pt>
                <c:pt idx="65">
                  <c:v>0.98075689140850697</c:v>
                </c:pt>
                <c:pt idx="66">
                  <c:v>0.983997521022421</c:v>
                </c:pt>
                <c:pt idx="67">
                  <c:v>0.98728154930172995</c:v>
                </c:pt>
                <c:pt idx="68">
                  <c:v>0.99061070078462898</c:v>
                </c:pt>
                <c:pt idx="69">
                  <c:v>0.99398679305652105</c:v>
                </c:pt>
                <c:pt idx="70">
                  <c:v>0.99741174283087097</c:v>
                </c:pt>
                <c:pt idx="71">
                  <c:v>0.99962911336897897</c:v>
                </c:pt>
                <c:pt idx="72">
                  <c:v>0.99825429722808501</c:v>
                </c:pt>
                <c:pt idx="73">
                  <c:v>0.99701385596036696</c:v>
                </c:pt>
                <c:pt idx="74">
                  <c:v>0.99590467665084004</c:v>
                </c:pt>
                <c:pt idx="75">
                  <c:v>0.99492370236606498</c:v>
                </c:pt>
                <c:pt idx="76">
                  <c:v>0.99406792954739798</c:v>
                </c:pt>
                <c:pt idx="77">
                  <c:v>0.99333440559096298</c:v>
                </c:pt>
                <c:pt idx="78">
                  <c:v>0.99272022661232595</c:v>
                </c:pt>
                <c:pt idx="79">
                  <c:v>0.99222253539361605</c:v>
                </c:pt>
                <c:pt idx="80">
                  <c:v>0.99183851951052704</c:v>
                </c:pt>
                <c:pt idx="81">
                  <c:v>0.99156540963628603</c:v>
                </c:pt>
                <c:pt idx="82">
                  <c:v>0.99140047801923203</c:v>
                </c:pt>
                <c:pt idx="83">
                  <c:v>0.99134103713020005</c:v>
                </c:pt>
                <c:pt idx="84">
                  <c:v>0.99138443847534297</c:v>
                </c:pt>
                <c:pt idx="85">
                  <c:v>0.99152807156950395</c:v>
                </c:pt>
                <c:pt idx="86">
                  <c:v>0.99176936306461905</c:v>
                </c:pt>
                <c:pt idx="87">
                  <c:v>0.99210577602704098</c:v>
                </c:pt>
                <c:pt idx="88">
                  <c:v>0.99253480935704197</c:v>
                </c:pt>
                <c:pt idx="89">
                  <c:v>0.99305399734311395</c:v>
                </c:pt>
                <c:pt idx="90">
                  <c:v>0.99366090934309803</c:v>
                </c:pt>
                <c:pt idx="91">
                  <c:v>0.99435314958356502</c:v>
                </c:pt>
                <c:pt idx="92">
                  <c:v>0.99512835706834302</c:v>
                </c:pt>
                <c:pt idx="93">
                  <c:v>0.99598420558655198</c:v>
                </c:pt>
                <c:pt idx="94">
                  <c:v>0.99691840381012398</c:v>
                </c:pt>
                <c:pt idx="95">
                  <c:v>0.99792869547034802</c:v>
                </c:pt>
                <c:pt idx="96">
                  <c:v>0.99901285960276298</c:v>
                </c:pt>
                <c:pt idx="97">
                  <c:v>1.0001687108494699</c:v>
                </c:pt>
                <c:pt idx="98">
                  <c:v>1.0013940998078501</c:v>
                </c:pt>
                <c:pt idx="99">
                  <c:v>1.00268691341477</c:v>
                </c:pt>
                <c:pt idx="100">
                  <c:v>1.00404507535513</c:v>
                </c:pt>
                <c:pt idx="101">
                  <c:v>1.0054665464844199</c:v>
                </c:pt>
                <c:pt idx="102">
                  <c:v>1.0069493252545101</c:v>
                </c:pt>
                <c:pt idx="103">
                  <c:v>1.0084914481329099</c:v>
                </c:pt>
                <c:pt idx="104">
                  <c:v>1.01009099000604</c:v>
                </c:pt>
                <c:pt idx="105">
                  <c:v>1.0117460645573499</c:v>
                </c:pt>
                <c:pt idx="106">
                  <c:v>1.01345482461239</c:v>
                </c:pt>
                <c:pt idx="107">
                  <c:v>1.0152154624429801</c:v>
                </c:pt>
                <c:pt idx="108">
                  <c:v>1.0170262100240199</c:v>
                </c:pt>
                <c:pt idx="109">
                  <c:v>1.01888533923684</c:v>
                </c:pt>
                <c:pt idx="110">
                  <c:v>1.0207911620141099</c:v>
                </c:pt>
                <c:pt idx="111">
                  <c:v>1.02274203042211</c:v>
                </c:pt>
                <c:pt idx="112">
                  <c:v>1.0247363366770901</c:v>
                </c:pt>
                <c:pt idx="113">
                  <c:v>1.0267725130931999</c:v>
                </c:pt>
                <c:pt idx="114">
                  <c:v>1.02884903196045</c:v>
                </c:pt>
                <c:pt idx="115">
                  <c:v>1.0309644053518701</c:v>
                </c:pt>
                <c:pt idx="116">
                  <c:v>1.0331171848599801</c:v>
                </c:pt>
                <c:pt idx="117">
                  <c:v>1.0353059612630899</c:v>
                </c:pt>
                <c:pt idx="118">
                  <c:v>1.0375293641229899</c:v>
                </c:pt>
                <c:pt idx="119">
                  <c:v>1.0397860613160399</c:v>
                </c:pt>
                <c:pt idx="120">
                  <c:v>1.0420747584999599</c:v>
                </c:pt>
                <c:pt idx="121">
                  <c:v>1.0443941985197001</c:v>
                </c:pt>
                <c:pt idx="122">
                  <c:v>1.04674316075551</c:v>
                </c:pt>
                <c:pt idx="123">
                  <c:v>1.0491204604170801</c:v>
                </c:pt>
                <c:pt idx="124">
                  <c:v>1.0515249477878399</c:v>
                </c:pt>
                <c:pt idx="125">
                  <c:v>1.05395550742355</c:v>
                </c:pt>
                <c:pt idx="126">
                  <c:v>1.05641105730953</c:v>
                </c:pt>
                <c:pt idx="127">
                  <c:v>1.0588905479811099</c:v>
                </c:pt>
                <c:pt idx="128">
                  <c:v>1.06139296161164</c:v>
                </c:pt>
                <c:pt idx="129">
                  <c:v>1.06391731107252</c:v>
                </c:pt>
                <c:pt idx="130">
                  <c:v>1.0664626389696701</c:v>
                </c:pt>
                <c:pt idx="131">
                  <c:v>1.06902801666072</c:v>
                </c:pt>
                <c:pt idx="132">
                  <c:v>1.0716125432569299</c:v>
                </c:pt>
                <c:pt idx="133">
                  <c:v>1.07421534461388</c:v>
                </c:pt>
                <c:pt idx="134">
                  <c:v>1.07683557231472</c:v>
                </c:pt>
                <c:pt idx="135">
                  <c:v>1.0794724026493201</c:v>
                </c:pt>
                <c:pt idx="136">
                  <c:v>1.08212503559289</c:v>
                </c:pt>
                <c:pt idx="137">
                  <c:v>1.0847926937868899</c:v>
                </c:pt>
                <c:pt idx="138">
                  <c:v>1.08747462152524</c:v>
                </c:pt>
                <c:pt idx="139">
                  <c:v>1.09017008374826</c:v>
                </c:pt>
                <c:pt idx="140">
                  <c:v>1.0928783650467599</c:v>
                </c:pt>
                <c:pt idx="141">
                  <c:v>1.09559876867831</c:v>
                </c:pt>
                <c:pt idx="142">
                  <c:v>1.0983306155975401</c:v>
                </c:pt>
                <c:pt idx="143">
                  <c:v>1.10107324350206</c:v>
                </c:pt>
                <c:pt idx="144">
                  <c:v>1.1038260058954901</c:v>
                </c:pt>
                <c:pt idx="145">
                  <c:v>1.1065882711685699</c:v>
                </c:pt>
                <c:pt idx="146">
                  <c:v>1.1093594216995399</c:v>
                </c:pt>
                <c:pt idx="147">
                  <c:v>1.11213885297448</c:v>
                </c:pt>
                <c:pt idx="148">
                  <c:v>1.11492597272816</c:v>
                </c:pt>
                <c:pt idx="149">
                  <c:v>1.11772020010599</c:v>
                </c:pt>
                <c:pt idx="150">
                  <c:v>1.1205209648472401</c:v>
                </c:pt>
                <c:pt idx="151">
                  <c:v>1.12332770648976</c:v>
                </c:pt>
                <c:pt idx="152">
                  <c:v>1.1261398735961901</c:v>
                </c:pt>
                <c:pt idx="153">
                  <c:v>1.1289569230016401</c:v>
                </c:pt>
                <c:pt idx="154">
                  <c:v>1.1317783190825501</c:v>
                </c:pt>
                <c:pt idx="155">
                  <c:v>1.13460353304663</c:v>
                </c:pt>
                <c:pt idx="156">
                  <c:v>1.1374320422433</c:v>
                </c:pt>
                <c:pt idx="157">
                  <c:v>1.14026332949442</c:v>
                </c:pt>
                <c:pt idx="158">
                  <c:v>1.1430968824447201</c:v>
                </c:pt>
                <c:pt idx="159">
                  <c:v>1.14593219293133</c:v>
                </c:pt>
                <c:pt idx="160">
                  <c:v>1.14876875637197</c:v>
                </c:pt>
                <c:pt idx="161">
                  <c:v>1.1516060711711</c:v>
                </c:pt>
                <c:pt idx="162">
                  <c:v>1.1544436425926401</c:v>
                </c:pt>
                <c:pt idx="163">
                  <c:v>1.1572812501538801</c:v>
                </c:pt>
                <c:pt idx="164">
                  <c:v>1.1601190945387101</c:v>
                </c:pt>
                <c:pt idx="165">
                  <c:v>1.1629574030607801</c:v>
                </c:pt>
                <c:pt idx="166">
                  <c:v>1.16579639283018</c:v>
                </c:pt>
                <c:pt idx="167">
                  <c:v>1.1686362713291101</c:v>
                </c:pt>
                <c:pt idx="168">
                  <c:v>1.1714772369513899</c:v>
                </c:pt>
                <c:pt idx="169">
                  <c:v>1.17431947950816</c:v>
                </c:pt>
                <c:pt idx="170">
                  <c:v>1.17716318070195</c:v>
                </c:pt>
                <c:pt idx="171">
                  <c:v>1.18000851457149</c:v>
                </c:pt>
                <c:pt idx="172">
                  <c:v>1.1828556479088901</c:v>
                </c:pt>
                <c:pt idx="173">
                  <c:v>1.1857047406514001</c:v>
                </c:pt>
                <c:pt idx="174">
                  <c:v>1.18855594624911</c:v>
                </c:pt>
                <c:pt idx="175">
                  <c:v>1.1914094120105001</c:v>
                </c:pt>
                <c:pt idx="176">
                  <c:v>1.1942652794270101</c:v>
                </c:pt>
                <c:pt idx="177">
                  <c:v>1.19712368447826</c:v>
                </c:pt>
                <c:pt idx="178">
                  <c:v>1.1999847579191201</c:v>
                </c:pt>
                <c:pt idx="179">
                  <c:v>1.20284862554967</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Microsoft_Excel_Worksheet1!$A$2:$A$9354</c:f>
              <c:numCache>
                <c:formatCode>General</c:formatCode>
                <c:ptCount val="9353"/>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numCache>
            </c:numRef>
          </c:xVal>
          <c:yVal>
            <c:numRef>
              <c:f>Microsoft_Excel_Worksheet1!$D$2:$D$9354</c:f>
              <c:numCache>
                <c:formatCode>General</c:formatCode>
                <c:ptCount val="9353"/>
                <c:pt idx="0">
                  <c:v>1.41534097120869</c:v>
                </c:pt>
                <c:pt idx="1">
                  <c:v>1.4059781605441699</c:v>
                </c:pt>
                <c:pt idx="2">
                  <c:v>1.39667830300649</c:v>
                </c:pt>
                <c:pt idx="3">
                  <c:v>1.38744158918956</c:v>
                </c:pt>
                <c:pt idx="4">
                  <c:v>1.3782702641473801</c:v>
                </c:pt>
                <c:pt idx="5">
                  <c:v>1.3691669745064201</c:v>
                </c:pt>
                <c:pt idx="6">
                  <c:v>1.3601342860851799</c:v>
                </c:pt>
                <c:pt idx="7">
                  <c:v>1.3511746853100599</c:v>
                </c:pt>
                <c:pt idx="8">
                  <c:v>1.3422905806751699</c:v>
                </c:pt>
                <c:pt idx="9">
                  <c:v>1.3334843042428099</c:v>
                </c:pt>
                <c:pt idx="10">
                  <c:v>1.32475811318128</c:v>
                </c:pt>
                <c:pt idx="11">
                  <c:v>1.3161141913369101</c:v>
                </c:pt>
                <c:pt idx="12">
                  <c:v>1.3075546508370499</c:v>
                </c:pt>
                <c:pt idx="13">
                  <c:v>1.2990815337211199</c:v>
                </c:pt>
                <c:pt idx="14">
                  <c:v>1.2906968135966099</c:v>
                </c:pt>
                <c:pt idx="15">
                  <c:v>1.2824023973172101</c:v>
                </c:pt>
                <c:pt idx="16">
                  <c:v>1.2742001266802001</c:v>
                </c:pt>
                <c:pt idx="17">
                  <c:v>1.2660917801404099</c:v>
                </c:pt>
                <c:pt idx="18">
                  <c:v>1.25807907453789</c:v>
                </c:pt>
                <c:pt idx="19">
                  <c:v>1.2501636668369001</c:v>
                </c:pt>
                <c:pt idx="20">
                  <c:v>1.24234715587343</c:v>
                </c:pt>
                <c:pt idx="21">
                  <c:v>1.2346310841088199</c:v>
                </c:pt>
                <c:pt idx="22">
                  <c:v>1.22701693938715</c:v>
                </c:pt>
                <c:pt idx="23">
                  <c:v>1.21950615669371</c:v>
                </c:pt>
                <c:pt idx="24">
                  <c:v>1.2121001199124499</c:v>
                </c:pt>
                <c:pt idx="25">
                  <c:v>1.2048001635799299</c:v>
                </c:pt>
                <c:pt idx="26">
                  <c:v>1.19760757463352</c:v>
                </c:pt>
                <c:pt idx="27">
                  <c:v>1.19052359415152</c:v>
                </c:pt>
                <c:pt idx="28">
                  <c:v>1.18354941908308</c:v>
                </c:pt>
                <c:pt idx="29">
                  <c:v>1.17668620396547</c:v>
                </c:pt>
                <c:pt idx="30">
                  <c:v>1.16993506262664</c:v>
                </c:pt>
                <c:pt idx="31">
                  <c:v>1.1632970698707099</c:v>
                </c:pt>
                <c:pt idx="32">
                  <c:v>1.1567732631441101</c:v>
                </c:pt>
                <c:pt idx="33">
                  <c:v>1.1503646441801401</c:v>
                </c:pt>
                <c:pt idx="34">
                  <c:v>1.1440721806195899</c:v>
                </c:pt>
                <c:pt idx="35">
                  <c:v>1.13789680760496</c:v>
                </c:pt>
                <c:pt idx="36">
                  <c:v>1.13183942934594</c:v>
                </c:pt>
                <c:pt idx="37">
                  <c:v>1.1259009206535</c:v>
                </c:pt>
                <c:pt idx="38">
                  <c:v>1.1200821284400999</c:v>
                </c:pt>
                <c:pt idx="39">
                  <c:v>1.1143838731831699</c:v>
                </c:pt>
                <c:pt idx="40">
                  <c:v>1.10880695034911</c:v>
                </c:pt>
                <c:pt idx="41">
                  <c:v>1.1033521317747099</c:v>
                </c:pt>
                <c:pt idx="42">
                  <c:v>1.0980201670030001</c:v>
                </c:pt>
                <c:pt idx="43">
                  <c:v>1.09281178457006</c:v>
                </c:pt>
                <c:pt idx="44">
                  <c:v>1.0877276932393101</c:v>
                </c:pt>
                <c:pt idx="45">
                  <c:v>1.0827685831795999</c:v>
                </c:pt>
                <c:pt idx="46">
                  <c:v>1.0779351270830499</c:v>
                </c:pt>
                <c:pt idx="47">
                  <c:v>1.07322798121842</c:v>
                </c:pt>
                <c:pt idx="48">
                  <c:v>1.06864778641548</c:v>
                </c:pt>
                <c:pt idx="49">
                  <c:v>1.06419516897555</c:v>
                </c:pt>
                <c:pt idx="50">
                  <c:v>1.059870741503</c:v>
                </c:pt>
                <c:pt idx="51">
                  <c:v>1.0556751036521399</c:v>
                </c:pt>
                <c:pt idx="52">
                  <c:v>1.05160884278372</c:v>
                </c:pt>
                <c:pt idx="53">
                  <c:v>1.04767253452445</c:v>
                </c:pt>
                <c:pt idx="54">
                  <c:v>1.04386674322297</c:v>
                </c:pt>
                <c:pt idx="55">
                  <c:v>1.0401920222949399</c:v>
                </c:pt>
                <c:pt idx="56">
                  <c:v>1.0366489144494999</c:v>
                </c:pt>
                <c:pt idx="57">
                  <c:v>1.0332379517889101</c:v>
                </c:pt>
                <c:pt idx="58">
                  <c:v>1.02995965577263</c:v>
                </c:pt>
                <c:pt idx="59">
                  <c:v>1.0268145370366</c:v>
                </c:pt>
                <c:pt idx="60">
                  <c:v>1.0238030950578401</c:v>
                </c:pt>
                <c:pt idx="61">
                  <c:v>1.02092581765422</c:v>
                </c:pt>
                <c:pt idx="62">
                  <c:v>1.0181831803084</c:v>
                </c:pt>
                <c:pt idx="63">
                  <c:v>1.0155756453048701</c:v>
                </c:pt>
                <c:pt idx="64">
                  <c:v>1.01310366066819</c:v>
                </c:pt>
                <c:pt idx="65">
                  <c:v>1.0107676588904699</c:v>
                </c:pt>
                <c:pt idx="66">
                  <c:v>1.0085680554357499</c:v>
                </c:pt>
                <c:pt idx="67">
                  <c:v>1.00650524700864</c:v>
                </c:pt>
                <c:pt idx="68">
                  <c:v>1.0045796095748101</c:v>
                </c:pt>
                <c:pt idx="69">
                  <c:v>1.0027914961208499</c:v>
                </c:pt>
                <c:pt idx="70">
                  <c:v>1.00114123414154</c:v>
                </c:pt>
                <c:pt idx="71">
                  <c:v>1.0008875695917001</c:v>
                </c:pt>
                <c:pt idx="72">
                  <c:v>1.00441606904819</c:v>
                </c:pt>
                <c:pt idx="73">
                  <c:v>1.0079984658925401</c:v>
                </c:pt>
                <c:pt idx="74">
                  <c:v>1.0116359420939101</c:v>
                </c:pt>
                <c:pt idx="75">
                  <c:v>1.0153297066178599</c:v>
                </c:pt>
                <c:pt idx="76">
                  <c:v>1.0190809950092099</c:v>
                </c:pt>
                <c:pt idx="77">
                  <c:v>1.0228910688849999</c:v>
                </c:pt>
                <c:pt idx="78">
                  <c:v>1.02676121533481</c:v>
                </c:pt>
                <c:pt idx="79">
                  <c:v>1.0306927462258799</c:v>
                </c:pt>
                <c:pt idx="80">
                  <c:v>1.0346869974111601</c:v>
                </c:pt>
                <c:pt idx="81">
                  <c:v>1.0387453278387699</c:v>
                </c:pt>
                <c:pt idx="82">
                  <c:v>1.04286911856235</c:v>
                </c:pt>
                <c:pt idx="83">
                  <c:v>1.04705977165181</c:v>
                </c:pt>
                <c:pt idx="84">
                  <c:v>1.05131870900529</c:v>
                </c:pt>
                <c:pt idx="85">
                  <c:v>1.0556473710635099</c:v>
                </c:pt>
                <c:pt idx="86">
                  <c:v>1.0600472154285401</c:v>
                </c:pt>
                <c:pt idx="87">
                  <c:v>1.0645197153896599</c:v>
                </c:pt>
                <c:pt idx="88">
                  <c:v>1.06906635835999</c:v>
                </c:pt>
                <c:pt idx="89">
                  <c:v>1.0736886442281099</c:v>
                </c:pt>
                <c:pt idx="90">
                  <c:v>1.07838808362963</c:v>
                </c:pt>
                <c:pt idx="91">
                  <c:v>1.0831661961445</c:v>
                </c:pt>
                <c:pt idx="92">
                  <c:v>1.0880245084264699</c:v>
                </c:pt>
                <c:pt idx="93">
                  <c:v>1.0929645522715801</c:v>
                </c:pt>
                <c:pt idx="94">
                  <c:v>1.0979878626333299</c:v>
                </c:pt>
                <c:pt idx="95">
                  <c:v>1.1030959755924601</c:v>
                </c:pt>
                <c:pt idx="96">
                  <c:v>1.1082904262897699</c:v>
                </c:pt>
                <c:pt idx="97">
                  <c:v>1.1135727468305801</c:v>
                </c:pt>
                <c:pt idx="98">
                  <c:v>1.1189444641697199</c:v>
                </c:pt>
                <c:pt idx="99">
                  <c:v>1.12440709798612</c:v>
                </c:pt>
                <c:pt idx="100">
                  <c:v>1.1299621585556401</c:v>
                </c:pt>
                <c:pt idx="101">
                  <c:v>1.1356111446311801</c:v>
                </c:pt>
                <c:pt idx="102">
                  <c:v>1.14135554133863</c:v>
                </c:pt>
                <c:pt idx="103">
                  <c:v>1.1471968180966601</c:v>
                </c:pt>
                <c:pt idx="104">
                  <c:v>1.15313642656846</c:v>
                </c:pt>
                <c:pt idx="105">
                  <c:v>1.15917579865246</c:v>
                </c:pt>
                <c:pt idx="106">
                  <c:v>1.1653163445189301</c:v>
                </c:pt>
                <c:pt idx="107">
                  <c:v>1.17155945069837</c:v>
                </c:pt>
                <c:pt idx="108">
                  <c:v>1.1779064782269699</c:v>
                </c:pt>
                <c:pt idx="109">
                  <c:v>1.18435876085383</c:v>
                </c:pt>
                <c:pt idx="110">
                  <c:v>1.19091760331362</c:v>
                </c:pt>
                <c:pt idx="111">
                  <c:v>1.19758427966759</c:v>
                </c:pt>
                <c:pt idx="112">
                  <c:v>1.20436003171509</c:v>
                </c:pt>
                <c:pt idx="113">
                  <c:v>1.21124606747701</c:v>
                </c:pt>
                <c:pt idx="114">
                  <c:v>1.2182435597514401</c:v>
                </c:pt>
                <c:pt idx="115">
                  <c:v>1.22535364474162</c:v>
                </c:pt>
                <c:pt idx="116">
                  <c:v>1.23257742075494</c:v>
                </c:pt>
                <c:pt idx="117">
                  <c:v>1.2399159469716301</c:v>
                </c:pt>
                <c:pt idx="118">
                  <c:v>1.2473702422806701</c:v>
                </c:pt>
                <c:pt idx="119">
                  <c:v>1.2549412841803</c:v>
                </c:pt>
                <c:pt idx="120">
                  <c:v>1.2626300077397401</c:v>
                </c:pt>
                <c:pt idx="121">
                  <c:v>1.27043730461852</c:v>
                </c:pt>
                <c:pt idx="122">
                  <c:v>1.27836402213928</c:v>
                </c:pt>
                <c:pt idx="123">
                  <c:v>1.28641096240969</c:v>
                </c:pt>
                <c:pt idx="124">
                  <c:v>1.2945788814890999</c:v>
                </c:pt>
                <c:pt idx="125">
                  <c:v>1.3028684885949899</c:v>
                </c:pt>
                <c:pt idx="126">
                  <c:v>1.3112804453446401</c:v>
                </c:pt>
                <c:pt idx="127">
                  <c:v>1.31981536502712</c:v>
                </c:pt>
                <c:pt idx="128">
                  <c:v>1.3284738119008399</c:v>
                </c:pt>
                <c:pt idx="129">
                  <c:v>1.33725630051196</c:v>
                </c:pt>
                <c:pt idx="130">
                  <c:v>1.34616329502917</c:v>
                </c:pt>
                <c:pt idx="131">
                  <c:v>1.3551952085903001</c:v>
                </c:pt>
                <c:pt idx="132">
                  <c:v>1.36435240265675</c:v>
                </c:pt>
                <c:pt idx="133">
                  <c:v>1.3736351863715699</c:v>
                </c:pt>
                <c:pt idx="134">
                  <c:v>1.3830438159176299</c:v>
                </c:pt>
                <c:pt idx="135">
                  <c:v>1.3925784938724599</c:v>
                </c:pt>
                <c:pt idx="136">
                  <c:v>1.40223936855645</c:v>
                </c:pt>
                <c:pt idx="137">
                  <c:v>1.4120265333717801</c:v>
                </c:pt>
                <c:pt idx="138">
                  <c:v>1.42194002612933</c:v>
                </c:pt>
                <c:pt idx="139">
                  <c:v>1.4319798283615599</c:v>
                </c:pt>
                <c:pt idx="140">
                  <c:v>1.4421458646192999</c:v>
                </c:pt>
                <c:pt idx="141">
                  <c:v>1.45243800175087</c:v>
                </c:pt>
                <c:pt idx="142">
                  <c:v>1.4628560481622701</c:v>
                </c:pt>
                <c:pt idx="143">
                  <c:v>1.4733997530574401</c:v>
                </c:pt>
                <c:pt idx="144">
                  <c:v>1.4840688056578299</c:v>
                </c:pt>
                <c:pt idx="145">
                  <c:v>1.4948628344008801</c:v>
                </c:pt>
                <c:pt idx="146">
                  <c:v>1.5057814061172301</c:v>
                </c:pt>
                <c:pt idx="147">
                  <c:v>1.5168240251867899</c:v>
                </c:pt>
                <c:pt idx="148">
                  <c:v>1.52799013267397</c:v>
                </c:pt>
                <c:pt idx="149">
                  <c:v>1.53927910544265</c:v>
                </c:pt>
                <c:pt idx="150">
                  <c:v>1.5506902552517601</c:v>
                </c:pt>
                <c:pt idx="151">
                  <c:v>1.5622228278322801</c:v>
                </c:pt>
                <c:pt idx="152">
                  <c:v>1.57387600194719</c:v>
                </c:pt>
                <c:pt idx="153">
                  <c:v>1.5856488884353901</c:v>
                </c:pt>
                <c:pt idx="154">
                  <c:v>1.5975405292414999</c:v>
                </c:pt>
                <c:pt idx="155">
                  <c:v>1.60954989643299</c:v>
                </c:pt>
                <c:pt idx="156">
                  <c:v>1.6216758912067599</c:v>
                </c:pt>
                <c:pt idx="157">
                  <c:v>1.6339173428870499</c:v>
                </c:pt>
                <c:pt idx="158">
                  <c:v>1.6462730079168999</c:v>
                </c:pt>
                <c:pt idx="159">
                  <c:v>1.65874156884552</c:v>
                </c:pt>
                <c:pt idx="160">
                  <c:v>1.6713216333138601</c:v>
                </c:pt>
                <c:pt idx="161">
                  <c:v>1.68401173304107</c:v>
                </c:pt>
                <c:pt idx="162">
                  <c:v>1.69681033598188</c:v>
                </c:pt>
                <c:pt idx="163">
                  <c:v>1.70971665149828</c:v>
                </c:pt>
                <c:pt idx="164">
                  <c:v>1.7227311408866</c:v>
                </c:pt>
                <c:pt idx="165">
                  <c:v>1.7358543916364</c:v>
                </c:pt>
                <c:pt idx="166">
                  <c:v>1.74908700773922</c:v>
                </c:pt>
                <c:pt idx="167">
                  <c:v>1.76242960916195</c:v>
                </c:pt>
                <c:pt idx="168">
                  <c:v>1.77588283135687</c:v>
                </c:pt>
                <c:pt idx="169">
                  <c:v>1.7894473248058</c:v>
                </c:pt>
                <c:pt idx="170">
                  <c:v>1.80312375459626</c:v>
                </c:pt>
                <c:pt idx="171">
                  <c:v>1.81691280002734</c:v>
                </c:pt>
                <c:pt idx="172">
                  <c:v>1.83081515424352</c:v>
                </c:pt>
                <c:pt idx="173">
                  <c:v>1.8448315238944299</c:v>
                </c:pt>
                <c:pt idx="174">
                  <c:v>1.8589626288189001</c:v>
                </c:pt>
                <c:pt idx="175">
                  <c:v>1.8732092017517299</c:v>
                </c:pt>
                <c:pt idx="176">
                  <c:v>1.8875719880517801</c:v>
                </c:pt>
                <c:pt idx="177">
                  <c:v>1.9020517454497401</c:v>
                </c:pt>
                <c:pt idx="178">
                  <c:v>1.9166492438146601</c:v>
                </c:pt>
                <c:pt idx="179">
                  <c:v>1.9313652649378099</c:v>
                </c:pt>
              </c:numCache>
            </c:numRef>
          </c:yVal>
          <c:smooth val="1"/>
        </c:ser>
        <c:dLbls>
          <c:showLegendKey val="0"/>
          <c:showVal val="0"/>
          <c:showCatName val="0"/>
          <c:showSerName val="0"/>
          <c:showPercent val="0"/>
          <c:showBubbleSize val="0"/>
        </c:dLbls>
        <c:axId val="929751056"/>
        <c:axId val="929751448"/>
      </c:scatterChart>
      <c:valAx>
        <c:axId val="929751056"/>
        <c:scaling>
          <c:orientation val="minMax"/>
          <c:max val="18"/>
          <c:min val="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929751448"/>
        <c:crosses val="autoZero"/>
        <c:crossBetween val="midCat"/>
        <c:majorUnit val="1"/>
      </c:valAx>
      <c:valAx>
        <c:axId val="92975144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2975105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1.1133387937802599</c:v>
                </c:pt>
                <c:pt idx="1">
                  <c:v>1.1116481920491801</c:v>
                </c:pt>
                <c:pt idx="2">
                  <c:v>1.10996015749192</c:v>
                </c:pt>
                <c:pt idx="3">
                  <c:v>1.1082746862102499</c:v>
                </c:pt>
                <c:pt idx="4">
                  <c:v>1.1065917743118301</c:v>
                </c:pt>
                <c:pt idx="5">
                  <c:v>1.1049114196122001</c:v>
                </c:pt>
                <c:pt idx="6">
                  <c:v>1.1032337133927801</c:v>
                </c:pt>
                <c:pt idx="7">
                  <c:v>1.10155888634685</c:v>
                </c:pt>
                <c:pt idx="8">
                  <c:v>1.0998871792418501</c:v>
                </c:pt>
                <c:pt idx="9">
                  <c:v>1.0982188313622101</c:v>
                </c:pt>
                <c:pt idx="10">
                  <c:v>1.0965540805165499</c:v>
                </c:pt>
                <c:pt idx="11">
                  <c:v>1.09489316304537</c:v>
                </c:pt>
                <c:pt idx="12">
                  <c:v>1.0932363138293399</c:v>
                </c:pt>
                <c:pt idx="13">
                  <c:v>1.0915837662979699</c:v>
                </c:pt>
                <c:pt idx="14">
                  <c:v>1.0899357524389299</c:v>
                </c:pt>
                <c:pt idx="15">
                  <c:v>1.0882925028077099</c:v>
                </c:pt>
                <c:pt idx="16">
                  <c:v>1.0866542465378899</c:v>
                </c:pt>
                <c:pt idx="17">
                  <c:v>1.0850212113518301</c:v>
                </c:pt>
                <c:pt idx="18">
                  <c:v>1.08339362357186</c:v>
                </c:pt>
                <c:pt idx="19">
                  <c:v>1.08177170813193</c:v>
                </c:pt>
                <c:pt idx="20">
                  <c:v>1.0801556885897501</c:v>
                </c:pt>
                <c:pt idx="21">
                  <c:v>1.07854578713938</c:v>
                </c:pt>
                <c:pt idx="22">
                  <c:v>1.0769422246242699</c:v>
                </c:pt>
                <c:pt idx="23">
                  <c:v>1.0753452205507401</c:v>
                </c:pt>
                <c:pt idx="24">
                  <c:v>1.0737549931019801</c:v>
                </c:pt>
                <c:pt idx="25">
                  <c:v>1.0721717591524</c:v>
                </c:pt>
                <c:pt idx="26">
                  <c:v>1.0705957342824399</c:v>
                </c:pt>
                <c:pt idx="27">
                  <c:v>1.0690271327939</c:v>
                </c:pt>
                <c:pt idx="28">
                  <c:v>1.0674661677255699</c:v>
                </c:pt>
                <c:pt idx="29">
                  <c:v>1.0659130508693799</c:v>
                </c:pt>
                <c:pt idx="30">
                  <c:v>1.0643679927869201</c:v>
                </c:pt>
                <c:pt idx="31">
                  <c:v>1.0628312028264</c:v>
                </c:pt>
                <c:pt idx="32">
                  <c:v>1.06130288914002</c:v>
                </c:pt>
                <c:pt idx="33">
                  <c:v>1.05978325870173</c:v>
                </c:pt>
                <c:pt idx="34">
                  <c:v>1.0582725173254199</c:v>
                </c:pt>
                <c:pt idx="35">
                  <c:v>1.0567708696834699</c:v>
                </c:pt>
                <c:pt idx="36">
                  <c:v>1.0552785193257801</c:v>
                </c:pt>
                <c:pt idx="37">
                  <c:v>1.0537956686990499</c:v>
                </c:pt>
                <c:pt idx="38">
                  <c:v>1.0523225191666301</c:v>
                </c:pt>
                <c:pt idx="39">
                  <c:v>1.05085927102857</c:v>
                </c:pt>
                <c:pt idx="40">
                  <c:v>1.0494061235422101</c:v>
                </c:pt>
                <c:pt idx="41">
                  <c:v>1.0479632749430601</c:v>
                </c:pt>
                <c:pt idx="42">
                  <c:v>1.0465309224660599</c:v>
                </c:pt>
                <c:pt idx="43">
                  <c:v>1.04510926236726</c:v>
                </c:pt>
                <c:pt idx="44">
                  <c:v>1.0436984899458099</c:v>
                </c:pt>
                <c:pt idx="45">
                  <c:v>1.0422987995663999</c:v>
                </c:pt>
                <c:pt idx="46">
                  <c:v>1.0409103846819701</c:v>
                </c:pt>
                <c:pt idx="47">
                  <c:v>1.0395334378568299</c:v>
                </c:pt>
                <c:pt idx="48">
                  <c:v>1.0381681507901599</c:v>
                </c:pt>
                <c:pt idx="49">
                  <c:v>1.03681471433987</c:v>
                </c:pt>
                <c:pt idx="50">
                  <c:v>1.03547331854671</c:v>
                </c:pt>
                <c:pt idx="51">
                  <c:v>1.0341441526589199</c:v>
                </c:pt>
                <c:pt idx="52">
                  <c:v>1.0328274051570601</c:v>
                </c:pt>
                <c:pt idx="53">
                  <c:v>1.0315232637792999</c:v>
                </c:pt>
                <c:pt idx="54">
                  <c:v>1.0302319155470001</c:v>
                </c:pt>
                <c:pt idx="55">
                  <c:v>1.0289535467906801</c:v>
                </c:pt>
                <c:pt idx="56">
                  <c:v>1.02768834317632</c:v>
                </c:pt>
                <c:pt idx="57">
                  <c:v>1.02643648973197</c:v>
                </c:pt>
                <c:pt idx="58">
                  <c:v>1.0251981708748099</c:v>
                </c:pt>
                <c:pt idx="59">
                  <c:v>1.0239735704384201</c:v>
                </c:pt>
                <c:pt idx="60">
                  <c:v>1.02276287170049</c:v>
                </c:pt>
                <c:pt idx="61">
                  <c:v>1.0215662574108499</c:v>
                </c:pt>
                <c:pt idx="62">
                  <c:v>1.02038390981983</c:v>
                </c:pt>
                <c:pt idx="63">
                  <c:v>1.0192160107069801</c:v>
                </c:pt>
                <c:pt idx="64">
                  <c:v>1.01806274141011</c:v>
                </c:pt>
                <c:pt idx="65">
                  <c:v>1.01692428285473</c:v>
                </c:pt>
                <c:pt idx="66">
                  <c:v>1.0158008155837499</c:v>
                </c:pt>
                <c:pt idx="67">
                  <c:v>1.01469251978759</c:v>
                </c:pt>
                <c:pt idx="68">
                  <c:v>1.0135995753346501</c:v>
                </c:pt>
                <c:pt idx="69">
                  <c:v>1.0125221618020299</c:v>
                </c:pt>
                <c:pt idx="70">
                  <c:v>1.01146045850672</c:v>
                </c:pt>
                <c:pt idx="71">
                  <c:v>1.0104146445370701</c:v>
                </c:pt>
                <c:pt idx="72">
                  <c:v>1.0093848987846099</c:v>
                </c:pt>
                <c:pt idx="73">
                  <c:v>1.00837139997623</c:v>
                </c:pt>
                <c:pt idx="74">
                  <c:v>1.0073743267067701</c:v>
                </c:pt>
                <c:pt idx="75">
                  <c:v>1.0063938574718501</c:v>
                </c:pt>
                <c:pt idx="76">
                  <c:v>1.0054301707011899</c:v>
                </c:pt>
                <c:pt idx="77">
                  <c:v>1.00448344479218</c:v>
                </c:pt>
                <c:pt idx="78">
                  <c:v>1.0035538581439201</c:v>
                </c:pt>
                <c:pt idx="79">
                  <c:v>1.0026415891914999</c:v>
                </c:pt>
                <c:pt idx="80">
                  <c:v>1.0017468164407699</c:v>
                </c:pt>
                <c:pt idx="81">
                  <c:v>1.0008697185034401</c:v>
                </c:pt>
                <c:pt idx="82">
                  <c:v>1.00001047410357</c:v>
                </c:pt>
                <c:pt idx="83">
                  <c:v>0.99916919912980295</c:v>
                </c:pt>
                <c:pt idx="84">
                  <c:v>0.99834581352910301</c:v>
                </c:pt>
                <c:pt idx="85">
                  <c:v>0.99754020018523204</c:v>
                </c:pt>
                <c:pt idx="86">
                  <c:v>0.99675224317204703</c:v>
                </c:pt>
                <c:pt idx="87">
                  <c:v>0.99598182773672295</c:v>
                </c:pt>
                <c:pt idx="88">
                  <c:v>0.99522884028318204</c:v>
                </c:pt>
                <c:pt idx="89">
                  <c:v>0.99449316835571799</c:v>
                </c:pt>
                <c:pt idx="90">
                  <c:v>0.99377470062280704</c:v>
                </c:pt>
                <c:pt idx="91">
                  <c:v>0.99307332686111705</c:v>
                </c:pt>
                <c:pt idx="92">
                  <c:v>0.99238893793969696</c:v>
                </c:pt>
                <c:pt idx="93">
                  <c:v>0.99172142580435296</c:v>
                </c:pt>
                <c:pt idx="94">
                  <c:v>0.99107068346220695</c:v>
                </c:pt>
                <c:pt idx="95">
                  <c:v>0.99043660496642505</c:v>
                </c:pt>
                <c:pt idx="96">
                  <c:v>0.98981908540113706</c:v>
                </c:pt>
                <c:pt idx="97">
                  <c:v>0.98921802086650701</c:v>
                </c:pt>
                <c:pt idx="98">
                  <c:v>0.988633308463998</c:v>
                </c:pt>
                <c:pt idx="99">
                  <c:v>0.98806484628178004</c:v>
                </c:pt>
                <c:pt idx="100">
                  <c:v>0.98751253338031997</c:v>
                </c:pt>
                <c:pt idx="101">
                  <c:v>0.98697626977812702</c:v>
                </c:pt>
                <c:pt idx="102">
                  <c:v>0.98645595643765505</c:v>
                </c:pt>
                <c:pt idx="103">
                  <c:v>0.98595149525136605</c:v>
                </c:pt>
                <c:pt idx="104">
                  <c:v>0.98546278902794704</c:v>
                </c:pt>
                <c:pt idx="105">
                  <c:v>0.98498974147867502</c:v>
                </c:pt>
                <c:pt idx="106">
                  <c:v>0.98453225720394</c:v>
                </c:pt>
                <c:pt idx="107">
                  <c:v>0.984090241679904</c:v>
                </c:pt>
                <c:pt idx="108">
                  <c:v>0.98366360124531804</c:v>
                </c:pt>
                <c:pt idx="109">
                  <c:v>0.98325224308846704</c:v>
                </c:pt>
                <c:pt idx="110">
                  <c:v>0.98285607523427099</c:v>
                </c:pt>
                <c:pt idx="111">
                  <c:v>0.98247500653150999</c:v>
                </c:pt>
                <c:pt idx="112">
                  <c:v>0.98210894664019599</c:v>
                </c:pt>
                <c:pt idx="113">
                  <c:v>0.98175780601907203</c:v>
                </c:pt>
                <c:pt idx="114">
                  <c:v>0.98142149591324801</c:v>
                </c:pt>
                <c:pt idx="115">
                  <c:v>0.98109992834196202</c:v>
                </c:pt>
                <c:pt idx="116">
                  <c:v>0.98079301608647196</c:v>
                </c:pt>
                <c:pt idx="117">
                  <c:v>0.98050067267807695</c:v>
                </c:pt>
                <c:pt idx="118">
                  <c:v>0.98022281238624898</c:v>
                </c:pt>
                <c:pt idx="119">
                  <c:v>0.97995935020690805</c:v>
                </c:pt>
                <c:pt idx="120">
                  <c:v>0.97971020185079305</c:v>
                </c:pt>
                <c:pt idx="121">
                  <c:v>0.97947528373197401</c:v>
                </c:pt>
                <c:pt idx="122">
                  <c:v>0.97925451295646504</c:v>
                </c:pt>
                <c:pt idx="123">
                  <c:v>0.97904780731095298</c:v>
                </c:pt>
                <c:pt idx="124">
                  <c:v>0.97885508525165199</c:v>
                </c:pt>
                <c:pt idx="125">
                  <c:v>0.97867626589325096</c:v>
                </c:pt>
                <c:pt idx="126">
                  <c:v>0.97851126899798602</c:v>
                </c:pt>
                <c:pt idx="127">
                  <c:v>0.97836001496481095</c:v>
                </c:pt>
                <c:pt idx="128">
                  <c:v>0.97822242481867605</c:v>
                </c:pt>
                <c:pt idx="129">
                  <c:v>0.978098420199915</c:v>
                </c:pt>
                <c:pt idx="130">
                  <c:v>0.97798792335373197</c:v>
                </c:pt>
                <c:pt idx="131">
                  <c:v>0.97789085711978596</c:v>
                </c:pt>
                <c:pt idx="132">
                  <c:v>0.97780714492188403</c:v>
                </c:pt>
                <c:pt idx="133">
                  <c:v>0.97773671075776303</c:v>
                </c:pt>
                <c:pt idx="134">
                  <c:v>0.97767947918897702</c:v>
                </c:pt>
                <c:pt idx="135">
                  <c:v>0.97763537533087097</c:v>
                </c:pt>
                <c:pt idx="136">
                  <c:v>0.97760432484265802</c:v>
                </c:pt>
                <c:pt idx="137">
                  <c:v>0.97758625391757803</c:v>
                </c:pt>
                <c:pt idx="138">
                  <c:v>0.97758108927316001</c:v>
                </c:pt>
                <c:pt idx="139">
                  <c:v>0.97758875814155999</c:v>
                </c:pt>
                <c:pt idx="140">
                  <c:v>0.97760918826000098</c:v>
                </c:pt>
                <c:pt idx="141">
                  <c:v>0.97764230786128903</c:v>
                </c:pt>
                <c:pt idx="142">
                  <c:v>0.97768804566442102</c:v>
                </c:pt>
                <c:pt idx="143">
                  <c:v>0.97774633086527596</c:v>
                </c:pt>
                <c:pt idx="144">
                  <c:v>0.97781709312738596</c:v>
                </c:pt>
                <c:pt idx="145">
                  <c:v>0.97790026257279505</c:v>
                </c:pt>
                <c:pt idx="146">
                  <c:v>0.97799576977299296</c:v>
                </c:pt>
                <c:pt idx="147">
                  <c:v>0.97810354573993297</c:v>
                </c:pt>
                <c:pt idx="148">
                  <c:v>0.97822352191712203</c:v>
                </c:pt>
                <c:pt idx="149">
                  <c:v>0.97835563017079696</c:v>
                </c:pt>
                <c:pt idx="150">
                  <c:v>0.97849980278116899</c:v>
                </c:pt>
                <c:pt idx="151">
                  <c:v>0.97865597243374503</c:v>
                </c:pt>
                <c:pt idx="152">
                  <c:v>0.97882407221072598</c:v>
                </c:pt>
                <c:pt idx="153">
                  <c:v>0.97900403558247395</c:v>
                </c:pt>
                <c:pt idx="154">
                  <c:v>0.97919579639905396</c:v>
                </c:pt>
                <c:pt idx="155">
                  <c:v>0.97939928888184502</c:v>
                </c:pt>
                <c:pt idx="156">
                  <c:v>0.97961444761521799</c:v>
                </c:pt>
                <c:pt idx="157">
                  <c:v>0.97984120753829096</c:v>
                </c:pt>
                <c:pt idx="158">
                  <c:v>0.98007950393674204</c:v>
                </c:pt>
                <c:pt idx="159">
                  <c:v>0.98032927243469403</c:v>
                </c:pt>
                <c:pt idx="160">
                  <c:v>0.98059044898666703</c:v>
                </c:pt>
                <c:pt idx="161">
                  <c:v>0.98086296986958899</c:v>
                </c:pt>
                <c:pt idx="162">
                  <c:v>0.98114677167487896</c:v>
                </c:pt>
                <c:pt idx="163">
                  <c:v>0.98144179130058695</c:v>
                </c:pt>
                <c:pt idx="164">
                  <c:v>0.98174796594359504</c:v>
                </c:pt>
                <c:pt idx="165">
                  <c:v>0.98206523309188998</c:v>
                </c:pt>
                <c:pt idx="166">
                  <c:v>0.98239353051688405</c:v>
                </c:pt>
                <c:pt idx="167">
                  <c:v>0.98273279626580001</c:v>
                </c:pt>
                <c:pt idx="168">
                  <c:v>0.98308296865412004</c:v>
                </c:pt>
                <c:pt idx="169">
                  <c:v>0.98344398625808804</c:v>
                </c:pt>
                <c:pt idx="170">
                  <c:v>0.98381578790726498</c:v>
                </c:pt>
                <c:pt idx="171">
                  <c:v>0.98419831267715296</c:v>
                </c:pt>
                <c:pt idx="172">
                  <c:v>0.98459149988186201</c:v>
                </c:pt>
                <c:pt idx="173">
                  <c:v>0.98499528906684297</c:v>
                </c:pt>
                <c:pt idx="174">
                  <c:v>0.98540962000166699</c:v>
                </c:pt>
                <c:pt idx="175">
                  <c:v>0.98583443267286097</c:v>
                </c:pt>
                <c:pt idx="176">
                  <c:v>0.98626966727679999</c:v>
                </c:pt>
                <c:pt idx="177">
                  <c:v>0.98671526421264799</c:v>
                </c:pt>
                <c:pt idx="178">
                  <c:v>0.98717116407534899</c:v>
                </c:pt>
                <c:pt idx="179">
                  <c:v>0.98763730764867297</c:v>
                </c:pt>
                <c:pt idx="180">
                  <c:v>0.98811363589831602</c:v>
                </c:pt>
                <c:pt idx="181">
                  <c:v>0.98860008996503501</c:v>
                </c:pt>
                <c:pt idx="182">
                  <c:v>0.98909661115785297</c:v>
                </c:pt>
                <c:pt idx="183">
                  <c:v>0.98960314094729396</c:v>
                </c:pt>
                <c:pt idx="184">
                  <c:v>0.990119620958679</c:v>
                </c:pt>
                <c:pt idx="185">
                  <c:v>0.99064599296546596</c:v>
                </c:pt>
                <c:pt idx="186">
                  <c:v>0.99118219888262904</c:v>
                </c:pt>
                <c:pt idx="187">
                  <c:v>0.99172818076009905</c:v>
                </c:pt>
                <c:pt idx="188">
                  <c:v>0.99228388077623997</c:v>
                </c:pt>
                <c:pt idx="189">
                  <c:v>0.99284924123136797</c:v>
                </c:pt>
                <c:pt idx="190">
                  <c:v>0.99342420454132996</c:v>
                </c:pt>
                <c:pt idx="191">
                  <c:v>0.99400871323110795</c:v>
                </c:pt>
                <c:pt idx="192">
                  <c:v>0.99460270992848598</c:v>
                </c:pt>
                <c:pt idx="193">
                  <c:v>0.99520613735774499</c:v>
                </c:pt>
                <c:pt idx="194">
                  <c:v>0.99581893833341295</c:v>
                </c:pt>
                <c:pt idx="195">
                  <c:v>0.99644105575404696</c:v>
                </c:pt>
                <c:pt idx="196">
                  <c:v>0.99707243259607004</c:v>
                </c:pt>
                <c:pt idx="197">
                  <c:v>0.99771301190764095</c:v>
                </c:pt>
                <c:pt idx="198">
                  <c:v>0.99836273680256704</c:v>
                </c:pt>
                <c:pt idx="199">
                  <c:v>0.999021550454259</c:v>
                </c:pt>
                <c:pt idx="200">
                  <c:v>0.99968939608973095</c:v>
                </c:pt>
                <c:pt idx="201">
                  <c:v>1.00036621698363</c:v>
                </c:pt>
                <c:pt idx="202">
                  <c:v>1.0010519564523299</c:v>
                </c:pt>
                <c:pt idx="203">
                  <c:v>1.00174655784802</c:v>
                </c:pt>
                <c:pt idx="204">
                  <c:v>1.0024499645528999</c:v>
                </c:pt>
                <c:pt idx="205">
                  <c:v>1.0031621199733201</c:v>
                </c:pt>
                <c:pt idx="206">
                  <c:v>1.0038829675340799</c:v>
                </c:pt>
                <c:pt idx="207">
                  <c:v>1.0046124506726599</c:v>
                </c:pt>
                <c:pt idx="208">
                  <c:v>1.00535051283355</c:v>
                </c:pt>
                <c:pt idx="209">
                  <c:v>1.00609709746258</c:v>
                </c:pt>
                <c:pt idx="210">
                  <c:v>1.0068521480013399</c:v>
                </c:pt>
                <c:pt idx="211">
                  <c:v>1.0076156078815801</c:v>
                </c:pt>
                <c:pt idx="212">
                  <c:v>1.0083874205196799</c:v>
                </c:pt>
                <c:pt idx="213">
                  <c:v>1.0091675293111499</c:v>
                </c:pt>
                <c:pt idx="214">
                  <c:v>1.00995587762518</c:v>
                </c:pt>
                <c:pt idx="215">
                  <c:v>1.0107524087991799</c:v>
                </c:pt>
                <c:pt idx="216">
                  <c:v>1.0115570661334501</c:v>
                </c:pt>
                <c:pt idx="217">
                  <c:v>1.01236979288576</c:v>
                </c:pt>
                <c:pt idx="218">
                  <c:v>1.0131905322660799</c:v>
                </c:pt>
                <c:pt idx="219">
                  <c:v>1.01401922743127</c:v>
                </c:pt>
                <c:pt idx="220">
                  <c:v>1.01485582147988</c:v>
                </c:pt>
                <c:pt idx="221">
                  <c:v>1.0157002574468801</c:v>
                </c:pt>
                <c:pt idx="222">
                  <c:v>1.01655247829855</c:v>
                </c:pt>
                <c:pt idx="223">
                  <c:v>1.01741242692727</c:v>
                </c:pt>
                <c:pt idx="224">
                  <c:v>1.01828004614652</c:v>
                </c:pt>
                <c:pt idx="225">
                  <c:v>1.0191552786857001</c:v>
                </c:pt>
                <c:pt idx="226">
                  <c:v>1.0200380671851901</c:v>
                </c:pt>
                <c:pt idx="227">
                  <c:v>1.0209283541913099</c:v>
                </c:pt>
                <c:pt idx="228">
                  <c:v>1.0218260821513601</c:v>
                </c:pt>
                <c:pt idx="229">
                  <c:v>1.02273119340871</c:v>
                </c:pt>
                <c:pt idx="230">
                  <c:v>1.0236436301979099</c:v>
                </c:pt>
                <c:pt idx="231">
                  <c:v>1.02456333463982</c:v>
                </c:pt>
                <c:pt idx="232">
                  <c:v>1.0254902487368001</c:v>
                </c:pt>
                <c:pt idx="233">
                  <c:v>1.0264243143679299</c:v>
                </c:pt>
                <c:pt idx="234">
                  <c:v>1.0273654732842501</c:v>
                </c:pt>
                <c:pt idx="235">
                  <c:v>1.02831366710403</c:v>
                </c:pt>
                <c:pt idx="236">
                  <c:v>1.02926883730815</c:v>
                </c:pt>
                <c:pt idx="237">
                  <c:v>1.0302309252353701</c:v>
                </c:pt>
                <c:pt idx="238">
                  <c:v>1.0311998720778</c:v>
                </c:pt>
                <c:pt idx="239">
                  <c:v>1.0321756188762401</c:v>
                </c:pt>
                <c:pt idx="240">
                  <c:v>1.03315810651574</c:v>
                </c:pt>
                <c:pt idx="241">
                  <c:v>1.034147275721</c:v>
                </c:pt>
                <c:pt idx="242">
                  <c:v>1.0351430670519799</c:v>
                </c:pt>
                <c:pt idx="243">
                  <c:v>1.0361454208993901</c:v>
                </c:pt>
                <c:pt idx="244">
                  <c:v>1.0371542774803599</c:v>
                </c:pt>
                <c:pt idx="245">
                  <c:v>1.03816957683402</c:v>
                </c:pt>
                <c:pt idx="246">
                  <c:v>1.0391912588172201</c:v>
                </c:pt>
                <c:pt idx="247">
                  <c:v>1.0402192631002001</c:v>
                </c:pt>
                <c:pt idx="248">
                  <c:v>1.0412535291623399</c:v>
                </c:pt>
                <c:pt idx="249">
                  <c:v>1.04229399628796</c:v>
                </c:pt>
                <c:pt idx="250">
                  <c:v>1.04334060356211</c:v>
                </c:pt>
                <c:pt idx="251">
                  <c:v>1.0443932898664301</c:v>
                </c:pt>
                <c:pt idx="252">
                  <c:v>1.04545199387504</c:v>
                </c:pt>
                <c:pt idx="253">
                  <c:v>1.04651665405046</c:v>
                </c:pt>
                <c:pt idx="254">
                  <c:v>1.0475872086395801</c:v>
                </c:pt>
                <c:pt idx="255">
                  <c:v>1.04866359566961</c:v>
                </c:pt>
                <c:pt idx="256">
                  <c:v>1.04974575294419</c:v>
                </c:pt>
                <c:pt idx="257">
                  <c:v>1.05083361803939</c:v>
                </c:pt>
                <c:pt idx="258">
                  <c:v>1.0519271282998699</c:v>
                </c:pt>
                <c:pt idx="259">
                  <c:v>1.0530262208349801</c:v>
                </c:pt>
                <c:pt idx="260">
                  <c:v>1.0541308325149801</c:v>
                </c:pt>
                <c:pt idx="261">
                  <c:v>1.05524089996721</c:v>
                </c:pt>
                <c:pt idx="262">
                  <c:v>1.0563563595724299</c:v>
                </c:pt>
                <c:pt idx="263">
                  <c:v>1.0574771474610201</c:v>
                </c:pt>
                <c:pt idx="264">
                  <c:v>1.0586031995093901</c:v>
                </c:pt>
                <c:pt idx="265">
                  <c:v>1.0597344513363101</c:v>
                </c:pt>
                <c:pt idx="266">
                  <c:v>1.0608708382993499</c:v>
                </c:pt>
                <c:pt idx="267">
                  <c:v>1.0620122954912901</c:v>
                </c:pt>
                <c:pt idx="268">
                  <c:v>1.0631587577366699</c:v>
                </c:pt>
                <c:pt idx="269">
                  <c:v>1.06431015958826</c:v>
                </c:pt>
                <c:pt idx="270">
                  <c:v>1.06546643532368</c:v>
                </c:pt>
                <c:pt idx="271">
                  <c:v>1.06662751894199</c:v>
                </c:pt>
                <c:pt idx="272">
                  <c:v>1.06779334416031</c:v>
                </c:pt>
                <c:pt idx="273">
                  <c:v>1.06896384441057</c:v>
                </c:pt>
                <c:pt idx="274">
                  <c:v>1.07013895283621</c:v>
                </c:pt>
                <c:pt idx="275">
                  <c:v>1.07131860228895</c:v>
                </c:pt>
                <c:pt idx="276">
                  <c:v>1.0725027253256201</c:v>
                </c:pt>
                <c:pt idx="277">
                  <c:v>1.0736912542049999</c:v>
                </c:pt>
                <c:pt idx="278">
                  <c:v>1.0748841208847499</c:v>
                </c:pt>
                <c:pt idx="279">
                  <c:v>1.07608125701832</c:v>
                </c:pt>
                <c:pt idx="280">
                  <c:v>1.0772825939519699</c:v>
                </c:pt>
                <c:pt idx="281">
                  <c:v>1.0784880627217499</c:v>
                </c:pt>
                <c:pt idx="282">
                  <c:v>1.0796975940506399</c:v>
                </c:pt>
                <c:pt idx="283">
                  <c:v>1.0809111183455899</c:v>
                </c:pt>
                <c:pt idx="284">
                  <c:v>1.0821285656947399</c:v>
                </c:pt>
                <c:pt idx="285">
                  <c:v>1.0833498658646199</c:v>
                </c:pt>
                <c:pt idx="286">
                  <c:v>1.0845749482973599</c:v>
                </c:pt>
                <c:pt idx="287">
                  <c:v>1.08580374210802</c:v>
                </c:pt>
                <c:pt idx="288">
                  <c:v>1.08703617608195</c:v>
                </c:pt>
                <c:pt idx="289">
                  <c:v>1.0882721786721301</c:v>
                </c:pt>
                <c:pt idx="290">
                  <c:v>1.0895116779966301</c:v>
                </c:pt>
                <c:pt idx="291">
                  <c:v>1.0907546018361001</c:v>
                </c:pt>
                <c:pt idx="292">
                  <c:v>1.0920008776312899</c:v>
                </c:pt>
                <c:pt idx="293">
                  <c:v>1.09325043248063</c:v>
                </c:pt>
                <c:pt idx="294">
                  <c:v>1.0945031931378499</c:v>
                </c:pt>
                <c:pt idx="295">
                  <c:v>1.09575908600965</c:v>
                </c:pt>
                <c:pt idx="296">
                  <c:v>1.0970180371534499</c:v>
                </c:pt>
                <c:pt idx="297">
                  <c:v>1.09827997227514</c:v>
                </c:pt>
                <c:pt idx="298">
                  <c:v>1.09954481672688</c:v>
                </c:pt>
                <c:pt idx="299">
                  <c:v>1.10081249550505</c:v>
                </c:pt>
                <c:pt idx="300">
                  <c:v>1.1020829332480699</c:v>
                </c:pt>
                <c:pt idx="301">
                  <c:v>1.10335605423446</c:v>
                </c:pt>
                <c:pt idx="302">
                  <c:v>1.10463178238084</c:v>
                </c:pt>
                <c:pt idx="303">
                  <c:v>1.1059100412399701</c:v>
                </c:pt>
                <c:pt idx="304">
                  <c:v>1.1071907539989501</c:v>
                </c:pt>
                <c:pt idx="305">
                  <c:v>1.10847384347734</c:v>
                </c:pt>
                <c:pt idx="306">
                  <c:v>1.1097592321254599</c:v>
                </c:pt>
                <c:pt idx="307">
                  <c:v>1.1110468420226101</c:v>
                </c:pt>
                <c:pt idx="308">
                  <c:v>1.11233659487549</c:v>
                </c:pt>
                <c:pt idx="309">
                  <c:v>1.1136284120165201</c:v>
                </c:pt>
                <c:pt idx="310">
                  <c:v>1.1149222144024</c:v>
                </c:pt>
                <c:pt idx="311">
                  <c:v>1.11621792261251</c:v>
                </c:pt>
                <c:pt idx="312">
                  <c:v>1.11751545684756</c:v>
                </c:pt>
                <c:pt idx="313">
                  <c:v>1.11881473692817</c:v>
                </c:pt>
                <c:pt idx="314">
                  <c:v>1.12011568229359</c:v>
                </c:pt>
                <c:pt idx="315">
                  <c:v>1.1214182120381699</c:v>
                </c:pt>
                <c:pt idx="316">
                  <c:v>1.1227222652790101</c:v>
                </c:pt>
                <c:pt idx="317">
                  <c:v>1.1240278349521999</c:v>
                </c:pt>
                <c:pt idx="318">
                  <c:v>1.12533492282114</c:v>
                </c:pt>
                <c:pt idx="319">
                  <c:v>1.1266435306512801</c:v>
                </c:pt>
                <c:pt idx="320">
                  <c:v>1.1279536602101199</c:v>
                </c:pt>
                <c:pt idx="321">
                  <c:v>1.1292653132672199</c:v>
                </c:pt>
                <c:pt idx="322">
                  <c:v>1.1305784915942101</c:v>
                </c:pt>
                <c:pt idx="323">
                  <c:v>1.1318931969647399</c:v>
                </c:pt>
                <c:pt idx="324">
                  <c:v>1.1332094311545799</c:v>
                </c:pt>
                <c:pt idx="325">
                  <c:v>1.13452719594151</c:v>
                </c:pt>
                <c:pt idx="326">
                  <c:v>1.13584649310541</c:v>
                </c:pt>
                <c:pt idx="327">
                  <c:v>1.1371673244282201</c:v>
                </c:pt>
                <c:pt idx="328">
                  <c:v>1.13848969169395</c:v>
                </c:pt>
                <c:pt idx="329">
                  <c:v>1.13981359668869</c:v>
                </c:pt>
                <c:pt idx="330">
                  <c:v>1.1411390412006099</c:v>
                </c:pt>
                <c:pt idx="331">
                  <c:v>1.14246602701995</c:v>
                </c:pt>
                <c:pt idx="332">
                  <c:v>1.1437945559390399</c:v>
                </c:pt>
                <c:pt idx="333">
                  <c:v>1.1451246297522799</c:v>
                </c:pt>
                <c:pt idx="334">
                  <c:v>1.1464562502561799</c:v>
                </c:pt>
                <c:pt idx="335">
                  <c:v>1.1477894192493101</c:v>
                </c:pt>
                <c:pt idx="336">
                  <c:v>1.1491241385323601</c:v>
                </c:pt>
                <c:pt idx="337">
                  <c:v>1.1504604099080999</c:v>
                </c:pt>
                <c:pt idx="338">
                  <c:v>1.1517982351814</c:v>
                </c:pt>
                <c:pt idx="339">
                  <c:v>1.15313761615921</c:v>
                </c:pt>
                <c:pt idx="340">
                  <c:v>1.15447855465062</c:v>
                </c:pt>
                <c:pt idx="341">
                  <c:v>1.15582105246679</c:v>
                </c:pt>
                <c:pt idx="342">
                  <c:v>1.15716511142099</c:v>
                </c:pt>
                <c:pt idx="343">
                  <c:v>1.15851073332862</c:v>
                </c:pt>
                <c:pt idx="344">
                  <c:v>1.1598579200071699</c:v>
                </c:pt>
                <c:pt idx="345">
                  <c:v>1.16120667327626</c:v>
                </c:pt>
                <c:pt idx="346">
                  <c:v>1.1625569949576</c:v>
                </c:pt>
                <c:pt idx="347">
                  <c:v>1.16390888687505</c:v>
                </c:pt>
                <c:pt idx="348">
                  <c:v>1.1652623508545701</c:v>
                </c:pt>
                <c:pt idx="349">
                  <c:v>1.1666173887242499</c:v>
                </c:pt>
                <c:pt idx="350">
                  <c:v>1.1679740023142999</c:v>
                </c:pt>
                <c:pt idx="351">
                  <c:v>1.16933219345707</c:v>
                </c:pt>
                <c:pt idx="352">
                  <c:v>1.1706919639870299</c:v>
                </c:pt>
                <c:pt idx="353">
                  <c:v>1.1720533157408</c:v>
                </c:pt>
                <c:pt idx="354">
                  <c:v>1.17341625055711</c:v>
                </c:pt>
                <c:pt idx="355">
                  <c:v>1.17478077027684</c:v>
                </c:pt>
                <c:pt idx="356">
                  <c:v>1.1761468767430101</c:v>
                </c:pt>
                <c:pt idx="357">
                  <c:v>1.1775145718008</c:v>
                </c:pt>
                <c:pt idx="358">
                  <c:v>1.17888385729751</c:v>
                </c:pt>
                <c:pt idx="359">
                  <c:v>1.1802547350826</c:v>
                </c:pt>
                <c:pt idx="360">
                  <c:v>1.1816272070076901</c:v>
                </c:pt>
                <c:pt idx="361">
                  <c:v>1.18300127492653</c:v>
                </c:pt>
                <c:pt idx="362">
                  <c:v>1.18437694069503</c:v>
                </c:pt>
                <c:pt idx="363">
                  <c:v>1.18575420617129</c:v>
                </c:pt>
                <c:pt idx="364">
                  <c:v>1.1871330732155401</c:v>
                </c:pt>
                <c:pt idx="365">
                  <c:v>1.1885135436901699</c:v>
                </c:pt>
                <c:pt idx="366">
                  <c:v>1.1898956194597501</c:v>
                </c:pt>
                <c:pt idx="367">
                  <c:v>1.19127930239103</c:v>
                </c:pt>
                <c:pt idx="368">
                  <c:v>1.19266459435289</c:v>
                </c:pt>
                <c:pt idx="369">
                  <c:v>1.19405149721643</c:v>
                </c:pt>
                <c:pt idx="370">
                  <c:v>1.1954400128549001</c:v>
                </c:pt>
                <c:pt idx="371">
                  <c:v>1.19683014314372</c:v>
                </c:pt>
                <c:pt idx="372">
                  <c:v>1.1982218899605099</c:v>
                </c:pt>
                <c:pt idx="373">
                  <c:v>1.1996152551850801</c:v>
                </c:pt>
                <c:pt idx="374">
                  <c:v>1.2010102406993901</c:v>
                </c:pt>
                <c:pt idx="375">
                  <c:v>1.20240684838763</c:v>
                </c:pt>
                <c:pt idx="376">
                  <c:v>1.2038050801361599</c:v>
                </c:pt>
                <c:pt idx="377">
                  <c:v>1.2052049378335199</c:v>
                </c:pt>
                <c:pt idx="378">
                  <c:v>1.2066064233704901</c:v>
                </c:pt>
                <c:pt idx="379">
                  <c:v>1.2080095386399901</c:v>
                </c:pt>
                <c:pt idx="380">
                  <c:v>1.2094142855371901</c:v>
                </c:pt>
                <c:pt idx="381">
                  <c:v>1.21082066595945</c:v>
                </c:pt>
                <c:pt idx="382">
                  <c:v>1.2122286818063199</c:v>
                </c:pt>
                <c:pt idx="383">
                  <c:v>1.2136383349795701</c:v>
                </c:pt>
                <c:pt idx="384">
                  <c:v>1.2150496273832001</c:v>
                </c:pt>
                <c:pt idx="385">
                  <c:v>1.2164625609233899</c:v>
                </c:pt>
                <c:pt idx="386">
                  <c:v>1.21787713750856</c:v>
                </c:pt>
                <c:pt idx="387">
                  <c:v>1.21929335904934</c:v>
                </c:pt>
                <c:pt idx="388">
                  <c:v>1.2207112274585801</c:v>
                </c:pt>
                <c:pt idx="389">
                  <c:v>1.2221307446513701</c:v>
                </c:pt>
                <c:pt idx="390">
                  <c:v>1.2235519125450101</c:v>
                </c:pt>
                <c:pt idx="391">
                  <c:v>1.2249747330590299</c:v>
                </c:pt>
                <c:pt idx="392">
                  <c:v>1.22639920811521</c:v>
                </c:pt>
                <c:pt idx="393">
                  <c:v>1.22782533963754</c:v>
                </c:pt>
                <c:pt idx="394">
                  <c:v>1.22925312955227</c:v>
                </c:pt>
                <c:pt idx="395">
                  <c:v>1.23068257978787</c:v>
                </c:pt>
                <c:pt idx="396">
                  <c:v>1.23211369227506</c:v>
                </c:pt>
                <c:pt idx="397">
                  <c:v>1.2335464689468201</c:v>
                </c:pt>
                <c:pt idx="398">
                  <c:v>1.2349809117383601</c:v>
                </c:pt>
                <c:pt idx="399">
                  <c:v>1.23641702258714</c:v>
                </c:pt>
                <c:pt idx="400">
                  <c:v>1.23785480343288</c:v>
                </c:pt>
                <c:pt idx="401">
                  <c:v>1.23929425621755</c:v>
                </c:pt>
                <c:pt idx="402">
                  <c:v>1.24073538288539</c:v>
                </c:pt>
                <c:pt idx="403">
                  <c:v>1.2421781853828999</c:v>
                </c:pt>
                <c:pt idx="404">
                  <c:v>1.2436226656588201</c:v>
                </c:pt>
                <c:pt idx="405">
                  <c:v>1.24506882566418</c:v>
                </c:pt>
                <c:pt idx="406">
                  <c:v>1.2465166673522701</c:v>
                </c:pt>
                <c:pt idx="407">
                  <c:v>1.24796619267866</c:v>
                </c:pt>
                <c:pt idx="408">
                  <c:v>1.24941740360117</c:v>
                </c:pt>
                <c:pt idx="409">
                  <c:v>1.2508703020799401</c:v>
                </c:pt>
                <c:pt idx="410">
                  <c:v>1.25232489007734</c:v>
                </c:pt>
                <c:pt idx="411">
                  <c:v>1.2537811695580501</c:v>
                </c:pt>
                <c:pt idx="412">
                  <c:v>1.2552391424890299</c:v>
                </c:pt>
                <c:pt idx="413">
                  <c:v>1.2566988108395301</c:v>
                </c:pt>
                <c:pt idx="414">
                  <c:v>1.2581601765810899</c:v>
                </c:pt>
                <c:pt idx="415">
                  <c:v>1.2596232416875399</c:v>
                </c:pt>
                <c:pt idx="416">
                  <c:v>1.26108800813499</c:v>
                </c:pt>
                <c:pt idx="417">
                  <c:v>1.26255447790188</c:v>
                </c:pt>
                <c:pt idx="418">
                  <c:v>1.26402265296892</c:v>
                </c:pt>
                <c:pt idx="419">
                  <c:v>1.26549253531915</c:v>
                </c:pt>
                <c:pt idx="420">
                  <c:v>1.26696412693789</c:v>
                </c:pt>
                <c:pt idx="421">
                  <c:v>1.2684374298127901</c:v>
                </c:pt>
                <c:pt idx="422">
                  <c:v>1.2699124459338</c:v>
                </c:pt>
                <c:pt idx="423">
                  <c:v>1.27138917729318</c:v>
                </c:pt>
                <c:pt idx="424">
                  <c:v>1.27286762588553</c:v>
                </c:pt>
                <c:pt idx="425">
                  <c:v>1.2743477937077301</c:v>
                </c:pt>
                <c:pt idx="426">
                  <c:v>1.2758296827590201</c:v>
                </c:pt>
                <c:pt idx="427">
                  <c:v>1.27731329504095</c:v>
                </c:pt>
                <c:pt idx="428">
                  <c:v>1.2787986325573999</c:v>
                </c:pt>
                <c:pt idx="429">
                  <c:v>1.28028569731456</c:v>
                </c:pt>
                <c:pt idx="430">
                  <c:v>1.2817744913209901</c:v>
                </c:pt>
                <c:pt idx="431">
                  <c:v>1.2832650165875601</c:v>
                </c:pt>
                <c:pt idx="432">
                  <c:v>1.2847572751274801</c:v>
                </c:pt>
                <c:pt idx="433">
                  <c:v>1.2862512689563099</c:v>
                </c:pt>
                <c:pt idx="434">
                  <c:v>1.28774700009194</c:v>
                </c:pt>
                <c:pt idx="435">
                  <c:v>1.28924447055463</c:v>
                </c:pt>
                <c:pt idx="436">
                  <c:v>1.29074368236697</c:v>
                </c:pt>
                <c:pt idx="437">
                  <c:v>1.2922446375539101</c:v>
                </c:pt>
                <c:pt idx="438">
                  <c:v>1.29374733814274</c:v>
                </c:pt>
                <c:pt idx="439">
                  <c:v>1.2952517861631301</c:v>
                </c:pt>
                <c:pt idx="440">
                  <c:v>1.2967579836470999</c:v>
                </c:pt>
                <c:pt idx="441">
                  <c:v>1.29826593262903</c:v>
                </c:pt>
                <c:pt idx="442">
                  <c:v>1.29977563514566</c:v>
                </c:pt>
                <c:pt idx="443">
                  <c:v>1.30128709323612</c:v>
                </c:pt>
                <c:pt idx="444">
                  <c:v>1.3028003089419</c:v>
                </c:pt>
                <c:pt idx="445">
                  <c:v>1.30431528430684</c:v>
                </c:pt>
                <c:pt idx="446">
                  <c:v>1.3058320213771999</c:v>
                </c:pt>
                <c:pt idx="447">
                  <c:v>1.30735052220159</c:v>
                </c:pt>
                <c:pt idx="448">
                  <c:v>1.30887078883102</c:v>
                </c:pt>
                <c:pt idx="449">
                  <c:v>1.31039282331886</c:v>
                </c:pt>
                <c:pt idx="450">
                  <c:v>1.31191662772089</c:v>
                </c:pt>
                <c:pt idx="451">
                  <c:v>1.31344220409527</c:v>
                </c:pt>
                <c:pt idx="452">
                  <c:v>1.3149695545025699</c:v>
                </c:pt>
                <c:pt idx="453">
                  <c:v>1.31649868100573</c:v>
                </c:pt>
                <c:pt idx="454">
                  <c:v>1.3180295856701001</c:v>
                </c:pt>
                <c:pt idx="455">
                  <c:v>1.31956227056345</c:v>
                </c:pt>
                <c:pt idx="456">
                  <c:v>1.32109673775592</c:v>
                </c:pt>
                <c:pt idx="457">
                  <c:v>1.3226329893200901</c:v>
                </c:pt>
                <c:pt idx="458">
                  <c:v>1.32417102733093</c:v>
                </c:pt>
                <c:pt idx="459">
                  <c:v>1.32571085386583</c:v>
                </c:pt>
                <c:pt idx="460">
                  <c:v>1.3272524710045901</c:v>
                </c:pt>
                <c:pt idx="461">
                  <c:v>1.32879588082944</c:v>
                </c:pt>
                <c:pt idx="462">
                  <c:v>1.3303410854250199</c:v>
                </c:pt>
                <c:pt idx="463">
                  <c:v>1.3318880868784</c:v>
                </c:pt>
                <c:pt idx="464">
                  <c:v>1.3334368872790801</c:v>
                </c:pt>
                <c:pt idx="465">
                  <c:v>1.3349874887189701</c:v>
                </c:pt>
                <c:pt idx="466">
                  <c:v>1.3365398932924399</c:v>
                </c:pt>
                <c:pt idx="467">
                  <c:v>1.3380941030962801</c:v>
                </c:pt>
                <c:pt idx="468">
                  <c:v>1.33965012022973</c:v>
                </c:pt>
                <c:pt idx="469">
                  <c:v>1.34120794679445</c:v>
                </c:pt>
                <c:pt idx="470">
                  <c:v>1.3427675848945599</c:v>
                </c:pt>
                <c:pt idx="471">
                  <c:v>1.3443290366366301</c:v>
                </c:pt>
                <c:pt idx="472">
                  <c:v>1.34589230412967</c:v>
                </c:pt>
                <c:pt idx="473">
                  <c:v>1.34745738948514</c:v>
                </c:pt>
                <c:pt idx="474">
                  <c:v>1.3490242948169699</c:v>
                </c:pt>
                <c:pt idx="475">
                  <c:v>1.3505930222415301</c:v>
                </c:pt>
                <c:pt idx="476">
                  <c:v>1.3521635738776601</c:v>
                </c:pt>
                <c:pt idx="477">
                  <c:v>1.3537359518466701</c:v>
                </c:pt>
                <c:pt idx="478">
                  <c:v>1.3553101582723399</c:v>
                </c:pt>
                <c:pt idx="479">
                  <c:v>1.3568861952808899</c:v>
                </c:pt>
                <c:pt idx="480">
                  <c:v>1.35846406500104</c:v>
                </c:pt>
                <c:pt idx="481">
                  <c:v>1.36004376956399</c:v>
                </c:pt>
                <c:pt idx="482">
                  <c:v>1.36162531110339</c:v>
                </c:pt>
                <c:pt idx="483">
                  <c:v>1.3632086917554</c:v>
                </c:pt>
                <c:pt idx="484">
                  <c:v>1.36479391365865</c:v>
                </c:pt>
                <c:pt idx="485">
                  <c:v>1.36638097895425</c:v>
                </c:pt>
                <c:pt idx="486">
                  <c:v>1.3679698897858199</c:v>
                </c:pt>
                <c:pt idx="487">
                  <c:v>1.36956064829945</c:v>
                </c:pt>
                <c:pt idx="488">
                  <c:v>1.3711532566437501</c:v>
                </c:pt>
                <c:pt idx="489">
                  <c:v>1.3727477169698099</c:v>
                </c:pt>
                <c:pt idx="490">
                  <c:v>1.3743440314312201</c:v>
                </c:pt>
                <c:pt idx="491">
                  <c:v>1.3759422021840899</c:v>
                </c:pt>
                <c:pt idx="492">
                  <c:v>1.37754223138702</c:v>
                </c:pt>
                <c:pt idx="493">
                  <c:v>1.3791441212011399</c:v>
                </c:pt>
                <c:pt idx="494">
                  <c:v>1.38074787379008</c:v>
                </c:pt>
                <c:pt idx="495">
                  <c:v>1.38235349131998</c:v>
                </c:pt>
                <c:pt idx="496">
                  <c:v>1.38396097595951</c:v>
                </c:pt>
                <c:pt idx="497">
                  <c:v>1.3855703298798601</c:v>
                </c:pt>
                <c:pt idx="498">
                  <c:v>1.38718155525474</c:v>
                </c:pt>
                <c:pt idx="499">
                  <c:v>1.3887946542603899</c:v>
                </c:pt>
                <c:pt idx="500">
                  <c:v>1.3904096290755901</c:v>
                </c:pt>
                <c:pt idx="501">
                  <c:v>1.3920264818816399</c:v>
                </c:pt>
                <c:pt idx="502">
                  <c:v>1.3936452148623799</c:v>
                </c:pt>
                <c:pt idx="503">
                  <c:v>1.3952658302042</c:v>
                </c:pt>
                <c:pt idx="504">
                  <c:v>1.39688833009601</c:v>
                </c:pt>
                <c:pt idx="505">
                  <c:v>1.3985127167292899</c:v>
                </c:pt>
                <c:pt idx="506">
                  <c:v>1.4001389922980501</c:v>
                </c:pt>
                <c:pt idx="507">
                  <c:v>1.4017671589988701</c:v>
                </c:pt>
                <c:pt idx="508">
                  <c:v>1.4033972190308699</c:v>
                </c:pt>
                <c:pt idx="509">
                  <c:v>1.40502917459572</c:v>
                </c:pt>
                <c:pt idx="510">
                  <c:v>1.4066630278976699</c:v>
                </c:pt>
                <c:pt idx="511">
                  <c:v>1.4082987811435199</c:v>
                </c:pt>
                <c:pt idx="512">
                  <c:v>1.4099364365426399</c:v>
                </c:pt>
                <c:pt idx="513">
                  <c:v>1.4115759963069701</c:v>
                </c:pt>
                <c:pt idx="514">
                  <c:v>1.4132174626510301</c:v>
                </c:pt>
                <c:pt idx="515">
                  <c:v>1.4148608377919001</c:v>
                </c:pt>
                <c:pt idx="516">
                  <c:v>1.41650612394924</c:v>
                </c:pt>
                <c:pt idx="517">
                  <c:v>1.4181533233453101</c:v>
                </c:pt>
                <c:pt idx="518">
                  <c:v>1.4198024382049199</c:v>
                </c:pt>
                <c:pt idx="519">
                  <c:v>1.4214534707555</c:v>
                </c:pt>
                <c:pt idx="520">
                  <c:v>1.42310642322706</c:v>
                </c:pt>
                <c:pt idx="521">
                  <c:v>1.4247612978522</c:v>
                </c:pt>
                <c:pt idx="522">
                  <c:v>1.42641809686611</c:v>
                </c:pt>
                <c:pt idx="523">
                  <c:v>1.4280768225065901</c:v>
                </c:pt>
                <c:pt idx="524">
                  <c:v>1.4297374770140301</c:v>
                </c:pt>
                <c:pt idx="525">
                  <c:v>1.43140006263145</c:v>
                </c:pt>
                <c:pt idx="526">
                  <c:v>1.43306458160446</c:v>
                </c:pt>
                <c:pt idx="527">
                  <c:v>1.43473103618127</c:v>
                </c:pt>
                <c:pt idx="528">
                  <c:v>1.43639942861273</c:v>
                </c:pt>
                <c:pt idx="529">
                  <c:v>1.4380697611522899</c:v>
                </c:pt>
                <c:pt idx="530">
                  <c:v>1.43974203605602</c:v>
                </c:pt>
                <c:pt idx="531">
                  <c:v>1.44141625558263</c:v>
                </c:pt>
                <c:pt idx="532">
                  <c:v>1.44309242199344</c:v>
                </c:pt>
                <c:pt idx="533">
                  <c:v>1.44477053755241</c:v>
                </c:pt>
                <c:pt idx="534">
                  <c:v>1.4464506045261201</c:v>
                </c:pt>
                <c:pt idx="535">
                  <c:v>1.4481326251838</c:v>
                </c:pt>
                <c:pt idx="536">
                  <c:v>1.44981660179731</c:v>
                </c:pt>
                <c:pt idx="537">
                  <c:v>1.45150253664115</c:v>
                </c:pt>
                <c:pt idx="538">
                  <c:v>1.45319043199248</c:v>
                </c:pt>
                <c:pt idx="539">
                  <c:v>1.45488029013108</c:v>
                </c:pt>
                <c:pt idx="540">
                  <c:v>1.45657211333942</c:v>
                </c:pt>
                <c:pt idx="541">
                  <c:v>1.45826590390259</c:v>
                </c:pt>
                <c:pt idx="542">
                  <c:v>1.4599616641083499</c:v>
                </c:pt>
                <c:pt idx="543">
                  <c:v>1.46165939624712</c:v>
                </c:pt>
                <c:pt idx="544">
                  <c:v>1.4633591026119901</c:v>
                </c:pt>
                <c:pt idx="545">
                  <c:v>1.4650607854986899</c:v>
                </c:pt>
                <c:pt idx="546">
                  <c:v>1.46676444720567</c:v>
                </c:pt>
                <c:pt idx="547">
                  <c:v>1.46847009003401</c:v>
                </c:pt>
                <c:pt idx="548">
                  <c:v>1.4701777162874601</c:v>
                </c:pt>
                <c:pt idx="549">
                  <c:v>1.4718873282725</c:v>
                </c:pt>
                <c:pt idx="550">
                  <c:v>1.47359892829823</c:v>
                </c:pt>
                <c:pt idx="551">
                  <c:v>1.4753125186764799</c:v>
                </c:pt>
                <c:pt idx="552">
                  <c:v>1.4770281017217499</c:v>
                </c:pt>
                <c:pt idx="553">
                  <c:v>1.4787456797512299</c:v>
                </c:pt>
                <c:pt idx="554">
                  <c:v>1.4804652550848201</c:v>
                </c:pt>
                <c:pt idx="555">
                  <c:v>1.4821868300451</c:v>
                </c:pt>
                <c:pt idx="556">
                  <c:v>1.4839104069573501</c:v>
                </c:pt>
                <c:pt idx="557">
                  <c:v>1.48563598814957</c:v>
                </c:pt>
                <c:pt idx="558">
                  <c:v>1.4873635759524599</c:v>
                </c:pt>
                <c:pt idx="559">
                  <c:v>1.4890931726994201</c:v>
                </c:pt>
                <c:pt idx="560">
                  <c:v>1.49082478072658</c:v>
                </c:pt>
                <c:pt idx="561">
                  <c:v>1.49255840237278</c:v>
                </c:pt>
                <c:pt idx="562">
                  <c:v>1.4942940399795701</c:v>
                </c:pt>
                <c:pt idx="563">
                  <c:v>1.4960316958912401</c:v>
                </c:pt>
                <c:pt idx="564">
                  <c:v>1.4977713724547901</c:v>
                </c:pt>
                <c:pt idx="565">
                  <c:v>1.4995130720199601</c:v>
                </c:pt>
                <c:pt idx="566">
                  <c:v>1.5012567969392201</c:v>
                </c:pt>
                <c:pt idx="567">
                  <c:v>1.5030025495677899</c:v>
                </c:pt>
                <c:pt idx="568">
                  <c:v>1.50475033226358</c:v>
                </c:pt>
                <c:pt idx="569">
                  <c:v>1.5065001473873001</c:v>
                </c:pt>
                <c:pt idx="570">
                  <c:v>1.50825199730238</c:v>
                </c:pt>
                <c:pt idx="571">
                  <c:v>1.51000588437498</c:v>
                </c:pt>
                <c:pt idx="572">
                  <c:v>1.51176181097406</c:v>
                </c:pt>
                <c:pt idx="573">
                  <c:v>1.51351977947128</c:v>
                </c:pt>
                <c:pt idx="574">
                  <c:v>1.5152797922411101</c:v>
                </c:pt>
                <c:pt idx="575">
                  <c:v>1.51704185166072</c:v>
                </c:pt>
                <c:pt idx="576">
                  <c:v>1.5188059601101001</c:v>
                </c:pt>
                <c:pt idx="577">
                  <c:v>1.5205721199719799</c:v>
                </c:pt>
                <c:pt idx="578">
                  <c:v>1.5223403336318699</c:v>
                </c:pt>
                <c:pt idx="579">
                  <c:v>1.5241106034780501</c:v>
                </c:pt>
                <c:pt idx="580">
                  <c:v>1.5258829319015901</c:v>
                </c:pt>
                <c:pt idx="581">
                  <c:v>1.52765732129631</c:v>
                </c:pt>
                <c:pt idx="582">
                  <c:v>1.52943377405884</c:v>
                </c:pt>
                <c:pt idx="583">
                  <c:v>1.53121229258859</c:v>
                </c:pt>
                <c:pt idx="584">
                  <c:v>1.5329928792877601</c:v>
                </c:pt>
                <c:pt idx="585">
                  <c:v>1.53477553656134</c:v>
                </c:pt>
                <c:pt idx="586">
                  <c:v>1.5365602668171201</c:v>
                </c:pt>
                <c:pt idx="587">
                  <c:v>1.5383470724657</c:v>
                </c:pt>
                <c:pt idx="588">
                  <c:v>1.5401359559204599</c:v>
                </c:pt>
                <c:pt idx="589">
                  <c:v>1.54192691959761</c:v>
                </c:pt>
                <c:pt idx="590">
                  <c:v>1.54371996591615</c:v>
                </c:pt>
                <c:pt idx="591">
                  <c:v>1.5455150972978999</c:v>
                </c:pt>
                <c:pt idx="592">
                  <c:v>1.5473123161675</c:v>
                </c:pt>
                <c:pt idx="593">
                  <c:v>1.5491116249524299</c:v>
                </c:pt>
                <c:pt idx="594">
                  <c:v>1.55091302608294</c:v>
                </c:pt>
                <c:pt idx="595">
                  <c:v>1.5527165219921399</c:v>
                </c:pt>
                <c:pt idx="596">
                  <c:v>1.55452211511599</c:v>
                </c:pt>
                <c:pt idx="597">
                  <c:v>1.5563298078932299</c:v>
                </c:pt>
                <c:pt idx="598">
                  <c:v>1.5581396027654799</c:v>
                </c:pt>
                <c:pt idx="599">
                  <c:v>1.5599515021771799</c:v>
                </c:pt>
                <c:pt idx="600">
                  <c:v>1.5617655085756299</c:v>
                </c:pt>
                <c:pt idx="601">
                  <c:v>1.56358162441094</c:v>
                </c:pt>
                <c:pt idx="602">
                  <c:v>1.5653998521360999</c:v>
                </c:pt>
                <c:pt idx="603">
                  <c:v>1.5672201942069399</c:v>
                </c:pt>
                <c:pt idx="604">
                  <c:v>1.5690426530821699</c:v>
                </c:pt>
                <c:pt idx="605">
                  <c:v>1.5708672312233001</c:v>
                </c:pt>
                <c:pt idx="606">
                  <c:v>1.5726939310947901</c:v>
                </c:pt>
                <c:pt idx="607">
                  <c:v>1.5745227551638701</c:v>
                </c:pt>
                <c:pt idx="608">
                  <c:v>1.57635370590072</c:v>
                </c:pt>
                <c:pt idx="609">
                  <c:v>1.57818678577835</c:v>
                </c:pt>
                <c:pt idx="610">
                  <c:v>1.5800219972726399</c:v>
                </c:pt>
                <c:pt idx="611">
                  <c:v>1.58185934286237</c:v>
                </c:pt>
                <c:pt idx="612">
                  <c:v>1.5836988250292099</c:v>
                </c:pt>
                <c:pt idx="613">
                  <c:v>1.5855404462576901</c:v>
                </c:pt>
                <c:pt idx="614">
                  <c:v>1.5873842090352399</c:v>
                </c:pt>
                <c:pt idx="615">
                  <c:v>1.58923011585219</c:v>
                </c:pt>
                <c:pt idx="616">
                  <c:v>1.5910781692017499</c:v>
                </c:pt>
                <c:pt idx="617">
                  <c:v>1.59292837158004</c:v>
                </c:pt>
                <c:pt idx="618">
                  <c:v>1.59478072548608</c:v>
                </c:pt>
                <c:pt idx="619">
                  <c:v>1.5966352334218199</c:v>
                </c:pt>
                <c:pt idx="620">
                  <c:v>1.5984918978920699</c:v>
                </c:pt>
                <c:pt idx="621">
                  <c:v>1.60035072140459</c:v>
                </c:pt>
                <c:pt idx="622">
                  <c:v>1.6022117064700301</c:v>
                </c:pt>
                <c:pt idx="623">
                  <c:v>1.6040748556019999</c:v>
                </c:pt>
                <c:pt idx="624">
                  <c:v>1.6059401713170001</c:v>
                </c:pt>
                <c:pt idx="625">
                  <c:v>1.6078076561344401</c:v>
                </c:pt>
                <c:pt idx="626">
                  <c:v>1.6096773125767301</c:v>
                </c:pt>
                <c:pt idx="627">
                  <c:v>1.61154914316913</c:v>
                </c:pt>
                <c:pt idx="628">
                  <c:v>1.6134231504398899</c:v>
                </c:pt>
                <c:pt idx="629">
                  <c:v>1.61529933692018</c:v>
                </c:pt>
                <c:pt idx="630">
                  <c:v>1.6171777051441001</c:v>
                </c:pt>
                <c:pt idx="631">
                  <c:v>1.61905825764875</c:v>
                </c:pt>
                <c:pt idx="632">
                  <c:v>1.62094099697412</c:v>
                </c:pt>
                <c:pt idx="633">
                  <c:v>1.6228259256632001</c:v>
                </c:pt>
                <c:pt idx="634">
                  <c:v>1.62471304626188</c:v>
                </c:pt>
                <c:pt idx="635">
                  <c:v>1.6266023613190701</c:v>
                </c:pt>
                <c:pt idx="636">
                  <c:v>1.6284938733866201</c:v>
                </c:pt>
                <c:pt idx="637">
                  <c:v>1.6303875850193299</c:v>
                </c:pt>
                <c:pt idx="638">
                  <c:v>1.6322834987749999</c:v>
                </c:pt>
                <c:pt idx="639">
                  <c:v>1.6341816172143999</c:v>
                </c:pt>
                <c:pt idx="640">
                  <c:v>1.6360819429012601</c:v>
                </c:pt>
                <c:pt idx="641">
                  <c:v>1.6379844784023001</c:v>
                </c:pt>
                <c:pt idx="642">
                  <c:v>1.63988922628723</c:v>
                </c:pt>
                <c:pt idx="643">
                  <c:v>1.64179618912875</c:v>
                </c:pt>
                <c:pt idx="644">
                  <c:v>1.6437053695025401</c:v>
                </c:pt>
                <c:pt idx="645">
                  <c:v>1.6456167699872599</c:v>
                </c:pt>
                <c:pt idx="646">
                  <c:v>1.6475303931646399</c:v>
                </c:pt>
                <c:pt idx="647">
                  <c:v>1.6494462416193201</c:v>
                </c:pt>
                <c:pt idx="648">
                  <c:v>1.6513643179390001</c:v>
                </c:pt>
                <c:pt idx="649">
                  <c:v>1.65328462471438</c:v>
                </c:pt>
                <c:pt idx="650">
                  <c:v>1.6552071645391699</c:v>
                </c:pt>
                <c:pt idx="651">
                  <c:v>1.6571319400100899</c:v>
                </c:pt>
                <c:pt idx="652">
                  <c:v>1.6590589537268901</c:v>
                </c:pt>
                <c:pt idx="653">
                  <c:v>1.66098820829234</c:v>
                </c:pt>
                <c:pt idx="654">
                  <c:v>1.6629197063122301</c:v>
                </c:pt>
                <c:pt idx="655">
                  <c:v>1.66485345039538</c:v>
                </c:pt>
                <c:pt idx="656">
                  <c:v>1.6667894431536601</c:v>
                </c:pt>
                <c:pt idx="657">
                  <c:v>1.6687276872019601</c:v>
                </c:pt>
                <c:pt idx="658">
                  <c:v>1.6706681851582199</c:v>
                </c:pt>
                <c:pt idx="659">
                  <c:v>1.6726109396434199</c:v>
                </c:pt>
                <c:pt idx="660">
                  <c:v>1.6745559532815899</c:v>
                </c:pt>
                <c:pt idx="661">
                  <c:v>1.6765032286998101</c:v>
                </c:pt>
                <c:pt idx="662">
                  <c:v>1.67845276852821</c:v>
                </c:pt>
                <c:pt idx="663">
                  <c:v>1.6804045753999901</c:v>
                </c:pt>
                <c:pt idx="664">
                  <c:v>1.68235865195139</c:v>
                </c:pt>
                <c:pt idx="665">
                  <c:v>1.68431500082177</c:v>
                </c:pt>
                <c:pt idx="666">
                  <c:v>1.68627362465348</c:v>
                </c:pt>
                <c:pt idx="667">
                  <c:v>1.688234526092</c:v>
                </c:pt>
                <c:pt idx="668">
                  <c:v>1.6901977077858701</c:v>
                </c:pt>
                <c:pt idx="669">
                  <c:v>1.6921631723867101</c:v>
                </c:pt>
                <c:pt idx="670">
                  <c:v>1.6941309225492001</c:v>
                </c:pt>
                <c:pt idx="671">
                  <c:v>1.6961009609311899</c:v>
                </c:pt>
                <c:pt idx="672">
                  <c:v>1.6980732901935001</c:v>
                </c:pt>
                <c:pt idx="673">
                  <c:v>1.70004791300012</c:v>
                </c:pt>
                <c:pt idx="674">
                  <c:v>1.7020248320181399</c:v>
                </c:pt>
                <c:pt idx="675">
                  <c:v>1.70400404991772</c:v>
                </c:pt>
                <c:pt idx="676">
                  <c:v>1.70598556937214</c:v>
                </c:pt>
                <c:pt idx="677">
                  <c:v>1.7079693930577799</c:v>
                </c:pt>
                <c:pt idx="678">
                  <c:v>1.7099555236541799</c:v>
                </c:pt>
                <c:pt idx="679">
                  <c:v>1.71194396384391</c:v>
                </c:pt>
                <c:pt idx="680">
                  <c:v>1.7139347163127101</c:v>
                </c:pt>
                <c:pt idx="681">
                  <c:v>1.71592778374947</c:v>
                </c:pt>
                <c:pt idx="682">
                  <c:v>1.71792316884614</c:v>
                </c:pt>
                <c:pt idx="683">
                  <c:v>1.71992087429786</c:v>
                </c:pt>
                <c:pt idx="684">
                  <c:v>1.7219209028028599</c:v>
                </c:pt>
                <c:pt idx="685">
                  <c:v>1.72392325706256</c:v>
                </c:pt>
                <c:pt idx="686">
                  <c:v>1.72592793978146</c:v>
                </c:pt>
                <c:pt idx="687">
                  <c:v>1.7279349536672399</c:v>
                </c:pt>
                <c:pt idx="688">
                  <c:v>1.7299443014307201</c:v>
                </c:pt>
                <c:pt idx="689">
                  <c:v>1.7319559857858899</c:v>
                </c:pt>
                <c:pt idx="690">
                  <c:v>1.73397000944985</c:v>
                </c:pt>
                <c:pt idx="691">
                  <c:v>1.7359863751429201</c:v>
                </c:pt>
                <c:pt idx="692">
                  <c:v>1.73800508558855</c:v>
                </c:pt>
                <c:pt idx="693">
                  <c:v>1.7400261435133499</c:v>
                </c:pt>
                <c:pt idx="694">
                  <c:v>1.7420495516471199</c:v>
                </c:pt>
                <c:pt idx="695">
                  <c:v>1.7440753127228199</c:v>
                </c:pt>
                <c:pt idx="696">
                  <c:v>1.74610342947659</c:v>
                </c:pt>
                <c:pt idx="697">
                  <c:v>1.74813390464777</c:v>
                </c:pt>
                <c:pt idx="698">
                  <c:v>1.7501667409788499</c:v>
                </c:pt>
                <c:pt idx="699">
                  <c:v>1.7522019412155501</c:v>
                </c:pt>
                <c:pt idx="700">
                  <c:v>1.7542395081067601</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0.87893099987615997</c:v>
                </c:pt>
                <c:pt idx="1">
                  <c:v>0.88037323360105502</c:v>
                </c:pt>
                <c:pt idx="2">
                  <c:v>0.88181782098443295</c:v>
                </c:pt>
                <c:pt idx="3">
                  <c:v>0.88326476530661202</c:v>
                </c:pt>
                <c:pt idx="4">
                  <c:v>0.88471406982002598</c:v>
                </c:pt>
                <c:pt idx="5">
                  <c:v>0.88616573731918802</c:v>
                </c:pt>
                <c:pt idx="6">
                  <c:v>0.88761974701164004</c:v>
                </c:pt>
                <c:pt idx="7">
                  <c:v>0.88907604256236406</c:v>
                </c:pt>
                <c:pt idx="8">
                  <c:v>0.89053456435864797</c:v>
                </c:pt>
                <c:pt idx="9">
                  <c:v>0.89199525240748601</c:v>
                </c:pt>
                <c:pt idx="10">
                  <c:v>0.89345804633625803</c:v>
                </c:pt>
                <c:pt idx="11">
                  <c:v>0.89492288539349296</c:v>
                </c:pt>
                <c:pt idx="12">
                  <c:v>0.89638970844974397</c:v>
                </c:pt>
                <c:pt idx="13">
                  <c:v>0.89785845399855002</c:v>
                </c:pt>
                <c:pt idx="14">
                  <c:v>0.89932906015750602</c:v>
                </c:pt>
                <c:pt idx="15">
                  <c:v>0.900801464669443</c:v>
                </c:pt>
                <c:pt idx="16">
                  <c:v>0.90227560490370795</c:v>
                </c:pt>
                <c:pt idx="17">
                  <c:v>0.90375141785756496</c:v>
                </c:pt>
                <c:pt idx="18">
                  <c:v>0.90522884015770499</c:v>
                </c:pt>
                <c:pt idx="19">
                  <c:v>0.90670780806187601</c:v>
                </c:pt>
                <c:pt idx="20">
                  <c:v>0.90818825746063603</c:v>
                </c:pt>
                <c:pt idx="21">
                  <c:v>0.90967012387923396</c:v>
                </c:pt>
                <c:pt idx="22">
                  <c:v>0.91115334247961399</c:v>
                </c:pt>
                <c:pt idx="23">
                  <c:v>0.91263784806255699</c:v>
                </c:pt>
                <c:pt idx="24">
                  <c:v>0.914123575069959</c:v>
                </c:pt>
                <c:pt idx="25">
                  <c:v>0.91561045758724702</c:v>
                </c:pt>
                <c:pt idx="26">
                  <c:v>0.91709842934594699</c:v>
                </c:pt>
                <c:pt idx="27">
                  <c:v>0.91858742372639302</c:v>
                </c:pt>
                <c:pt idx="28">
                  <c:v>0.92007737376059495</c:v>
                </c:pt>
                <c:pt idx="29">
                  <c:v>0.92156821213526696</c:v>
                </c:pt>
                <c:pt idx="30">
                  <c:v>0.92305987119501298</c:v>
                </c:pt>
                <c:pt idx="31">
                  <c:v>0.92455228294568603</c:v>
                </c:pt>
                <c:pt idx="32">
                  <c:v>0.92604537905791795</c:v>
                </c:pt>
                <c:pt idx="33">
                  <c:v>0.92753909087083097</c:v>
                </c:pt>
                <c:pt idx="34">
                  <c:v>0.92903334939593196</c:v>
                </c:pt>
                <c:pt idx="35">
                  <c:v>0.93052808532119502</c:v>
                </c:pt>
                <c:pt idx="36">
                  <c:v>0.93202322901534496</c:v>
                </c:pt>
                <c:pt idx="37">
                  <c:v>0.93351871053233804</c:v>
                </c:pt>
                <c:pt idx="38">
                  <c:v>0.93501445961606</c:v>
                </c:pt>
                <c:pt idx="39">
                  <c:v>0.93651040570522504</c:v>
                </c:pt>
                <c:pt idx="40">
                  <c:v>0.93800647793851599</c:v>
                </c:pt>
                <c:pt idx="41">
                  <c:v>0.93950260515994199</c:v>
                </c:pt>
                <c:pt idx="42">
                  <c:v>0.94099871592443596</c:v>
                </c:pt>
                <c:pt idx="43">
                  <c:v>0.94249473850370102</c:v>
                </c:pt>
                <c:pt idx="44">
                  <c:v>0.94399060089230902</c:v>
                </c:pt>
                <c:pt idx="45">
                  <c:v>0.94548623081406302</c:v>
                </c:pt>
                <c:pt idx="46">
                  <c:v>0.94698155572862797</c:v>
                </c:pt>
                <c:pt idx="47">
                  <c:v>0.94847650283844598</c:v>
                </c:pt>
                <c:pt idx="48">
                  <c:v>0.94997099909594396</c:v>
                </c:pt>
                <c:pt idx="49">
                  <c:v>0.95146497121103402</c:v>
                </c:pt>
                <c:pt idx="50">
                  <c:v>0.952958345658938</c:v>
                </c:pt>
                <c:pt idx="51">
                  <c:v>0.95445104868832498</c:v>
                </c:pt>
                <c:pt idx="52">
                  <c:v>0.95594300632979101</c:v>
                </c:pt>
                <c:pt idx="53">
                  <c:v>0.957434144404679</c:v>
                </c:pt>
                <c:pt idx="54">
                  <c:v>0.95892438853426598</c:v>
                </c:pt>
                <c:pt idx="55">
                  <c:v>0.96041366414931795</c:v>
                </c:pt>
                <c:pt idx="56">
                  <c:v>0.96190189650003799</c:v>
                </c:pt>
                <c:pt idx="57">
                  <c:v>0.96338901066641103</c:v>
                </c:pt>
                <c:pt idx="58">
                  <c:v>0.96487493156897197</c:v>
                </c:pt>
                <c:pt idx="59">
                  <c:v>0.96635958398000599</c:v>
                </c:pt>
                <c:pt idx="60">
                  <c:v>0.96784289253519795</c:v>
                </c:pt>
                <c:pt idx="61">
                  <c:v>0.96932478174575898</c:v>
                </c:pt>
                <c:pt idx="62">
                  <c:v>0.97080517601103</c:v>
                </c:pt>
                <c:pt idx="63">
                  <c:v>0.97228399963160295</c:v>
                </c:pt>
                <c:pt idx="64">
                  <c:v>0.97376117682296903</c:v>
                </c:pt>
                <c:pt idx="65">
                  <c:v>0.97523663172971398</c:v>
                </c:pt>
                <c:pt idx="66">
                  <c:v>0.97671028844028995</c:v>
                </c:pt>
                <c:pt idx="67">
                  <c:v>0.97818207100238896</c:v>
                </c:pt>
                <c:pt idx="68">
                  <c:v>0.97965190343893205</c:v>
                </c:pt>
                <c:pt idx="69">
                  <c:v>0.98111970976471696</c:v>
                </c:pt>
                <c:pt idx="70">
                  <c:v>0.982585414003742</c:v>
                </c:pt>
                <c:pt idx="71">
                  <c:v>0.98404894020723799</c:v>
                </c:pt>
                <c:pt idx="72">
                  <c:v>0.98551021247244197</c:v>
                </c:pt>
                <c:pt idx="73">
                  <c:v>0.98696915496214299</c:v>
                </c:pt>
                <c:pt idx="74">
                  <c:v>0.98842569192504004</c:v>
                </c:pt>
                <c:pt idx="75">
                  <c:v>0.98987974771694298</c:v>
                </c:pt>
                <c:pt idx="76">
                  <c:v>0.99133124682286</c:v>
                </c:pt>
                <c:pt idx="77">
                  <c:v>0.99278011388001097</c:v>
                </c:pt>
                <c:pt idx="78">
                  <c:v>0.99422627370181305</c:v>
                </c:pt>
                <c:pt idx="79">
                  <c:v>0.99566965130287899</c:v>
                </c:pt>
                <c:pt idx="80">
                  <c:v>0.997110171925087</c:v>
                </c:pt>
                <c:pt idx="81">
                  <c:v>0.99854776106476095</c:v>
                </c:pt>
                <c:pt idx="82">
                  <c:v>0.99998234450960499</c:v>
                </c:pt>
                <c:pt idx="83">
                  <c:v>0.99692956261966303</c:v>
                </c:pt>
                <c:pt idx="84">
                  <c:v>0.99386945626752898</c:v>
                </c:pt>
                <c:pt idx="85">
                  <c:v>0.99085771310222004</c:v>
                </c:pt>
                <c:pt idx="86">
                  <c:v>0.98789376979834898</c:v>
                </c:pt>
                <c:pt idx="87">
                  <c:v>0.98497707186729899</c:v>
                </c:pt>
                <c:pt idx="88">
                  <c:v>0.982107073492405</c:v>
                </c:pt>
                <c:pt idx="89">
                  <c:v>0.97928323736726197</c:v>
                </c:pt>
                <c:pt idx="90">
                  <c:v>0.97650503453710902</c:v>
                </c:pt>
                <c:pt idx="91">
                  <c:v>0.973771944243216</c:v>
                </c:pt>
                <c:pt idx="92">
                  <c:v>0.971083453770206</c:v>
                </c:pt>
                <c:pt idx="93">
                  <c:v>0.96843905829624599</c:v>
                </c:pt>
                <c:pt idx="94">
                  <c:v>0.96583826074604495</c:v>
                </c:pt>
                <c:pt idx="95">
                  <c:v>0.96328057164659697</c:v>
                </c:pt>
                <c:pt idx="96">
                  <c:v>0.96076550898561197</c:v>
                </c:pt>
                <c:pt idx="97">
                  <c:v>0.95829259807256395</c:v>
                </c:pt>
                <c:pt idx="98">
                  <c:v>0.95586137140231497</c:v>
                </c:pt>
                <c:pt idx="99">
                  <c:v>0.95347136852124303</c:v>
                </c:pt>
                <c:pt idx="100">
                  <c:v>0.95112213589582795</c:v>
                </c:pt>
                <c:pt idx="101">
                  <c:v>0.948813226783639</c:v>
                </c:pt>
                <c:pt idx="102">
                  <c:v>0.94654420110667203</c:v>
                </c:pt>
                <c:pt idx="103">
                  <c:v>0.94431462532698496</c:v>
                </c:pt>
                <c:pt idx="104">
                  <c:v>0.94212407232457196</c:v>
                </c:pt>
                <c:pt idx="105">
                  <c:v>0.939972121277452</c:v>
                </c:pt>
                <c:pt idx="106">
                  <c:v>0.93785835754389002</c:v>
                </c:pt>
                <c:pt idx="107">
                  <c:v>0.93578237254673602</c:v>
                </c:pt>
                <c:pt idx="108">
                  <c:v>0.93374376365981104</c:v>
                </c:pt>
                <c:pt idx="109">
                  <c:v>0.93174213409631301</c:v>
                </c:pt>
                <c:pt idx="110">
                  <c:v>0.92977709279918996</c:v>
                </c:pt>
                <c:pt idx="111">
                  <c:v>0.92784825433343598</c:v>
                </c:pt>
                <c:pt idx="112">
                  <c:v>0.92595523878027897</c:v>
                </c:pt>
                <c:pt idx="113">
                  <c:v>0.924097671633207</c:v>
                </c:pt>
                <c:pt idx="114">
                  <c:v>0.92227518369580297</c:v>
                </c:pt>
                <c:pt idx="115">
                  <c:v>0.92048741098134301</c:v>
                </c:pt>
                <c:pt idx="116">
                  <c:v>0.91873399461411998</c:v>
                </c:pt>
                <c:pt idx="117">
                  <c:v>0.917014580732465</c:v>
                </c:pt>
                <c:pt idx="118">
                  <c:v>0.91532882039341601</c:v>
                </c:pt>
                <c:pt idx="119">
                  <c:v>0.91367636947900799</c:v>
                </c:pt>
                <c:pt idx="120">
                  <c:v>0.91205688860415102</c:v>
                </c:pt>
                <c:pt idx="121">
                  <c:v>0.91047004302605195</c:v>
                </c:pt>
                <c:pt idx="122">
                  <c:v>0.90891550255516096</c:v>
                </c:pt>
                <c:pt idx="123">
                  <c:v>0.90739294146759997</c:v>
                </c:pt>
                <c:pt idx="124">
                  <c:v>0.90590203841904704</c:v>
                </c:pt>
                <c:pt idx="125">
                  <c:v>0.90444247636004005</c:v>
                </c:pt>
                <c:pt idx="126">
                  <c:v>0.90301394245268096</c:v>
                </c:pt>
                <c:pt idx="127">
                  <c:v>0.90161612798870105</c:v>
                </c:pt>
                <c:pt idx="128">
                  <c:v>0.90024872830885605</c:v>
                </c:pt>
                <c:pt idx="129">
                  <c:v>0.89891144272364099</c:v>
                </c:pt>
                <c:pt idx="130">
                  <c:v>0.89760397443527495</c:v>
                </c:pt>
                <c:pt idx="131">
                  <c:v>0.89632603046094705</c:v>
                </c:pt>
                <c:pt idx="132">
                  <c:v>0.89507732155728303</c:v>
                </c:pt>
                <c:pt idx="133">
                  <c:v>0.89385756214602496</c:v>
                </c:pt>
                <c:pt idx="134">
                  <c:v>0.89266647024087797</c:v>
                </c:pt>
                <c:pt idx="135">
                  <c:v>0.89150376737551695</c:v>
                </c:pt>
                <c:pt idx="136">
                  <c:v>0.89036917853272601</c:v>
                </c:pt>
                <c:pt idx="137">
                  <c:v>0.88926243207463995</c:v>
                </c:pt>
                <c:pt idx="138">
                  <c:v>0.88818325967407297</c:v>
                </c:pt>
                <c:pt idx="139">
                  <c:v>0.88713139624690895</c:v>
                </c:pt>
                <c:pt idx="140">
                  <c:v>0.88610657988554098</c:v>
                </c:pt>
                <c:pt idx="141">
                  <c:v>0.88510855179332504</c:v>
                </c:pt>
                <c:pt idx="142">
                  <c:v>0.88413705622003402</c:v>
                </c:pt>
                <c:pt idx="143">
                  <c:v>0.88319184039830101</c:v>
                </c:pt>
                <c:pt idx="144">
                  <c:v>0.88227265448101699</c:v>
                </c:pt>
                <c:pt idx="145">
                  <c:v>0.881379251479677</c:v>
                </c:pt>
                <c:pt idx="146">
                  <c:v>0.88051138720365096</c:v>
                </c:pt>
                <c:pt idx="147">
                  <c:v>0.87966882020036297</c:v>
                </c:pt>
                <c:pt idx="148">
                  <c:v>0.878851311696358</c:v>
                </c:pt>
                <c:pt idx="149">
                  <c:v>0.87805862553924596</c:v>
                </c:pt>
                <c:pt idx="150">
                  <c:v>0.87729052814050501</c:v>
                </c:pt>
                <c:pt idx="151">
                  <c:v>0.87654678841912304</c:v>
                </c:pt>
                <c:pt idx="152">
                  <c:v>0.875827177746069</c:v>
                </c:pt>
                <c:pt idx="153">
                  <c:v>0.87513146988957202</c:v>
                </c:pt>
                <c:pt idx="154">
                  <c:v>0.87445944096120398</c:v>
                </c:pt>
                <c:pt idx="155">
                  <c:v>0.87381086936274099</c:v>
                </c:pt>
                <c:pt idx="156">
                  <c:v>0.87318553573379398</c:v>
                </c:pt>
                <c:pt idx="157">
                  <c:v>0.87258322290020196</c:v>
                </c:pt>
                <c:pt idx="158">
                  <c:v>0.87200371582316105</c:v>
                </c:pt>
                <c:pt idx="159">
                  <c:v>0.87144680154909304</c:v>
                </c:pt>
                <c:pt idx="160">
                  <c:v>0.87091226916022502</c:v>
                </c:pt>
                <c:pt idx="161">
                  <c:v>0.87039990972588599</c:v>
                </c:pt>
                <c:pt idx="162">
                  <c:v>0.86990951625449597</c:v>
                </c:pt>
                <c:pt idx="163">
                  <c:v>0.86944088364623995</c:v>
                </c:pt>
                <c:pt idx="164">
                  <c:v>0.86899380864641995</c:v>
                </c:pt>
                <c:pt idx="165">
                  <c:v>0.86856808979947597</c:v>
                </c:pt>
                <c:pt idx="166">
                  <c:v>0.86816352740365799</c:v>
                </c:pt>
                <c:pt idx="167">
                  <c:v>0.86777992346634503</c:v>
                </c:pt>
                <c:pt idx="168">
                  <c:v>0.86741708166001097</c:v>
                </c:pt>
                <c:pt idx="169">
                  <c:v>0.86707480727880903</c:v>
                </c:pt>
                <c:pt idx="170">
                  <c:v>0.86675290719579001</c:v>
                </c:pt>
                <c:pt idx="171">
                  <c:v>0.86645118982072</c:v>
                </c:pt>
                <c:pt idx="172">
                  <c:v>0.86616946505852299</c:v>
                </c:pt>
                <c:pt idx="173">
                  <c:v>0.86590754426830496</c:v>
                </c:pt>
                <c:pt idx="174">
                  <c:v>0.86566524022298497</c:v>
                </c:pt>
                <c:pt idx="175">
                  <c:v>0.86544236706950906</c:v>
                </c:pt>
                <c:pt idx="176">
                  <c:v>0.86523874028963799</c:v>
                </c:pt>
                <c:pt idx="177">
                  <c:v>0.865054176661324</c:v>
                </c:pt>
                <c:pt idx="178">
                  <c:v>0.86488849422064396</c:v>
                </c:pt>
                <c:pt idx="179">
                  <c:v>0.86474151222430695</c:v>
                </c:pt>
                <c:pt idx="180">
                  <c:v>0.86461305111271902</c:v>
                </c:pt>
                <c:pt idx="181">
                  <c:v>0.86450293247360199</c:v>
                </c:pt>
                <c:pt idx="182">
                  <c:v>0.86441097900617103</c:v>
                </c:pt>
                <c:pt idx="183">
                  <c:v>0.86433701448585298</c:v>
                </c:pt>
                <c:pt idx="184">
                  <c:v>0.86428086372955404</c:v>
                </c:pt>
                <c:pt idx="185">
                  <c:v>0.86424235256147497</c:v>
                </c:pt>
                <c:pt idx="186">
                  <c:v>0.86422130777945505</c:v>
                </c:pt>
                <c:pt idx="187">
                  <c:v>0.86421755712186199</c:v>
                </c:pt>
                <c:pt idx="188">
                  <c:v>0.86423092923501599</c:v>
                </c:pt>
                <c:pt idx="189">
                  <c:v>0.86426125364114503</c:v>
                </c:pt>
                <c:pt idx="190">
                  <c:v>0.864308360706874</c:v>
                </c:pt>
                <c:pt idx="191">
                  <c:v>0.86437208161224499</c:v>
                </c:pt>
                <c:pt idx="192">
                  <c:v>0.86445224832026801</c:v>
                </c:pt>
                <c:pt idx="193">
                  <c:v>0.86454869354700203</c:v>
                </c:pt>
                <c:pt idx="194">
                  <c:v>0.86466125073216205</c:v>
                </c:pt>
                <c:pt idx="195">
                  <c:v>0.86478975401026303</c:v>
                </c:pt>
                <c:pt idx="196">
                  <c:v>0.86493403818228698</c:v>
                </c:pt>
                <c:pt idx="197">
                  <c:v>0.86509393868788098</c:v>
                </c:pt>
                <c:pt idx="198">
                  <c:v>0.86526929157809296</c:v>
                </c:pt>
                <c:pt idx="199">
                  <c:v>0.86545993348863204</c:v>
                </c:pt>
                <c:pt idx="200">
                  <c:v>0.86566570161366496</c:v>
                </c:pt>
                <c:pt idx="201">
                  <c:v>0.86588643368015605</c:v>
                </c:pt>
                <c:pt idx="202">
                  <c:v>0.866121967922726</c:v>
                </c:pt>
                <c:pt idx="203">
                  <c:v>0.86637214305907295</c:v>
                </c:pt>
                <c:pt idx="204">
                  <c:v>0.866636798265913</c:v>
                </c:pt>
                <c:pt idx="205">
                  <c:v>0.86691577315548696</c:v>
                </c:pt>
                <c:pt idx="206">
                  <c:v>0.86720890775258896</c:v>
                </c:pt>
                <c:pt idx="207">
                  <c:v>0.86751604247217295</c:v>
                </c:pt>
                <c:pt idx="208">
                  <c:v>0.86783701809748603</c:v>
                </c:pt>
                <c:pt idx="209">
                  <c:v>0.86817167575877496</c:v>
                </c:pt>
                <c:pt idx="210">
                  <c:v>0.86851985691254796</c:v>
                </c:pt>
                <c:pt idx="211">
                  <c:v>0.86888140332139996</c:v>
                </c:pt>
                <c:pt idx="212">
                  <c:v>0.86925615703440295</c:v>
                </c:pt>
                <c:pt idx="213">
                  <c:v>0.86964396036807001</c:v>
                </c:pt>
                <c:pt idx="214">
                  <c:v>0.87004465588789504</c:v>
                </c:pt>
                <c:pt idx="215">
                  <c:v>0.87045808639047495</c:v>
                </c:pt>
                <c:pt idx="216">
                  <c:v>0.87088409488620799</c:v>
                </c:pt>
                <c:pt idx="217">
                  <c:v>0.87132252458258797</c:v>
                </c:pt>
                <c:pt idx="218">
                  <c:v>0.871773218868093</c:v>
                </c:pt>
                <c:pt idx="219">
                  <c:v>0.87223602129666</c:v>
                </c:pt>
                <c:pt idx="220">
                  <c:v>0.87271077557278098</c:v>
                </c:pt>
                <c:pt idx="221">
                  <c:v>0.87319732553718798</c:v>
                </c:pt>
                <c:pt idx="222">
                  <c:v>0.87369551515316102</c:v>
                </c:pt>
                <c:pt idx="223">
                  <c:v>0.87420518849344897</c:v>
                </c:pt>
                <c:pt idx="224">
                  <c:v>0.87472618972781402</c:v>
                </c:pt>
                <c:pt idx="225">
                  <c:v>0.87525836311120098</c:v>
                </c:pt>
                <c:pt idx="226">
                  <c:v>0.87580155297253603</c:v>
                </c:pt>
                <c:pt idx="227">
                  <c:v>0.87635560370416599</c:v>
                </c:pt>
                <c:pt idx="228">
                  <c:v>0.87692035975193405</c:v>
                </c:pt>
                <c:pt idx="229">
                  <c:v>0.87749566560589798</c:v>
                </c:pt>
                <c:pt idx="230">
                  <c:v>0.87808136579170504</c:v>
                </c:pt>
                <c:pt idx="231">
                  <c:v>0.87867730486261497</c:v>
                </c:pt>
                <c:pt idx="232">
                  <c:v>0.87928332739217796</c:v>
                </c:pt>
                <c:pt idx="233">
                  <c:v>0.87989927796758005</c:v>
                </c:pt>
                <c:pt idx="234">
                  <c:v>0.88052500118365196</c:v>
                </c:pt>
                <c:pt idx="235">
                  <c:v>0.88116034163754198</c:v>
                </c:pt>
                <c:pt idx="236">
                  <c:v>0.88180514392406395</c:v>
                </c:pt>
                <c:pt idx="237">
                  <c:v>0.88245925263172398</c:v>
                </c:pt>
                <c:pt idx="238">
                  <c:v>0.88312251233941796</c:v>
                </c:pt>
                <c:pt idx="239">
                  <c:v>0.88379476761380804</c:v>
                </c:pt>
                <c:pt idx="240">
                  <c:v>0.88447586300739101</c:v>
                </c:pt>
                <c:pt idx="241">
                  <c:v>0.88516564305723999</c:v>
                </c:pt>
                <c:pt idx="242">
                  <c:v>0.88586395228443404</c:v>
                </c:pt>
                <c:pt idx="243">
                  <c:v>0.886570635194176</c:v>
                </c:pt>
                <c:pt idx="244">
                  <c:v>0.88728553627659601</c:v>
                </c:pt>
                <c:pt idx="245">
                  <c:v>0.88800850000823495</c:v>
                </c:pt>
                <c:pt idx="246">
                  <c:v>0.88873937085422205</c:v>
                </c:pt>
                <c:pt idx="247">
                  <c:v>0.88947799327113697</c:v>
                </c:pt>
                <c:pt idx="248">
                  <c:v>0.890224211710547</c:v>
                </c:pt>
                <c:pt idx="249">
                  <c:v>0.89097787062323397</c:v>
                </c:pt>
                <c:pt idx="250">
                  <c:v>0.89173881446409498</c:v>
                </c:pt>
                <c:pt idx="251">
                  <c:v>0.89250688769772402</c:v>
                </c:pt>
                <c:pt idx="252">
                  <c:v>0.89328193480465801</c:v>
                </c:pt>
                <c:pt idx="253">
                  <c:v>0.89406380028829402</c:v>
                </c:pt>
                <c:pt idx="254">
                  <c:v>0.894852328682474</c:v>
                </c:pt>
                <c:pt idx="255">
                  <c:v>0.89564736455971405</c:v>
                </c:pt>
                <c:pt idx="256">
                  <c:v>0.89644875254009304</c:v>
                </c:pt>
                <c:pt idx="257">
                  <c:v>0.89725633730077803</c:v>
                </c:pt>
                <c:pt idx="258">
                  <c:v>0.89806996358619495</c:v>
                </c:pt>
                <c:pt idx="259">
                  <c:v>0.89888947621880799</c:v>
                </c:pt>
                <c:pt idx="260">
                  <c:v>0.899714720110533</c:v>
                </c:pt>
                <c:pt idx="261">
                  <c:v>0.90054554027474698</c:v>
                </c:pt>
                <c:pt idx="262">
                  <c:v>0.90138178183889495</c:v>
                </c:pt>
                <c:pt idx="263">
                  <c:v>0.90222329005768198</c:v>
                </c:pt>
                <c:pt idx="264">
                  <c:v>0.90306991032684103</c:v>
                </c:pt>
                <c:pt idx="265">
                  <c:v>0.903921488197443</c:v>
                </c:pt>
                <c:pt idx="266">
                  <c:v>0.90477786939076699</c:v>
                </c:pt>
                <c:pt idx="267">
                  <c:v>0.90563889981369206</c:v>
                </c:pt>
                <c:pt idx="268">
                  <c:v>0.90650442557460198</c:v>
                </c:pt>
                <c:pt idx="269">
                  <c:v>0.90737429299977601</c:v>
                </c:pt>
                <c:pt idx="270">
                  <c:v>0.90824834865027804</c:v>
                </c:pt>
                <c:pt idx="271">
                  <c:v>0.90912643933928905</c:v>
                </c:pt>
                <c:pt idx="272">
                  <c:v>0.91000841214988104</c:v>
                </c:pt>
                <c:pt idx="273">
                  <c:v>0.91089411445322099</c:v>
                </c:pt>
                <c:pt idx="274">
                  <c:v>0.91178339392716301</c:v>
                </c:pt>
                <c:pt idx="275">
                  <c:v>0.91267609857522602</c:v>
                </c:pt>
                <c:pt idx="276">
                  <c:v>0.913572076745922</c:v>
                </c:pt>
                <c:pt idx="277">
                  <c:v>0.91447117715241899</c:v>
                </c:pt>
                <c:pt idx="278">
                  <c:v>0.91537324889251404</c:v>
                </c:pt>
                <c:pt idx="279">
                  <c:v>0.91627814146887898</c:v>
                </c:pt>
                <c:pt idx="280">
                  <c:v>0.91718570480958295</c:v>
                </c:pt>
                <c:pt idx="281">
                  <c:v>0.91809578928883195</c:v>
                </c:pt>
                <c:pt idx="282">
                  <c:v>0.91900824574791196</c:v>
                </c:pt>
                <c:pt idx="283">
                  <c:v>0.91992292551632804</c:v>
                </c:pt>
                <c:pt idx="284">
                  <c:v>0.92083968043307396</c:v>
                </c:pt>
                <c:pt idx="285">
                  <c:v>0.92175836286803503</c:v>
                </c:pt>
                <c:pt idx="286">
                  <c:v>0.92267882574347904</c:v>
                </c:pt>
                <c:pt idx="287">
                  <c:v>0.92360092255561199</c:v>
                </c:pt>
                <c:pt idx="288">
                  <c:v>0.92452450739617198</c:v>
                </c:pt>
                <c:pt idx="289">
                  <c:v>0.925449434974011</c:v>
                </c:pt>
                <c:pt idx="290">
                  <c:v>0.92637556063667303</c:v>
                </c:pt>
                <c:pt idx="291">
                  <c:v>0.92730274039189797</c:v>
                </c:pt>
                <c:pt idx="292">
                  <c:v>0.92823083092903103</c:v>
                </c:pt>
                <c:pt idx="293">
                  <c:v>0.92915968964033202</c:v>
                </c:pt>
                <c:pt idx="294">
                  <c:v>0.93008917464212004</c:v>
                </c:pt>
                <c:pt idx="295">
                  <c:v>0.93101914479572601</c:v>
                </c:pt>
                <c:pt idx="296">
                  <c:v>0.93194945972825405</c:v>
                </c:pt>
                <c:pt idx="297">
                  <c:v>0.93287997985307003</c:v>
                </c:pt>
                <c:pt idx="298">
                  <c:v>0.93381056639003501</c:v>
                </c:pt>
                <c:pt idx="299">
                  <c:v>0.93474108138541201</c:v>
                </c:pt>
                <c:pt idx="300">
                  <c:v>0.93567138773144398</c:v>
                </c:pt>
                <c:pt idx="301">
                  <c:v>0.93660134918555005</c:v>
                </c:pt>
                <c:pt idx="302">
                  <c:v>0.93753083038913099</c:v>
                </c:pt>
                <c:pt idx="303">
                  <c:v>0.938459696885938</c:v>
                </c:pt>
                <c:pt idx="304">
                  <c:v>0.93938781513997105</c:v>
                </c:pt>
                <c:pt idx="305">
                  <c:v>0.94031505255290004</c:v>
                </c:pt>
                <c:pt idx="306">
                  <c:v>0.94124127748095998</c:v>
                </c:pt>
                <c:pt idx="307">
                  <c:v>0.942166359251291</c:v>
                </c:pt>
                <c:pt idx="308">
                  <c:v>0.94309016817771696</c:v>
                </c:pt>
                <c:pt idx="309">
                  <c:v>0.94401257557590301</c:v>
                </c:pt>
                <c:pt idx="310">
                  <c:v>0.94493345377790705</c:v>
                </c:pt>
                <c:pt idx="311">
                  <c:v>0.94585267614605295</c:v>
                </c:pt>
                <c:pt idx="312">
                  <c:v>0.946770117086143</c:v>
                </c:pt>
                <c:pt idx="313">
                  <c:v>0.94768565205996202</c:v>
                </c:pt>
                <c:pt idx="314">
                  <c:v>0.94859915759705504</c:v>
                </c:pt>
                <c:pt idx="315">
                  <c:v>0.94951051136209397</c:v>
                </c:pt>
                <c:pt idx="316">
                  <c:v>0.95041962245808898</c:v>
                </c:pt>
                <c:pt idx="317">
                  <c:v>0.95132648109378803</c:v>
                </c:pt>
                <c:pt idx="318">
                  <c:v>0.95223109086776103</c:v>
                </c:pt>
                <c:pt idx="319">
                  <c:v>0.95313345556148998</c:v>
                </c:pt>
                <c:pt idx="320">
                  <c:v>0.95403357913669595</c:v>
                </c:pt>
                <c:pt idx="321">
                  <c:v>0.95493146573263998</c:v>
                </c:pt>
                <c:pt idx="322">
                  <c:v>0.95582711966342104</c:v>
                </c:pt>
                <c:pt idx="323">
                  <c:v>0.95672054541522999</c:v>
                </c:pt>
                <c:pt idx="324">
                  <c:v>0.95761174764359602</c:v>
                </c:pt>
                <c:pt idx="325">
                  <c:v>0.95850073117060797</c:v>
                </c:pt>
                <c:pt idx="326">
                  <c:v>0.959387500982127</c:v>
                </c:pt>
                <c:pt idx="327">
                  <c:v>0.96027206222497596</c:v>
                </c:pt>
                <c:pt idx="328">
                  <c:v>0.96115442020411901</c:v>
                </c:pt>
                <c:pt idx="329">
                  <c:v>0.96203458037983203</c:v>
                </c:pt>
                <c:pt idx="330">
                  <c:v>0.96291254836486295</c:v>
                </c:pt>
                <c:pt idx="331">
                  <c:v>0.96378832992157404</c:v>
                </c:pt>
                <c:pt idx="332">
                  <c:v>0.96466193095909103</c:v>
                </c:pt>
                <c:pt idx="333">
                  <c:v>0.96553335753044101</c:v>
                </c:pt>
                <c:pt idx="334">
                  <c:v>0.96640261582968501</c:v>
                </c:pt>
                <c:pt idx="335">
                  <c:v>0.96726971218904501</c:v>
                </c:pt>
                <c:pt idx="336">
                  <c:v>0.96813465307604496</c:v>
                </c:pt>
                <c:pt idx="337">
                  <c:v>0.96899744509063501</c:v>
                </c:pt>
                <c:pt idx="338">
                  <c:v>0.969858094962325</c:v>
                </c:pt>
                <c:pt idx="339">
                  <c:v>0.97071660954732397</c:v>
                </c:pt>
                <c:pt idx="340">
                  <c:v>0.97157299582568402</c:v>
                </c:pt>
                <c:pt idx="341">
                  <c:v>0.972427260898442</c:v>
                </c:pt>
                <c:pt idx="342">
                  <c:v>0.97327941198477996</c:v>
                </c:pt>
                <c:pt idx="343">
                  <c:v>0.97412945641918403</c:v>
                </c:pt>
                <c:pt idx="344">
                  <c:v>0.97497740164862501</c:v>
                </c:pt>
                <c:pt idx="345">
                  <c:v>0.97582325522973501</c:v>
                </c:pt>
                <c:pt idx="346">
                  <c:v>0.97666702482600898</c:v>
                </c:pt>
                <c:pt idx="347">
                  <c:v>0.97750871820501095</c:v>
                </c:pt>
                <c:pt idx="348">
                  <c:v>0.97834834323560105</c:v>
                </c:pt>
                <c:pt idx="349">
                  <c:v>0.97918590788517501</c:v>
                </c:pt>
                <c:pt idx="350">
                  <c:v>0.98002142021691596</c:v>
                </c:pt>
                <c:pt idx="351">
                  <c:v>0.98085488838707002</c:v>
                </c:pt>
                <c:pt idx="352">
                  <c:v>0.98168632064223804</c:v>
                </c:pt>
                <c:pt idx="353">
                  <c:v>0.98251572531668796</c:v>
                </c:pt>
                <c:pt idx="354">
                  <c:v>0.98334311082967696</c:v>
                </c:pt>
                <c:pt idx="355">
                  <c:v>0.98416848568280901</c:v>
                </c:pt>
                <c:pt idx="356">
                  <c:v>0.984991858457412</c:v>
                </c:pt>
                <c:pt idx="357">
                  <c:v>0.98581323781192398</c:v>
                </c:pt>
                <c:pt idx="358">
                  <c:v>0.98663263247931199</c:v>
                </c:pt>
                <c:pt idx="359">
                  <c:v>0.98745005126452101</c:v>
                </c:pt>
                <c:pt idx="360">
                  <c:v>0.98826550304194005</c:v>
                </c:pt>
                <c:pt idx="361">
                  <c:v>0.98907899675288802</c:v>
                </c:pt>
                <c:pt idx="362">
                  <c:v>0.98989054140313204</c:v>
                </c:pt>
                <c:pt idx="363">
                  <c:v>0.99070014606044099</c:v>
                </c:pt>
                <c:pt idx="364">
                  <c:v>0.99150781985214498</c:v>
                </c:pt>
                <c:pt idx="365">
                  <c:v>0.99231357196273895</c:v>
                </c:pt>
                <c:pt idx="366">
                  <c:v>0.99311741163150902</c:v>
                </c:pt>
                <c:pt idx="367">
                  <c:v>0.99391934815018801</c:v>
                </c:pt>
                <c:pt idx="368">
                  <c:v>0.99471939086062999</c:v>
                </c:pt>
                <c:pt idx="369">
                  <c:v>0.99551754915253499</c:v>
                </c:pt>
                <c:pt idx="370">
                  <c:v>0.99631383246118599</c:v>
                </c:pt>
                <c:pt idx="371">
                  <c:v>0.99710825026521499</c:v>
                </c:pt>
                <c:pt idx="372">
                  <c:v>0.99790081208441195</c:v>
                </c:pt>
                <c:pt idx="373">
                  <c:v>0.99869152747755496</c:v>
                </c:pt>
                <c:pt idx="374">
                  <c:v>0.999480406040271</c:v>
                </c:pt>
                <c:pt idx="375">
                  <c:v>1.00026745740293</c:v>
                </c:pt>
                <c:pt idx="376">
                  <c:v>1.00105269122858</c:v>
                </c:pt>
                <c:pt idx="377">
                  <c:v>1.0018361172108701</c:v>
                </c:pt>
                <c:pt idx="378">
                  <c:v>1.0026177450720899</c:v>
                </c:pt>
                <c:pt idx="379">
                  <c:v>1.00339758456114</c:v>
                </c:pt>
                <c:pt idx="380">
                  <c:v>1.0041756454516</c:v>
                </c:pt>
                <c:pt idx="381">
                  <c:v>1.0049519375398399</c:v>
                </c:pt>
                <c:pt idx="382">
                  <c:v>1.00572647064308</c:v>
                </c:pt>
                <c:pt idx="383">
                  <c:v>1.0064992545975699</c:v>
                </c:pt>
                <c:pt idx="384">
                  <c:v>1.0072702992567699</c:v>
                </c:pt>
                <c:pt idx="385">
                  <c:v>1.00803961448954</c:v>
                </c:pt>
                <c:pt idx="386">
                  <c:v>1.00880721017839</c:v>
                </c:pt>
                <c:pt idx="387">
                  <c:v>1.00957309621778</c:v>
                </c:pt>
                <c:pt idx="388">
                  <c:v>1.01033728251237</c:v>
                </c:pt>
                <c:pt idx="389">
                  <c:v>1.0110997789753999</c:v>
                </c:pt>
                <c:pt idx="390">
                  <c:v>1.0118605955270601</c:v>
                </c:pt>
                <c:pt idx="391">
                  <c:v>1.01261974209283</c:v>
                </c:pt>
                <c:pt idx="392">
                  <c:v>1.01337722860201</c:v>
                </c:pt>
                <c:pt idx="393">
                  <c:v>1.0141330649861</c:v>
                </c:pt>
                <c:pt idx="394">
                  <c:v>1.0148872611773201</c:v>
                </c:pt>
                <c:pt idx="395">
                  <c:v>1.0156398271071401</c:v>
                </c:pt>
                <c:pt idx="396">
                  <c:v>1.01639077270485</c:v>
                </c:pt>
                <c:pt idx="397">
                  <c:v>1.01714010789608</c:v>
                </c:pt>
                <c:pt idx="398">
                  <c:v>1.0178878426015101</c:v>
                </c:pt>
                <c:pt idx="399">
                  <c:v>1.0186339867354499</c:v>
                </c:pt>
                <c:pt idx="400">
                  <c:v>1.0193785502045301</c:v>
                </c:pt>
                <c:pt idx="401">
                  <c:v>1.0201215429064201</c:v>
                </c:pt>
                <c:pt idx="402">
                  <c:v>1.02086297472855</c:v>
                </c:pt>
                <c:pt idx="403">
                  <c:v>1.0216028555468699</c:v>
                </c:pt>
                <c:pt idx="404">
                  <c:v>1.0223411952246899</c:v>
                </c:pt>
                <c:pt idx="405">
                  <c:v>1.02307800361141</c:v>
                </c:pt>
                <c:pt idx="406">
                  <c:v>1.0238132905414801</c:v>
                </c:pt>
                <c:pt idx="407">
                  <c:v>1.0245470658331901</c:v>
                </c:pt>
                <c:pt idx="408">
                  <c:v>1.02527933928763</c:v>
                </c:pt>
                <c:pt idx="409">
                  <c:v>1.02601012068758</c:v>
                </c:pt>
                <c:pt idx="410">
                  <c:v>1.0267394197965301</c:v>
                </c:pt>
                <c:pt idx="411">
                  <c:v>1.0274672463576</c:v>
                </c:pt>
                <c:pt idx="412">
                  <c:v>1.0281936100926099</c:v>
                </c:pt>
                <c:pt idx="413">
                  <c:v>1.02891852070111</c:v>
                </c:pt>
                <c:pt idx="414">
                  <c:v>1.0296419878594001</c:v>
                </c:pt>
                <c:pt idx="415">
                  <c:v>1.0303640212196901</c:v>
                </c:pt>
                <c:pt idx="416">
                  <c:v>1.0310846304091701</c:v>
                </c:pt>
                <c:pt idx="417">
                  <c:v>1.0318038250291901</c:v>
                </c:pt>
                <c:pt idx="418">
                  <c:v>1.0325216146543801</c:v>
                </c:pt>
                <c:pt idx="419">
                  <c:v>1.0332380088319</c:v>
                </c:pt>
                <c:pt idx="420">
                  <c:v>1.0339530170805999</c:v>
                </c:pt>
                <c:pt idx="421">
                  <c:v>1.03466664889029</c:v>
                </c:pt>
                <c:pt idx="422">
                  <c:v>1.0353789137210101</c:v>
                </c:pt>
                <c:pt idx="423">
                  <c:v>1.03608982100228</c:v>
                </c:pt>
                <c:pt idx="424">
                  <c:v>1.03679938013246</c:v>
                </c:pt>
                <c:pt idx="425">
                  <c:v>1.0375076004780299</c:v>
                </c:pt>
                <c:pt idx="426">
                  <c:v>1.0382144913729601</c:v>
                </c:pt>
                <c:pt idx="427">
                  <c:v>1.0389200621181101</c:v>
                </c:pt>
                <c:pt idx="428">
                  <c:v>1.0396243219805901</c:v>
                </c:pt>
                <c:pt idx="429">
                  <c:v>1.04032728019318</c:v>
                </c:pt>
                <c:pt idx="430">
                  <c:v>1.04102894595378</c:v>
                </c:pt>
                <c:pt idx="431">
                  <c:v>1.0417293284248801</c:v>
                </c:pt>
                <c:pt idx="432">
                  <c:v>1.0424284367329899</c:v>
                </c:pt>
                <c:pt idx="433">
                  <c:v>1.04312627996817</c:v>
                </c:pt>
                <c:pt idx="434">
                  <c:v>1.0438228671835601</c:v>
                </c:pt>
                <c:pt idx="435">
                  <c:v>1.04451820739487</c:v>
                </c:pt>
                <c:pt idx="436">
                  <c:v>1.0452123095799499</c:v>
                </c:pt>
                <c:pt idx="437">
                  <c:v>1.0459051826783801</c:v>
                </c:pt>
                <c:pt idx="438">
                  <c:v>1.04659683559103</c:v>
                </c:pt>
                <c:pt idx="439">
                  <c:v>1.0472872771796899</c:v>
                </c:pt>
                <c:pt idx="440">
                  <c:v>1.0479765162666701</c:v>
                </c:pt>
                <c:pt idx="441">
                  <c:v>1.0486645616344501</c:v>
                </c:pt>
                <c:pt idx="442">
                  <c:v>1.0493514220253399</c:v>
                </c:pt>
                <c:pt idx="443">
                  <c:v>1.05003710614113</c:v>
                </c:pt>
                <c:pt idx="444">
                  <c:v>1.05072162264281</c:v>
                </c:pt>
                <c:pt idx="445">
                  <c:v>1.0514049801502501</c:v>
                </c:pt>
                <c:pt idx="446">
                  <c:v>1.05208718724193</c:v>
                </c:pt>
                <c:pt idx="447">
                  <c:v>1.05276825245466</c:v>
                </c:pt>
                <c:pt idx="448">
                  <c:v>1.0534481842833301</c:v>
                </c:pt>
                <c:pt idx="449">
                  <c:v>1.0541269911806801</c:v>
                </c:pt>
                <c:pt idx="450">
                  <c:v>1.05480468155707</c:v>
                </c:pt>
                <c:pt idx="451">
                  <c:v>1.0554812637802899</c:v>
                </c:pt>
                <c:pt idx="452">
                  <c:v>1.0561567461753001</c:v>
                </c:pt>
                <c:pt idx="453">
                  <c:v>1.0568311370241299</c:v>
                </c:pt>
                <c:pt idx="454">
                  <c:v>1.0575044445656401</c:v>
                </c:pt>
                <c:pt idx="455">
                  <c:v>1.05817667699539</c:v>
                </c:pt>
                <c:pt idx="456">
                  <c:v>1.0588478424654999</c:v>
                </c:pt>
                <c:pt idx="457">
                  <c:v>1.0595179490844899</c:v>
                </c:pt>
                <c:pt idx="458">
                  <c:v>1.06018700491716</c:v>
                </c:pt>
                <c:pt idx="459">
                  <c:v>1.06085501798452</c:v>
                </c:pt>
                <c:pt idx="460">
                  <c:v>1.06152199626362</c:v>
                </c:pt>
                <c:pt idx="461">
                  <c:v>1.06218794768751</c:v>
                </c:pt>
                <c:pt idx="462">
                  <c:v>1.06285288014513</c:v>
                </c:pt>
                <c:pt idx="463">
                  <c:v>1.0635168014812799</c:v>
                </c:pt>
                <c:pt idx="464">
                  <c:v>1.0641797194964899</c:v>
                </c:pt>
                <c:pt idx="465">
                  <c:v>1.0648416419470501</c:v>
                </c:pt>
                <c:pt idx="466">
                  <c:v>1.06550257654491</c:v>
                </c:pt>
                <c:pt idx="467">
                  <c:v>1.0661625309576801</c:v>
                </c:pt>
                <c:pt idx="468">
                  <c:v>1.0668215128085901</c:v>
                </c:pt>
                <c:pt idx="469">
                  <c:v>1.0674795296764801</c:v>
                </c:pt>
                <c:pt idx="470">
                  <c:v>1.0681365890958101</c:v>
                </c:pt>
                <c:pt idx="471">
                  <c:v>1.0687926985566301</c:v>
                </c:pt>
                <c:pt idx="472">
                  <c:v>1.06944786550462</c:v>
                </c:pt>
                <c:pt idx="473">
                  <c:v>1.0701020973411099</c:v>
                </c:pt>
                <c:pt idx="474">
                  <c:v>1.07075540142309</c:v>
                </c:pt>
                <c:pt idx="475">
                  <c:v>1.07140778506324</c:v>
                </c:pt>
                <c:pt idx="476">
                  <c:v>1.0720592555299899</c:v>
                </c:pt>
                <c:pt idx="477">
                  <c:v>1.07270982004756</c:v>
                </c:pt>
                <c:pt idx="478">
                  <c:v>1.07335948579602</c:v>
                </c:pt>
                <c:pt idx="479">
                  <c:v>1.0740082599113301</c:v>
                </c:pt>
                <c:pt idx="480">
                  <c:v>1.0746561494854501</c:v>
                </c:pt>
                <c:pt idx="481">
                  <c:v>1.07530316156636</c:v>
                </c:pt>
                <c:pt idx="482">
                  <c:v>1.0759493031581899</c:v>
                </c:pt>
                <c:pt idx="483">
                  <c:v>1.07659458122128</c:v>
                </c:pt>
                <c:pt idx="484">
                  <c:v>1.07723900267227</c:v>
                </c:pt>
                <c:pt idx="485">
                  <c:v>1.07788257438422</c:v>
                </c:pt>
                <c:pt idx="486">
                  <c:v>1.0785253031866899</c:v>
                </c:pt>
                <c:pt idx="487">
                  <c:v>1.07916719586585</c:v>
                </c:pt>
                <c:pt idx="488">
                  <c:v>1.0798082591646001</c:v>
                </c:pt>
                <c:pt idx="489">
                  <c:v>1.0804484997827</c:v>
                </c:pt>
                <c:pt idx="490">
                  <c:v>1.0810879243768801</c:v>
                </c:pt>
                <c:pt idx="491">
                  <c:v>1.0817265395609299</c:v>
                </c:pt>
                <c:pt idx="492">
                  <c:v>1.0823643519059201</c:v>
                </c:pt>
                <c:pt idx="493">
                  <c:v>1.0830013679402399</c:v>
                </c:pt>
                <c:pt idx="494">
                  <c:v>1.08363759414982</c:v>
                </c:pt>
                <c:pt idx="495">
                  <c:v>1.0842730369782001</c:v>
                </c:pt>
                <c:pt idx="496">
                  <c:v>1.08490770282673</c:v>
                </c:pt>
                <c:pt idx="497">
                  <c:v>1.0855415980547301</c:v>
                </c:pt>
                <c:pt idx="498">
                  <c:v>1.08617472897957</c:v>
                </c:pt>
                <c:pt idx="499">
                  <c:v>1.0868071018769101</c:v>
                </c:pt>
                <c:pt idx="500">
                  <c:v>1.08743872298083</c:v>
                </c:pt>
                <c:pt idx="501">
                  <c:v>1.0880695984839901</c:v>
                </c:pt>
                <c:pt idx="502">
                  <c:v>1.08869973453778</c:v>
                </c:pt>
                <c:pt idx="503">
                  <c:v>1.08932913725254</c:v>
                </c:pt>
                <c:pt idx="504">
                  <c:v>1.0899578126976699</c:v>
                </c:pt>
                <c:pt idx="505">
                  <c:v>1.0905857669018899</c:v>
                </c:pt>
                <c:pt idx="506">
                  <c:v>1.09121300585331</c:v>
                </c:pt>
                <c:pt idx="507">
                  <c:v>1.0918395354997199</c:v>
                </c:pt>
                <c:pt idx="508">
                  <c:v>1.0924653617486699</c:v>
                </c:pt>
                <c:pt idx="509">
                  <c:v>1.0930904904677401</c:v>
                </c:pt>
                <c:pt idx="510">
                  <c:v>1.09371492748469</c:v>
                </c:pt>
                <c:pt idx="511">
                  <c:v>1.0943386785876399</c:v>
                </c:pt>
                <c:pt idx="512">
                  <c:v>1.0949617495252799</c:v>
                </c:pt>
                <c:pt idx="513">
                  <c:v>1.0955841460070701</c:v>
                </c:pt>
                <c:pt idx="514">
                  <c:v>1.09620587370338</c:v>
                </c:pt>
                <c:pt idx="515">
                  <c:v>1.09682693824578</c:v>
                </c:pt>
                <c:pt idx="516">
                  <c:v>1.09744734522715</c:v>
                </c:pt>
                <c:pt idx="517">
                  <c:v>1.09806710020191</c:v>
                </c:pt>
                <c:pt idx="518">
                  <c:v>1.0986862086862601</c:v>
                </c:pt>
                <c:pt idx="519">
                  <c:v>1.0993046761583201</c:v>
                </c:pt>
                <c:pt idx="520">
                  <c:v>1.0999225080583599</c:v>
                </c:pt>
                <c:pt idx="521">
                  <c:v>1.1005397097890199</c:v>
                </c:pt>
                <c:pt idx="522">
                  <c:v>1.10115628671548</c:v>
                </c:pt>
                <c:pt idx="523">
                  <c:v>1.1017722441657001</c:v>
                </c:pt>
                <c:pt idx="524">
                  <c:v>1.1023875874306099</c:v>
                </c:pt>
                <c:pt idx="525">
                  <c:v>1.1030023217643301</c:v>
                </c:pt>
                <c:pt idx="526">
                  <c:v>1.1036164523843499</c:v>
                </c:pt>
                <c:pt idx="527">
                  <c:v>1.10422998447178</c:v>
                </c:pt>
                <c:pt idx="528">
                  <c:v>1.10484292317153</c:v>
                </c:pt>
                <c:pt idx="529">
                  <c:v>1.10545527359254</c:v>
                </c:pt>
                <c:pt idx="530">
                  <c:v>1.10606704080797</c:v>
                </c:pt>
                <c:pt idx="531">
                  <c:v>1.1066782298554301</c:v>
                </c:pt>
                <c:pt idx="532">
                  <c:v>1.1072888457371799</c:v>
                </c:pt>
                <c:pt idx="533">
                  <c:v>1.10789889342037</c:v>
                </c:pt>
                <c:pt idx="534">
                  <c:v>1.10850837783722</c:v>
                </c:pt>
                <c:pt idx="535">
                  <c:v>1.10911730388522</c:v>
                </c:pt>
                <c:pt idx="536">
                  <c:v>1.1097256764274099</c:v>
                </c:pt>
                <c:pt idx="537">
                  <c:v>1.1103335002925301</c:v>
                </c:pt>
                <c:pt idx="538">
                  <c:v>1.11094078027525</c:v>
                </c:pt>
                <c:pt idx="539">
                  <c:v>1.1115475211364101</c:v>
                </c:pt>
                <c:pt idx="540">
                  <c:v>1.1121537276031801</c:v>
                </c:pt>
                <c:pt idx="541">
                  <c:v>1.1127594043693401</c:v>
                </c:pt>
                <c:pt idx="542">
                  <c:v>1.1133645560954299</c:v>
                </c:pt>
                <c:pt idx="543">
                  <c:v>1.1139691874090201</c:v>
                </c:pt>
                <c:pt idx="544">
                  <c:v>1.1145733029048699</c:v>
                </c:pt>
                <c:pt idx="545">
                  <c:v>1.11517690714518</c:v>
                </c:pt>
                <c:pt idx="546">
                  <c:v>1.1157800046598001</c:v>
                </c:pt>
                <c:pt idx="547">
                  <c:v>1.1163825999464201</c:v>
                </c:pt>
                <c:pt idx="548">
                  <c:v>1.1169846974708</c:v>
                </c:pt>
                <c:pt idx="549">
                  <c:v>1.11758630166697</c:v>
                </c:pt>
                <c:pt idx="550">
                  <c:v>1.1181874169374599</c:v>
                </c:pt>
                <c:pt idx="551">
                  <c:v>1.1187880476534999</c:v>
                </c:pt>
                <c:pt idx="552">
                  <c:v>1.1193881981552201</c:v>
                </c:pt>
                <c:pt idx="553">
                  <c:v>1.11998787275187</c:v>
                </c:pt>
                <c:pt idx="554">
                  <c:v>1.12058707572205</c:v>
                </c:pt>
                <c:pt idx="555">
                  <c:v>1.12118581131388</c:v>
                </c:pt>
                <c:pt idx="556">
                  <c:v>1.12178408374521</c:v>
                </c:pt>
                <c:pt idx="557">
                  <c:v>1.1223818972038799</c:v>
                </c:pt>
                <c:pt idx="558">
                  <c:v>1.12297925584787</c:v>
                </c:pt>
                <c:pt idx="559">
                  <c:v>1.1235761638055399</c:v>
                </c:pt>
                <c:pt idx="560">
                  <c:v>1.12417262517581</c:v>
                </c:pt>
                <c:pt idx="561">
                  <c:v>1.1247686440283899</c:v>
                </c:pt>
                <c:pt idx="562">
                  <c:v>1.1253642244039701</c:v>
                </c:pt>
                <c:pt idx="563">
                  <c:v>1.1259593703144299</c:v>
                </c:pt>
                <c:pt idx="564">
                  <c:v>1.1265540857430301</c:v>
                </c:pt>
                <c:pt idx="565">
                  <c:v>1.12714837464464</c:v>
                </c:pt>
                <c:pt idx="566">
                  <c:v>1.1277422409459199</c:v>
                </c:pt>
                <c:pt idx="567">
                  <c:v>1.12833568854552</c:v>
                </c:pt>
                <c:pt idx="568">
                  <c:v>1.12892872131427</c:v>
                </c:pt>
                <c:pt idx="569">
                  <c:v>1.1295213430954201</c:v>
                </c:pt>
                <c:pt idx="570">
                  <c:v>1.1301135577048</c:v>
                </c:pt>
                <c:pt idx="571">
                  <c:v>1.13070536893102</c:v>
                </c:pt>
                <c:pt idx="572">
                  <c:v>1.1312967805357099</c:v>
                </c:pt>
                <c:pt idx="573">
                  <c:v>1.13188779625363</c:v>
                </c:pt>
                <c:pt idx="574">
                  <c:v>1.13247841979296</c:v>
                </c:pt>
                <c:pt idx="575">
                  <c:v>1.1330686548354301</c:v>
                </c:pt>
                <c:pt idx="576">
                  <c:v>1.13365850503653</c:v>
                </c:pt>
                <c:pt idx="577">
                  <c:v>1.1342479740257101</c:v>
                </c:pt>
                <c:pt idx="578">
                  <c:v>1.13483706540655</c:v>
                </c:pt>
                <c:pt idx="579">
                  <c:v>1.13542578275701</c:v>
                </c:pt>
                <c:pt idx="580">
                  <c:v>1.1360141296295201</c:v>
                </c:pt>
                <c:pt idx="581">
                  <c:v>1.13660210955126</c:v>
                </c:pt>
                <c:pt idx="582">
                  <c:v>1.13718972602428</c:v>
                </c:pt>
                <c:pt idx="583">
                  <c:v>1.13777698252573</c:v>
                </c:pt>
                <c:pt idx="584">
                  <c:v>1.13836388250803</c:v>
                </c:pt>
                <c:pt idx="585">
                  <c:v>1.13895042939906</c:v>
                </c:pt>
                <c:pt idx="586">
                  <c:v>1.1395366266023299</c:v>
                </c:pt>
                <c:pt idx="587">
                  <c:v>1.1401224774971701</c:v>
                </c:pt>
                <c:pt idx="588">
                  <c:v>1.14070798543889</c:v>
                </c:pt>
                <c:pt idx="589">
                  <c:v>1.1412931537590301</c:v>
                </c:pt>
                <c:pt idx="590">
                  <c:v>1.14187798576543</c:v>
                </c:pt>
                <c:pt idx="591">
                  <c:v>1.1424624847425</c:v>
                </c:pt>
                <c:pt idx="592">
                  <c:v>1.14304665395137</c:v>
                </c:pt>
                <c:pt idx="593">
                  <c:v>1.1436304966300399</c:v>
                </c:pt>
                <c:pt idx="594">
                  <c:v>1.1442140159935701</c:v>
                </c:pt>
                <c:pt idx="595">
                  <c:v>1.14479721523428</c:v>
                </c:pt>
                <c:pt idx="596">
                  <c:v>1.14538009752188</c:v>
                </c:pt>
                <c:pt idx="597">
                  <c:v>1.1459626660036599</c:v>
                </c:pt>
                <c:pt idx="598">
                  <c:v>1.1465449238046901</c:v>
                </c:pt>
                <c:pt idx="599">
                  <c:v>1.1471268740279199</c:v>
                </c:pt>
                <c:pt idx="600">
                  <c:v>1.1477085197544299</c:v>
                </c:pt>
                <c:pt idx="601">
                  <c:v>1.14828986404352</c:v>
                </c:pt>
                <c:pt idx="602">
                  <c:v>1.1488709099329399</c:v>
                </c:pt>
                <c:pt idx="603">
                  <c:v>1.1494516604390099</c:v>
                </c:pt>
                <c:pt idx="604">
                  <c:v>1.1500321185568101</c:v>
                </c:pt>
                <c:pt idx="605">
                  <c:v>1.1506122872603299</c:v>
                </c:pt>
                <c:pt idx="606">
                  <c:v>1.1511921695026499</c:v>
                </c:pt>
                <c:pt idx="607">
                  <c:v>1.15177176821607</c:v>
                </c:pt>
                <c:pt idx="608">
                  <c:v>1.1523510863122901</c:v>
                </c:pt>
                <c:pt idx="609">
                  <c:v>1.15293012668258</c:v>
                </c:pt>
                <c:pt idx="610">
                  <c:v>1.15350889219791</c:v>
                </c:pt>
                <c:pt idx="611">
                  <c:v>1.1540873857091201</c:v>
                </c:pt>
                <c:pt idx="612">
                  <c:v>1.15466561004707</c:v>
                </c:pt>
                <c:pt idx="613">
                  <c:v>1.1552435680228199</c:v>
                </c:pt>
                <c:pt idx="614">
                  <c:v>1.15582126242775</c:v>
                </c:pt>
                <c:pt idx="615">
                  <c:v>1.15639869603372</c:v>
                </c:pt>
                <c:pt idx="616">
                  <c:v>1.1569758715932299</c:v>
                </c:pt>
                <c:pt idx="617">
                  <c:v>1.15755279183957</c:v>
                </c:pt>
                <c:pt idx="618">
                  <c:v>1.15812945948696</c:v>
                </c:pt>
                <c:pt idx="619">
                  <c:v>1.1587058772307099</c:v>
                </c:pt>
                <c:pt idx="620">
                  <c:v>1.15928204774736</c:v>
                </c:pt>
                <c:pt idx="621">
                  <c:v>1.15985797369482</c:v>
                </c:pt>
                <c:pt idx="622">
                  <c:v>1.1604336577125201</c:v>
                </c:pt>
                <c:pt idx="623">
                  <c:v>1.1610091024215601</c:v>
                </c:pt>
                <c:pt idx="624">
                  <c:v>1.16158431042486</c:v>
                </c:pt>
                <c:pt idx="625">
                  <c:v>1.1621592843072499</c:v>
                </c:pt>
                <c:pt idx="626">
                  <c:v>1.16273402663571</c:v>
                </c:pt>
                <c:pt idx="627">
                  <c:v>1.1633085399593901</c:v>
                </c:pt>
                <c:pt idx="628">
                  <c:v>1.16388282680985</c:v>
                </c:pt>
                <c:pt idx="629">
                  <c:v>1.16445688970114</c:v>
                </c:pt>
                <c:pt idx="630">
                  <c:v>1.1650307311299399</c:v>
                </c:pt>
                <c:pt idx="631">
                  <c:v>1.1656043535757501</c:v>
                </c:pt>
                <c:pt idx="632">
                  <c:v>1.1661777595009399</c:v>
                </c:pt>
                <c:pt idx="633">
                  <c:v>1.16675095135095</c:v>
                </c:pt>
                <c:pt idx="634">
                  <c:v>1.16732393155438</c:v>
                </c:pt>
                <c:pt idx="635">
                  <c:v>1.1678967025231599</c:v>
                </c:pt>
                <c:pt idx="636">
                  <c:v>1.1684692666526699</c:v>
                </c:pt>
                <c:pt idx="637">
                  <c:v>1.16904162632183</c:v>
                </c:pt>
                <c:pt idx="638">
                  <c:v>1.1696137838932801</c:v>
                </c:pt>
                <c:pt idx="639">
                  <c:v>1.17018574171349</c:v>
                </c:pt>
                <c:pt idx="640">
                  <c:v>1.17075750211288</c:v>
                </c:pt>
                <c:pt idx="641">
                  <c:v>1.17132906740594</c:v>
                </c:pt>
                <c:pt idx="642">
                  <c:v>1.1719004398913799</c:v>
                </c:pt>
                <c:pt idx="643">
                  <c:v>1.17247162185224</c:v>
                </c:pt>
                <c:pt idx="644">
                  <c:v>1.1730426155559901</c:v>
                </c:pt>
                <c:pt idx="645">
                  <c:v>1.1736134232547</c:v>
                </c:pt>
                <c:pt idx="646">
                  <c:v>1.1741840471851199</c:v>
                </c:pt>
                <c:pt idx="647">
                  <c:v>1.17475448956882</c:v>
                </c:pt>
                <c:pt idx="648">
                  <c:v>1.1753247526123001</c:v>
                </c:pt>
                <c:pt idx="649">
                  <c:v>1.17589483850711</c:v>
                </c:pt>
                <c:pt idx="650">
                  <c:v>1.17646474942998</c:v>
                </c:pt>
                <c:pt idx="651">
                  <c:v>1.1770344875429199</c:v>
                </c:pt>
                <c:pt idx="652">
                  <c:v>1.17760405499333</c:v>
                </c:pt>
                <c:pt idx="653">
                  <c:v>1.17817345391414</c:v>
                </c:pt>
                <c:pt idx="654">
                  <c:v>1.1787426864239099</c:v>
                </c:pt>
                <c:pt idx="655">
                  <c:v>1.1793117546269301</c:v>
                </c:pt>
                <c:pt idx="656">
                  <c:v>1.1798806606133501</c:v>
                </c:pt>
                <c:pt idx="657">
                  <c:v>1.1804494064593001</c:v>
                </c:pt>
                <c:pt idx="658">
                  <c:v>1.1810179942269601</c:v>
                </c:pt>
                <c:pt idx="659">
                  <c:v>1.1815864259647</c:v>
                </c:pt>
                <c:pt idx="660">
                  <c:v>1.18215470370721</c:v>
                </c:pt>
                <c:pt idx="661">
                  <c:v>1.1827228294755301</c:v>
                </c:pt>
                <c:pt idx="662">
                  <c:v>1.1832908052772499</c:v>
                </c:pt>
                <c:pt idx="663">
                  <c:v>1.1838586331065699</c:v>
                </c:pt>
                <c:pt idx="664">
                  <c:v>1.1844263149443699</c:v>
                </c:pt>
                <c:pt idx="665">
                  <c:v>1.1849938527584001</c:v>
                </c:pt>
                <c:pt idx="666">
                  <c:v>1.18556124850329</c:v>
                </c:pt>
                <c:pt idx="667">
                  <c:v>1.1861285041207399</c:v>
                </c:pt>
                <c:pt idx="668">
                  <c:v>1.1866956215395501</c:v>
                </c:pt>
                <c:pt idx="669">
                  <c:v>1.18726260267576</c:v>
                </c:pt>
                <c:pt idx="670">
                  <c:v>1.1878294494327299</c:v>
                </c:pt>
                <c:pt idx="671">
                  <c:v>1.1883961637012801</c:v>
                </c:pt>
                <c:pt idx="672">
                  <c:v>1.18896274735972</c:v>
                </c:pt>
                <c:pt idx="673">
                  <c:v>1.1895292022740001</c:v>
                </c:pt>
                <c:pt idx="674">
                  <c:v>1.1900955302978</c:v>
                </c:pt>
                <c:pt idx="675">
                  <c:v>1.1906617332725999</c:v>
                </c:pt>
                <c:pt idx="676">
                  <c:v>1.19122781302781</c:v>
                </c:pt>
                <c:pt idx="677">
                  <c:v>1.19179377138084</c:v>
                </c:pt>
                <c:pt idx="678">
                  <c:v>1.19235961013721</c:v>
                </c:pt>
                <c:pt idx="679">
                  <c:v>1.19292533109062</c:v>
                </c:pt>
                <c:pt idx="680">
                  <c:v>1.1934909360230701</c:v>
                </c:pt>
                <c:pt idx="681">
                  <c:v>1.1940564267049301</c:v>
                </c:pt>
                <c:pt idx="682">
                  <c:v>1.1946218048950299</c:v>
                </c:pt>
                <c:pt idx="683">
                  <c:v>1.19518707234079</c:v>
                </c:pt>
                <c:pt idx="684">
                  <c:v>1.19575223077824</c:v>
                </c:pt>
                <c:pt idx="685">
                  <c:v>1.1963172819321799</c:v>
                </c:pt>
                <c:pt idx="686">
                  <c:v>1.1968822275162001</c:v>
                </c:pt>
                <c:pt idx="687">
                  <c:v>1.1974470692328401</c:v>
                </c:pt>
                <c:pt idx="688">
                  <c:v>1.1980118087736</c:v>
                </c:pt>
                <c:pt idx="689">
                  <c:v>1.1985764478191001</c:v>
                </c:pt>
                <c:pt idx="690">
                  <c:v>1.19914098803908</c:v>
                </c:pt>
                <c:pt idx="691">
                  <c:v>1.1997054310925801</c:v>
                </c:pt>
                <c:pt idx="692">
                  <c:v>1.2002697786279699</c:v>
                </c:pt>
                <c:pt idx="693">
                  <c:v>1.200834032283</c:v>
                </c:pt>
                <c:pt idx="694">
                  <c:v>1.20139819368497</c:v>
                </c:pt>
                <c:pt idx="695">
                  <c:v>1.20196226445072</c:v>
                </c:pt>
                <c:pt idx="696">
                  <c:v>1.20252624618679</c:v>
                </c:pt>
                <c:pt idx="697">
                  <c:v>1.2030901404894301</c:v>
                </c:pt>
                <c:pt idx="698">
                  <c:v>1.20365394894475</c:v>
                </c:pt>
                <c:pt idx="699">
                  <c:v>1.20421767312873</c:v>
                </c:pt>
                <c:pt idx="700">
                  <c:v>1.2047813146073401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1.4102623185559799</c:v>
                </c:pt>
                <c:pt idx="1">
                  <c:v>1.4036793211345999</c:v>
                </c:pt>
                <c:pt idx="2">
                  <c:v>1.3971270730774199</c:v>
                </c:pt>
                <c:pt idx="3">
                  <c:v>1.39060543150734</c:v>
                </c:pt>
                <c:pt idx="4">
                  <c:v>1.38411425425134</c:v>
                </c:pt>
                <c:pt idx="5">
                  <c:v>1.3776534047487301</c:v>
                </c:pt>
                <c:pt idx="6">
                  <c:v>1.37122301578366</c:v>
                </c:pt>
                <c:pt idx="7">
                  <c:v>1.36482361687819</c:v>
                </c:pt>
                <c:pt idx="8">
                  <c:v>1.35845575845991</c:v>
                </c:pt>
                <c:pt idx="9">
                  <c:v>1.35211997855747</c:v>
                </c:pt>
                <c:pt idx="10">
                  <c:v>1.3458168029581401</c:v>
                </c:pt>
                <c:pt idx="11">
                  <c:v>1.3395467453672201</c:v>
                </c:pt>
                <c:pt idx="12">
                  <c:v>1.33331030756938</c:v>
                </c:pt>
                <c:pt idx="13">
                  <c:v>1.3271079795916201</c:v>
                </c:pt>
                <c:pt idx="14">
                  <c:v>1.32094023986789</c:v>
                </c:pt>
                <c:pt idx="15">
                  <c:v>1.3148075554052301</c:v>
                </c:pt>
                <c:pt idx="16">
                  <c:v>1.30871038195126</c:v>
                </c:pt>
                <c:pt idx="17">
                  <c:v>1.3026491641631199</c:v>
                </c:pt>
                <c:pt idx="18">
                  <c:v>1.29662433577754</c:v>
                </c:pt>
                <c:pt idx="19">
                  <c:v>1.29063631978209</c:v>
                </c:pt>
                <c:pt idx="20">
                  <c:v>1.2846855285875201</c:v>
                </c:pt>
                <c:pt idx="21">
                  <c:v>1.27877236420104</c:v>
                </c:pt>
                <c:pt idx="22">
                  <c:v>1.27289721840055</c:v>
                </c:pt>
                <c:pt idx="23">
                  <c:v>1.26706047290958</c:v>
                </c:pt>
                <c:pt idx="24">
                  <c:v>1.2612624995731101</c:v>
                </c:pt>
                <c:pt idx="25">
                  <c:v>1.25550366053394</c:v>
                </c:pt>
                <c:pt idx="26">
                  <c:v>1.24978430840971</c:v>
                </c:pt>
                <c:pt idx="27">
                  <c:v>1.24410478647043</c:v>
                </c:pt>
                <c:pt idx="28">
                  <c:v>1.2384654288164301</c:v>
                </c:pt>
                <c:pt idx="29">
                  <c:v>1.2328665605567799</c:v>
                </c:pt>
                <c:pt idx="30">
                  <c:v>1.2273084979879001</c:v>
                </c:pt>
                <c:pt idx="31">
                  <c:v>1.2217915487725599</c:v>
                </c:pt>
                <c:pt idx="32">
                  <c:v>1.216316012119</c:v>
                </c:pt>
                <c:pt idx="33">
                  <c:v>1.21088217896023</c:v>
                </c:pt>
                <c:pt idx="34">
                  <c:v>1.2054903321333701</c:v>
                </c:pt>
                <c:pt idx="35">
                  <c:v>1.2001407465590801</c:v>
                </c:pt>
                <c:pt idx="36">
                  <c:v>1.1948336894209199</c:v>
                </c:pt>
                <c:pt idx="37">
                  <c:v>1.1895694203447</c:v>
                </c:pt>
                <c:pt idx="38">
                  <c:v>1.18434819157761</c:v>
                </c:pt>
                <c:pt idx="39">
                  <c:v>1.1791702481673101</c:v>
                </c:pt>
                <c:pt idx="40">
                  <c:v>1.1740358281407099</c:v>
                </c:pt>
                <c:pt idx="41">
                  <c:v>1.16894516268257</c:v>
                </c:pt>
                <c:pt idx="42">
                  <c:v>1.1638984763137701</c:v>
                </c:pt>
                <c:pt idx="43">
                  <c:v>1.1588959870692599</c:v>
                </c:pt>
                <c:pt idx="44">
                  <c:v>1.1539379066756601</c:v>
                </c:pt>
                <c:pt idx="45">
                  <c:v>1.14902444072844</c:v>
                </c:pt>
                <c:pt idx="46">
                  <c:v>1.14415578886866</c:v>
                </c:pt>
                <c:pt idx="47">
                  <c:v>1.1393321449593099</c:v>
                </c:pt>
                <c:pt idx="48">
                  <c:v>1.1345536972610399</c:v>
                </c:pt>
                <c:pt idx="49">
                  <c:v>1.1298206286074901</c:v>
                </c:pt>
                <c:pt idx="50">
                  <c:v>1.1251331165799801</c:v>
                </c:pt>
                <c:pt idx="51">
                  <c:v>1.12049133368166</c:v>
                </c:pt>
                <c:pt idx="52">
                  <c:v>1.1158954475110801</c:v>
                </c:pt>
                <c:pt idx="53">
                  <c:v>1.11134562093512</c:v>
                </c:pt>
                <c:pt idx="54">
                  <c:v>1.1068420122612399</c:v>
                </c:pt>
                <c:pt idx="55">
                  <c:v>1.10238477540915</c:v>
                </c:pt>
                <c:pt idx="56">
                  <c:v>1.09797406008175</c:v>
                </c:pt>
                <c:pt idx="57">
                  <c:v>1.09361001193537</c:v>
                </c:pt>
                <c:pt idx="58">
                  <c:v>1.0892927727493</c:v>
                </c:pt>
                <c:pt idx="59">
                  <c:v>1.08502248059465</c:v>
                </c:pt>
                <c:pt idx="60">
                  <c:v>1.0807992700023801</c:v>
                </c:pt>
                <c:pt idx="61">
                  <c:v>1.0766232721306099</c:v>
                </c:pt>
                <c:pt idx="62">
                  <c:v>1.07249461493124</c:v>
                </c:pt>
                <c:pt idx="63">
                  <c:v>1.0684134233156699</c:v>
                </c:pt>
                <c:pt idx="64">
                  <c:v>1.06437981931981</c:v>
                </c:pt>
                <c:pt idx="65">
                  <c:v>1.0603939222683201</c:v>
                </c:pt>
                <c:pt idx="66">
                  <c:v>1.0564558489379401</c:v>
                </c:pt>
                <c:pt idx="67">
                  <c:v>1.0525657137201601</c:v>
                </c:pt>
                <c:pt idx="68">
                  <c:v>1.04872362878293</c:v>
                </c:pt>
                <c:pt idx="69">
                  <c:v>1.0449297042316099</c:v>
                </c:pt>
                <c:pt idx="70">
                  <c:v>1.0411840482691499</c:v>
                </c:pt>
                <c:pt idx="71">
                  <c:v>1.0374867673552599</c:v>
                </c:pt>
                <c:pt idx="72">
                  <c:v>1.0338379663649699</c:v>
                </c:pt>
                <c:pt idx="73">
                  <c:v>1.0302377487460901</c:v>
                </c:pt>
                <c:pt idx="74">
                  <c:v>1.02668621667604</c:v>
                </c:pt>
                <c:pt idx="75">
                  <c:v>1.02318347121765</c:v>
                </c:pt>
                <c:pt idx="76">
                  <c:v>1.0197296124741799</c:v>
                </c:pt>
                <c:pt idx="77">
                  <c:v>1.0163247397434501</c:v>
                </c:pt>
                <c:pt idx="78">
                  <c:v>1.01296895167106</c:v>
                </c:pt>
                <c:pt idx="79">
                  <c:v>1.0096623464027299</c:v>
                </c:pt>
                <c:pt idx="80">
                  <c:v>1.0064050217357701</c:v>
                </c:pt>
                <c:pt idx="81">
                  <c:v>1.00319707526958</c:v>
                </c:pt>
                <c:pt idx="82">
                  <c:v>1.0000386044888301</c:v>
                </c:pt>
                <c:pt idx="83">
                  <c:v>1.0014138670602999</c:v>
                </c:pt>
                <c:pt idx="84">
                  <c:v>1.0028423321652</c:v>
                </c:pt>
                <c:pt idx="85">
                  <c:v>1.0042677549232899</c:v>
                </c:pt>
                <c:pt idx="86">
                  <c:v>1.00569015074496</c:v>
                </c:pt>
                <c:pt idx="87">
                  <c:v>1.0071095353531501</c:v>
                </c:pt>
                <c:pt idx="88">
                  <c:v>1.0085259247845799</c:v>
                </c:pt>
                <c:pt idx="89">
                  <c:v>1.00993933539095</c:v>
                </c:pt>
                <c:pt idx="90">
                  <c:v>1.0113497838401799</c:v>
                </c:pt>
                <c:pt idx="91">
                  <c:v>1.01275728711762</c:v>
                </c:pt>
                <c:pt idx="92">
                  <c:v>1.0141618625273501</c:v>
                </c:pt>
                <c:pt idx="93">
                  <c:v>1.0155635276934101</c:v>
                </c:pt>
                <c:pt idx="94">
                  <c:v>1.0169623005611199</c:v>
                </c:pt>
                <c:pt idx="95">
                  <c:v>1.0183581993983299</c:v>
                </c:pt>
                <c:pt idx="96">
                  <c:v>1.0197512427967601</c:v>
                </c:pt>
                <c:pt idx="97">
                  <c:v>1.02114144967334</c:v>
                </c:pt>
                <c:pt idx="98">
                  <c:v>1.0225288392715</c:v>
                </c:pt>
                <c:pt idx="99">
                  <c:v>1.02391343116255</c:v>
                </c:pt>
                <c:pt idx="100">
                  <c:v>1.0252952452470601</c:v>
                </c:pt>
                <c:pt idx="101">
                  <c:v>1.0266743017562101</c:v>
                </c:pt>
                <c:pt idx="102">
                  <c:v>1.0280506212531999</c:v>
                </c:pt>
                <c:pt idx="103">
                  <c:v>1.0294242246346601</c:v>
                </c:pt>
                <c:pt idx="104">
                  <c:v>1.0307951331320699</c:v>
                </c:pt>
                <c:pt idx="105">
                  <c:v>1.0321633683131901</c:v>
                </c:pt>
                <c:pt idx="106">
                  <c:v>1.0335289520835</c:v>
                </c:pt>
                <c:pt idx="107">
                  <c:v>1.0348919066876801</c:v>
                </c:pt>
                <c:pt idx="108">
                  <c:v>1.0362522547110999</c:v>
                </c:pt>
                <c:pt idx="109">
                  <c:v>1.03761001908127</c:v>
                </c:pt>
                <c:pt idx="110">
                  <c:v>1.03896522306938</c:v>
                </c:pt>
                <c:pt idx="111">
                  <c:v>1.0403178902918</c:v>
                </c:pt>
                <c:pt idx="112">
                  <c:v>1.0416680447116</c:v>
                </c:pt>
                <c:pt idx="113">
                  <c:v>1.0430157106401099</c:v>
                </c:pt>
                <c:pt idx="114">
                  <c:v>1.0443609127384801</c:v>
                </c:pt>
                <c:pt idx="115">
                  <c:v>1.04570367601922</c:v>
                </c:pt>
                <c:pt idx="116">
                  <c:v>1.0470440258478</c:v>
                </c:pt>
                <c:pt idx="117">
                  <c:v>1.04838198794425</c:v>
                </c:pt>
                <c:pt idx="118">
                  <c:v>1.0497175883847201</c:v>
                </c:pt>
                <c:pt idx="119">
                  <c:v>1.05105085360316</c:v>
                </c:pt>
                <c:pt idx="120">
                  <c:v>1.0523818103928699</c:v>
                </c:pt>
                <c:pt idx="121">
                  <c:v>1.0537104859081901</c:v>
                </c:pt>
                <c:pt idx="122">
                  <c:v>1.0550369076661299</c:v>
                </c:pt>
                <c:pt idx="123">
                  <c:v>1.05636110354801</c:v>
                </c:pt>
                <c:pt idx="124">
                  <c:v>1.0576831018011199</c:v>
                </c:pt>
                <c:pt idx="125">
                  <c:v>1.0590029310404401</c:v>
                </c:pt>
                <c:pt idx="126">
                  <c:v>1.06032062025025</c:v>
                </c:pt>
                <c:pt idx="127">
                  <c:v>1.06163619878585</c:v>
                </c:pt>
                <c:pt idx="128">
                  <c:v>1.06294969637528</c:v>
                </c:pt>
                <c:pt idx="129">
                  <c:v>1.0642611431209601</c:v>
                </c:pt>
                <c:pt idx="130">
                  <c:v>1.0655705695014299</c:v>
                </c:pt>
                <c:pt idx="131">
                  <c:v>1.0668780063730801</c:v>
                </c:pt>
                <c:pt idx="132">
                  <c:v>1.0681834849717999</c:v>
                </c:pt>
                <c:pt idx="133">
                  <c:v>1.06948703691477</c:v>
                </c:pt>
                <c:pt idx="134">
                  <c:v>1.0707886942021001</c:v>
                </c:pt>
                <c:pt idx="135">
                  <c:v>1.07208848921863</c:v>
                </c:pt>
                <c:pt idx="136">
                  <c:v>1.07338645473557</c:v>
                </c:pt>
                <c:pt idx="137">
                  <c:v>1.0746826239123</c:v>
                </c:pt>
                <c:pt idx="138">
                  <c:v>1.0759770302979901</c:v>
                </c:pt>
                <c:pt idx="139">
                  <c:v>1.0772697078334199</c:v>
                </c:pt>
                <c:pt idx="140">
                  <c:v>1.07856069085259</c:v>
                </c:pt>
                <c:pt idx="141">
                  <c:v>1.07985001408452</c:v>
                </c:pt>
                <c:pt idx="142">
                  <c:v>1.08113771265484</c:v>
                </c:pt>
                <c:pt idx="143">
                  <c:v>1.0824238220875999</c:v>
                </c:pt>
                <c:pt idx="144">
                  <c:v>1.08370837830684</c:v>
                </c:pt>
                <c:pt idx="145">
                  <c:v>1.08499141763833</c:v>
                </c:pt>
                <c:pt idx="146">
                  <c:v>1.0862729768112001</c:v>
                </c:pt>
                <c:pt idx="147">
                  <c:v>1.0875530929596</c:v>
                </c:pt>
                <c:pt idx="148">
                  <c:v>1.0888318036243101</c:v>
                </c:pt>
                <c:pt idx="149">
                  <c:v>1.09010914675437</c:v>
                </c:pt>
                <c:pt idx="150">
                  <c:v>1.09138516070863</c:v>
                </c:pt>
                <c:pt idx="151">
                  <c:v>1.0926598842574</c:v>
                </c:pt>
                <c:pt idx="152">
                  <c:v>1.09393335658393</c:v>
                </c:pt>
                <c:pt idx="153">
                  <c:v>1.0952056172859499</c:v>
                </c:pt>
                <c:pt idx="154">
                  <c:v>1.0964767063771901</c:v>
                </c:pt>
                <c:pt idx="155">
                  <c:v>1.0977466642888201</c:v>
                </c:pt>
                <c:pt idx="156">
                  <c:v>1.09901553187092</c:v>
                </c:pt>
                <c:pt idx="157">
                  <c:v>1.1002833503938501</c:v>
                </c:pt>
                <c:pt idx="158">
                  <c:v>1.1015501615496399</c:v>
                </c:pt>
                <c:pt idx="159">
                  <c:v>1.10281600745332</c:v>
                </c:pt>
                <c:pt idx="160">
                  <c:v>1.1040809306442001</c:v>
                </c:pt>
                <c:pt idx="161">
                  <c:v>1.10534497408712</c:v>
                </c:pt>
                <c:pt idx="162">
                  <c:v>1.1066081811736499</c:v>
                </c:pt>
                <c:pt idx="163">
                  <c:v>1.10787059572325</c:v>
                </c:pt>
                <c:pt idx="164">
                  <c:v>1.10913226198434</c:v>
                </c:pt>
                <c:pt idx="165">
                  <c:v>1.11039322463538</c:v>
                </c:pt>
                <c:pt idx="166">
                  <c:v>1.11165352878583</c:v>
                </c:pt>
                <c:pt idx="167">
                  <c:v>1.1129132199770799</c:v>
                </c:pt>
                <c:pt idx="168">
                  <c:v>1.11417234418333</c:v>
                </c:pt>
                <c:pt idx="169">
                  <c:v>1.1154309478123301</c:v>
                </c:pt>
                <c:pt idx="170">
                  <c:v>1.11668907770615</c:v>
                </c:pt>
                <c:pt idx="171">
                  <c:v>1.1179467811418</c:v>
                </c:pt>
                <c:pt idx="172">
                  <c:v>1.1192041058317801</c:v>
                </c:pt>
                <c:pt idx="173">
                  <c:v>1.1204610999246001</c:v>
                </c:pt>
                <c:pt idx="174">
                  <c:v>1.1217178120051401</c:v>
                </c:pt>
                <c:pt idx="175">
                  <c:v>1.1229742910949601</c:v>
                </c:pt>
                <c:pt idx="176">
                  <c:v>1.1242305866525</c:v>
                </c:pt>
                <c:pt idx="177">
                  <c:v>1.1254867485732201</c:v>
                </c:pt>
                <c:pt idx="178">
                  <c:v>1.1267428271895501</c:v>
                </c:pt>
                <c:pt idx="179">
                  <c:v>1.1279988732708199</c:v>
                </c:pt>
                <c:pt idx="180">
                  <c:v>1.1292549380230199</c:v>
                </c:pt>
                <c:pt idx="181">
                  <c:v>1.13051107308849</c:v>
                </c:pt>
                <c:pt idx="182">
                  <c:v>1.1317673305453999</c:v>
                </c:pt>
                <c:pt idx="183">
                  <c:v>1.13302376290722</c:v>
                </c:pt>
                <c:pt idx="184">
                  <c:v>1.1342804231219401</c:v>
                </c:pt>
                <c:pt idx="185">
                  <c:v>1.1355373645712701</c:v>
                </c:pt>
                <c:pt idx="186">
                  <c:v>1.13679464106955</c:v>
                </c:pt>
                <c:pt idx="187">
                  <c:v>1.13805230686265</c:v>
                </c:pt>
                <c:pt idx="188">
                  <c:v>1.1393104166266199</c:v>
                </c:pt>
                <c:pt idx="189">
                  <c:v>1.14056902546623</c:v>
                </c:pt>
                <c:pt idx="190">
                  <c:v>1.1418281889133199</c:v>
                </c:pt>
                <c:pt idx="191">
                  <c:v>1.1430879629249799</c:v>
                </c:pt>
                <c:pt idx="192">
                  <c:v>1.1443484038815199</c:v>
                </c:pt>
                <c:pt idx="193">
                  <c:v>1.1456095685843299</c:v>
                </c:pt>
                <c:pt idx="194">
                  <c:v>1.14687151425346</c:v>
                </c:pt>
                <c:pt idx="195">
                  <c:v>1.14813429852507</c:v>
                </c:pt>
                <c:pt idx="196">
                  <c:v>1.14939797944861</c:v>
                </c:pt>
                <c:pt idx="197">
                  <c:v>1.15066261548384</c:v>
                </c:pt>
                <c:pt idx="198">
                  <c:v>1.15192826549762</c:v>
                </c:pt>
                <c:pt idx="199">
                  <c:v>1.15319498876044</c:v>
                </c:pt>
                <c:pt idx="200">
                  <c:v>1.1544628449427199</c:v>
                </c:pt>
                <c:pt idx="201">
                  <c:v>1.15573189411095</c:v>
                </c:pt>
                <c:pt idx="202">
                  <c:v>1.1570021967234601</c:v>
                </c:pt>
                <c:pt idx="203">
                  <c:v>1.158273813626</c:v>
                </c:pt>
                <c:pt idx="204">
                  <c:v>1.1595468060470699</c:v>
                </c:pt>
                <c:pt idx="205">
                  <c:v>1.1608212355929399</c:v>
                </c:pt>
                <c:pt idx="206">
                  <c:v>1.1620971642424001</c:v>
                </c:pt>
                <c:pt idx="207">
                  <c:v>1.16337465434122</c:v>
                </c:pt>
                <c:pt idx="208">
                  <c:v>1.16465376859637</c:v>
                </c:pt>
                <c:pt idx="209">
                  <c:v>1.16593457006985</c:v>
                </c:pt>
                <c:pt idx="210">
                  <c:v>1.1672171221722401</c:v>
                </c:pt>
                <c:pt idx="211">
                  <c:v>1.1685014886559899</c:v>
                </c:pt>
                <c:pt idx="212">
                  <c:v>1.16978773360829</c:v>
                </c:pt>
                <c:pt idx="213">
                  <c:v>1.1710759214436799</c:v>
                </c:pt>
                <c:pt idx="214">
                  <c:v>1.17236611689626</c:v>
                </c:pt>
                <c:pt idx="215">
                  <c:v>1.17365838501162</c:v>
                </c:pt>
                <c:pt idx="216">
                  <c:v>1.17495279113832</c:v>
                </c:pt>
                <c:pt idx="217">
                  <c:v>1.17624940091907</c:v>
                </c:pt>
                <c:pt idx="218">
                  <c:v>1.17754828028153</c:v>
                </c:pt>
                <c:pt idx="219">
                  <c:v>1.1788494954287201</c:v>
                </c:pt>
                <c:pt idx="220">
                  <c:v>1.18015311282897</c:v>
                </c:pt>
                <c:pt idx="221">
                  <c:v>1.18145919920563</c:v>
                </c:pt>
                <c:pt idx="222">
                  <c:v>1.1827678215262001</c:v>
                </c:pt>
                <c:pt idx="223">
                  <c:v>1.18407904699116</c:v>
                </c:pt>
                <c:pt idx="224">
                  <c:v>1.18539294302232</c:v>
                </c:pt>
                <c:pt idx="225">
                  <c:v>1.1867095772508101</c:v>
                </c:pt>
                <c:pt idx="226">
                  <c:v>1.18802901750453</c:v>
                </c:pt>
                <c:pt idx="227">
                  <c:v>1.18935133179524</c:v>
                </c:pt>
                <c:pt idx="228">
                  <c:v>1.19067658830519</c:v>
                </c:pt>
                <c:pt idx="229">
                  <c:v>1.1920048553732401</c:v>
                </c:pt>
                <c:pt idx="230">
                  <c:v>1.19333620148058</c:v>
                </c:pt>
                <c:pt idx="231">
                  <c:v>1.19467069523594</c:v>
                </c:pt>
                <c:pt idx="232">
                  <c:v>1.1960084053603599</c:v>
                </c:pt>
                <c:pt idx="233">
                  <c:v>1.1973494006714001</c:v>
                </c:pt>
                <c:pt idx="234">
                  <c:v>1.1986937500669801</c:v>
                </c:pt>
                <c:pt idx="235">
                  <c:v>1.20004152250864</c:v>
                </c:pt>
                <c:pt idx="236">
                  <c:v>1.20139278700432</c:v>
                </c:pt>
                <c:pt idx="237">
                  <c:v>1.20274761259065</c:v>
                </c:pt>
                <c:pt idx="238">
                  <c:v>1.20410606831475</c:v>
                </c:pt>
                <c:pt idx="239">
                  <c:v>1.2054682232154801</c:v>
                </c:pt>
                <c:pt idx="240">
                  <c:v>1.2068341463041901</c:v>
                </c:pt>
                <c:pt idx="241">
                  <c:v>1.2082039065450001</c:v>
                </c:pt>
                <c:pt idx="242">
                  <c:v>1.20957757283449</c:v>
                </c:pt>
                <c:pt idx="243">
                  <c:v>1.2109552139809301</c:v>
                </c:pt>
                <c:pt idx="244">
                  <c:v>1.2123368986829399</c:v>
                </c:pt>
                <c:pt idx="245">
                  <c:v>1.2137226955076901</c:v>
                </c:pt>
                <c:pt idx="246">
                  <c:v>1.21511267286848</c:v>
                </c:pt>
                <c:pt idx="247">
                  <c:v>1.2165068990019201</c:v>
                </c:pt>
                <c:pt idx="248">
                  <c:v>1.2179054419444999</c:v>
                </c:pt>
                <c:pt idx="249">
                  <c:v>1.2193083695086699</c:v>
                </c:pt>
                <c:pt idx="250">
                  <c:v>1.22071574925841</c:v>
                </c:pt>
                <c:pt idx="251">
                  <c:v>1.22212764848426</c:v>
                </c:pt>
                <c:pt idx="252">
                  <c:v>1.2235441341778699</c:v>
                </c:pt>
                <c:pt idx="253">
                  <c:v>1.2249652730060501</c:v>
                </c:pt>
                <c:pt idx="254">
                  <c:v>1.2263911312842599</c:v>
                </c:pt>
                <c:pt idx="255">
                  <c:v>1.22782177494968</c:v>
                </c:pt>
                <c:pt idx="256">
                  <c:v>1.22925726953374</c:v>
                </c:pt>
                <c:pt idx="257">
                  <c:v>1.23069768013418</c:v>
                </c:pt>
                <c:pt idx="258">
                  <c:v>1.2321430713866799</c:v>
                </c:pt>
                <c:pt idx="259">
                  <c:v>1.2335935074359301</c:v>
                </c:pt>
                <c:pt idx="260">
                  <c:v>1.2350490519063699</c:v>
                </c:pt>
                <c:pt idx="261">
                  <c:v>1.23650976787236</c:v>
                </c:pt>
                <c:pt idx="262">
                  <c:v>1.23797571782803</c:v>
                </c:pt>
                <c:pt idx="263">
                  <c:v>1.2394469636566401</c:v>
                </c:pt>
                <c:pt idx="264">
                  <c:v>1.2409235665995599</c:v>
                </c:pt>
                <c:pt idx="265">
                  <c:v>1.2424055872248201</c:v>
                </c:pt>
                <c:pt idx="266">
                  <c:v>1.2438930853954</c:v>
                </c:pt>
                <c:pt idx="267">
                  <c:v>1.245386120237</c:v>
                </c:pt>
                <c:pt idx="268">
                  <c:v>1.24688475010556</c:v>
                </c:pt>
                <c:pt idx="269">
                  <c:v>1.24838903255448</c:v>
                </c:pt>
                <c:pt idx="270">
                  <c:v>1.2498990243014201</c:v>
                </c:pt>
                <c:pt idx="271">
                  <c:v>1.2514147811949701</c:v>
                </c:pt>
                <c:pt idx="272">
                  <c:v>1.2529363581809001</c:v>
                </c:pt>
                <c:pt idx="273">
                  <c:v>1.2544638092682701</c:v>
                </c:pt>
                <c:pt idx="274">
                  <c:v>1.25599718749524</c:v>
                </c:pt>
                <c:pt idx="275">
                  <c:v>1.2575365448947999</c:v>
                </c:pt>
                <c:pt idx="276">
                  <c:v>1.2590819324601299</c:v>
                </c:pt>
                <c:pt idx="277">
                  <c:v>1.2606334001100601</c:v>
                </c:pt>
                <c:pt idx="278">
                  <c:v>1.26219099665414</c:v>
                </c:pt>
                <c:pt idx="279">
                  <c:v>1.26375476975783</c:v>
                </c:pt>
                <c:pt idx="280">
                  <c:v>1.26532476590749</c:v>
                </c:pt>
                <c:pt idx="281">
                  <c:v>1.26690103037539</c:v>
                </c:pt>
                <c:pt idx="282">
                  <c:v>1.2684836071846399</c:v>
                </c:pt>
                <c:pt idx="283">
                  <c:v>1.27007253907422</c:v>
                </c:pt>
                <c:pt idx="284">
                  <c:v>1.2716678674640001</c:v>
                </c:pt>
                <c:pt idx="285">
                  <c:v>1.27326963241983</c:v>
                </c:pt>
                <c:pt idx="286">
                  <c:v>1.27487787261875</c:v>
                </c:pt>
                <c:pt idx="287">
                  <c:v>1.27649262531437</c:v>
                </c:pt>
                <c:pt idx="288">
                  <c:v>1.27811392630236</c:v>
                </c:pt>
                <c:pt idx="289">
                  <c:v>1.2797418098861799</c:v>
                </c:pt>
                <c:pt idx="290">
                  <c:v>1.2813763088430501</c:v>
                </c:pt>
                <c:pt idx="291">
                  <c:v>1.28301745439016</c:v>
                </c:pt>
                <c:pt idx="292">
                  <c:v>1.2846652761512101</c:v>
                </c:pt>
                <c:pt idx="293">
                  <c:v>1.28631980212329</c:v>
                </c:pt>
                <c:pt idx="294">
                  <c:v>1.2879810586440701</c:v>
                </c:pt>
                <c:pt idx="295">
                  <c:v>1.2896490703595</c:v>
                </c:pt>
                <c:pt idx="296">
                  <c:v>1.29132386019187</c:v>
                </c:pt>
                <c:pt idx="297">
                  <c:v>1.29300544930834</c:v>
                </c:pt>
                <c:pt idx="298">
                  <c:v>1.2946938570900499</c:v>
                </c:pt>
                <c:pt idx="299">
                  <c:v>1.2963891011016799</c:v>
                </c:pt>
                <c:pt idx="300">
                  <c:v>1.29809119706167</c:v>
                </c:pt>
                <c:pt idx="301">
                  <c:v>1.2998001588129999</c:v>
                </c:pt>
                <c:pt idx="302">
                  <c:v>1.3015159982945901</c:v>
                </c:pt>
                <c:pt idx="303">
                  <c:v>1.3032387255134701</c:v>
                </c:pt>
                <c:pt idx="304">
                  <c:v>1.30496834851759</c:v>
                </c:pt>
                <c:pt idx="305">
                  <c:v>1.30670487336935</c:v>
                </c:pt>
                <c:pt idx="306">
                  <c:v>1.3084483041199799</c:v>
                </c:pt>
                <c:pt idx="307">
                  <c:v>1.3101986427846699</c:v>
                </c:pt>
                <c:pt idx="308">
                  <c:v>1.3119558893185601</c:v>
                </c:pt>
                <c:pt idx="309">
                  <c:v>1.3137200415935899</c:v>
                </c:pt>
                <c:pt idx="310">
                  <c:v>1.31549109537624</c:v>
                </c:pt>
                <c:pt idx="311">
                  <c:v>1.3172690443062101</c:v>
                </c:pt>
                <c:pt idx="312">
                  <c:v>1.31905387987608</c:v>
                </c:pt>
                <c:pt idx="313">
                  <c:v>1.32084559141184</c:v>
                </c:pt>
                <c:pt idx="314">
                  <c:v>1.32264416605459</c:v>
                </c:pt>
                <c:pt idx="315">
                  <c:v>1.32444958875375</c:v>
                </c:pt>
                <c:pt idx="316">
                  <c:v>1.32626184810154</c:v>
                </c:pt>
                <c:pt idx="317">
                  <c:v>1.3280809468214201</c:v>
                </c:pt>
                <c:pt idx="318">
                  <c:v>1.32990688989877</c:v>
                </c:pt>
                <c:pt idx="319">
                  <c:v>1.3317396821525</c:v>
                </c:pt>
                <c:pt idx="320">
                  <c:v>1.3335793282377899</c:v>
                </c:pt>
                <c:pt idx="321">
                  <c:v>1.33542583264877</c:v>
                </c:pt>
                <c:pt idx="322">
                  <c:v>1.33727919972132</c:v>
                </c:pt>
                <c:pt idx="323">
                  <c:v>1.33913943363578</c:v>
                </c:pt>
                <c:pt idx="324">
                  <c:v>1.34100653841981</c:v>
                </c:pt>
                <c:pt idx="325">
                  <c:v>1.3428805179511001</c:v>
                </c:pt>
                <c:pt idx="326">
                  <c:v>1.3447613759603101</c:v>
                </c:pt>
                <c:pt idx="327">
                  <c:v>1.3466491160338101</c:v>
                </c:pt>
                <c:pt idx="328">
                  <c:v>1.34854374161659</c:v>
                </c:pt>
                <c:pt idx="329">
                  <c:v>1.3504452560150899</c:v>
                </c:pt>
                <c:pt idx="330">
                  <c:v>1.35235366240012</c:v>
                </c:pt>
                <c:pt idx="331">
                  <c:v>1.3542689638096901</c:v>
                </c:pt>
                <c:pt idx="332">
                  <c:v>1.3561911631519199</c:v>
                </c:pt>
                <c:pt idx="333">
                  <c:v>1.3581202632079501</c:v>
                </c:pt>
                <c:pt idx="334">
                  <c:v>1.3600562666348299</c:v>
                </c:pt>
                <c:pt idx="335">
                  <c:v>1.36199917596841</c:v>
                </c:pt>
                <c:pt idx="336">
                  <c:v>1.3639489936262299</c:v>
                </c:pt>
                <c:pt idx="337">
                  <c:v>1.36590572191047</c:v>
                </c:pt>
                <c:pt idx="338">
                  <c:v>1.3678693630108001</c:v>
                </c:pt>
                <c:pt idx="339">
                  <c:v>1.3698399190073101</c:v>
                </c:pt>
                <c:pt idx="340">
                  <c:v>1.37181739187337</c:v>
                </c:pt>
                <c:pt idx="341">
                  <c:v>1.3738017834785401</c:v>
                </c:pt>
                <c:pt idx="342">
                  <c:v>1.3757930955914399</c:v>
                </c:pt>
                <c:pt idx="343">
                  <c:v>1.3777913298826201</c:v>
                </c:pt>
                <c:pt idx="344">
                  <c:v>1.3797964879274101</c:v>
                </c:pt>
                <c:pt idx="345">
                  <c:v>1.38180857120879</c:v>
                </c:pt>
                <c:pt idx="346">
                  <c:v>1.3838275811202101</c:v>
                </c:pt>
                <c:pt idx="347">
                  <c:v>1.38585351896841</c:v>
                </c:pt>
                <c:pt idx="348">
                  <c:v>1.38788638597625</c:v>
                </c:pt>
                <c:pt idx="349">
                  <c:v>1.3899261832854899</c:v>
                </c:pt>
                <c:pt idx="350">
                  <c:v>1.3919729119595601</c:v>
                </c:pt>
                <c:pt idx="351">
                  <c:v>1.3940265729863399</c:v>
                </c:pt>
                <c:pt idx="352">
                  <c:v>1.3960871672808901</c:v>
                </c:pt>
                <c:pt idx="353">
                  <c:v>1.3981546956881801</c:v>
                </c:pt>
                <c:pt idx="354">
                  <c:v>1.40022915898578</c:v>
                </c:pt>
                <c:pt idx="355">
                  <c:v>1.40231055788656</c:v>
                </c:pt>
                <c:pt idx="356">
                  <c:v>1.40439889304136</c:v>
                </c:pt>
                <c:pt idx="357">
                  <c:v>1.4064941650415901</c:v>
                </c:pt>
                <c:pt idx="358">
                  <c:v>1.4085963744218699</c:v>
                </c:pt>
                <c:pt idx="359">
                  <c:v>1.4107055216626301</c:v>
                </c:pt>
                <c:pt idx="360">
                  <c:v>1.41282160719267</c:v>
                </c:pt>
                <c:pt idx="361">
                  <c:v>1.4149446313917</c:v>
                </c:pt>
                <c:pt idx="362">
                  <c:v>1.41707459459284</c:v>
                </c:pt>
                <c:pt idx="363">
                  <c:v>1.4192114970851499</c:v>
                </c:pt>
                <c:pt idx="364">
                  <c:v>1.42135533911606</c:v>
                </c:pt>
                <c:pt idx="365">
                  <c:v>1.42350612089381</c:v>
                </c:pt>
                <c:pt idx="366">
                  <c:v>1.4256638425899</c:v>
                </c:pt>
                <c:pt idx="367">
                  <c:v>1.4278285043413901</c:v>
                </c:pt>
                <c:pt idx="368">
                  <c:v>1.4300001062533401</c:v>
                </c:pt>
                <c:pt idx="369">
                  <c:v>1.4321786484010499</c:v>
                </c:pt>
                <c:pt idx="370">
                  <c:v>1.43436413083243</c:v>
                </c:pt>
                <c:pt idx="371">
                  <c:v>1.4365565535702001</c:v>
                </c:pt>
                <c:pt idx="372">
                  <c:v>1.4387559166141799</c:v>
                </c:pt>
                <c:pt idx="373">
                  <c:v>1.44096221994343</c:v>
                </c:pt>
                <c:pt idx="374">
                  <c:v>1.4431754635184799</c:v>
                </c:pt>
                <c:pt idx="375">
                  <c:v>1.4453956472834399</c:v>
                </c:pt>
                <c:pt idx="376">
                  <c:v>1.44762277116812</c:v>
                </c:pt>
                <c:pt idx="377">
                  <c:v>1.4498568350901</c:v>
                </c:pt>
                <c:pt idx="378">
                  <c:v>1.4520978389568</c:v>
                </c:pt>
                <c:pt idx="379">
                  <c:v>1.45434578266746</c:v>
                </c:pt>
                <c:pt idx="380">
                  <c:v>1.45660066611518</c:v>
                </c:pt>
                <c:pt idx="381">
                  <c:v>1.4588624891888</c:v>
                </c:pt>
                <c:pt idx="382">
                  <c:v>1.46113125177491</c:v>
                </c:pt>
                <c:pt idx="383">
                  <c:v>1.4634069537596599</c:v>
                </c:pt>
                <c:pt idx="384">
                  <c:v>1.4656895950306501</c:v>
                </c:pt>
                <c:pt idx="385">
                  <c:v>1.4679791754787701</c:v>
                </c:pt>
                <c:pt idx="386">
                  <c:v>1.47027569499999</c:v>
                </c:pt>
                <c:pt idx="387">
                  <c:v>1.47257915349709</c:v>
                </c:pt>
                <c:pt idx="388">
                  <c:v>1.4748895508814299</c:v>
                </c:pt>
                <c:pt idx="389">
                  <c:v>1.47720688707464</c:v>
                </c:pt>
                <c:pt idx="390">
                  <c:v>1.47953116201028</c:v>
                </c:pt>
                <c:pt idx="391">
                  <c:v>1.4818623756354601</c:v>
                </c:pt>
                <c:pt idx="392">
                  <c:v>1.4842005279124999</c:v>
                </c:pt>
                <c:pt idx="393">
                  <c:v>1.48654561882045</c:v>
                </c:pt>
                <c:pt idx="394">
                  <c:v>1.4888976483566601</c:v>
                </c:pt>
                <c:pt idx="395">
                  <c:v>1.4912566165382799</c:v>
                </c:pt>
                <c:pt idx="396">
                  <c:v>1.4936225234037399</c:v>
                </c:pt>
                <c:pt idx="397">
                  <c:v>1.49599536901423</c:v>
                </c:pt>
                <c:pt idx="398">
                  <c:v>1.49837515345508</c:v>
                </c:pt>
                <c:pt idx="399">
                  <c:v>1.50076187683719</c:v>
                </c:pt>
                <c:pt idx="400">
                  <c:v>1.50315553929833</c:v>
                </c:pt>
                <c:pt idx="401">
                  <c:v>1.5055561410045699</c:v>
                </c:pt>
                <c:pt idx="402">
                  <c:v>1.5079636821514699</c:v>
                </c:pt>
                <c:pt idx="403">
                  <c:v>1.51037816296545</c:v>
                </c:pt>
                <c:pt idx="404">
                  <c:v>1.5127995837049699</c:v>
                </c:pt>
                <c:pt idx="405">
                  <c:v>1.51522794466176</c:v>
                </c:pt>
                <c:pt idx="406">
                  <c:v>1.5176632461620301</c:v>
                </c:pt>
                <c:pt idx="407">
                  <c:v>1.5201054885676</c:v>
                </c:pt>
                <c:pt idx="408">
                  <c:v>1.52255467227705</c:v>
                </c:pt>
                <c:pt idx="409">
                  <c:v>1.5250107977268099</c:v>
                </c:pt>
                <c:pt idx="410">
                  <c:v>1.5274738653922699</c:v>
                </c:pt>
                <c:pt idx="411">
                  <c:v>1.52994387578876</c:v>
                </c:pt>
                <c:pt idx="412">
                  <c:v>1.53242082947265</c:v>
                </c:pt>
                <c:pt idx="413">
                  <c:v>1.5349047270423</c:v>
                </c:pt>
                <c:pt idx="414">
                  <c:v>1.5373955691390599</c:v>
                </c:pt>
                <c:pt idx="415">
                  <c:v>1.53989335644818</c:v>
                </c:pt>
                <c:pt idx="416">
                  <c:v>1.54239808969976</c:v>
                </c:pt>
                <c:pt idx="417">
                  <c:v>1.5449097696696299</c:v>
                </c:pt>
                <c:pt idx="418">
                  <c:v>1.54742839718025</c:v>
                </c:pt>
                <c:pt idx="419">
                  <c:v>1.5499539731015</c:v>
                </c:pt>
                <c:pt idx="420">
                  <c:v>1.55248649835157</c:v>
                </c:pt>
                <c:pt idx="421">
                  <c:v>1.5550259738976899</c:v>
                </c:pt>
                <c:pt idx="422">
                  <c:v>1.55757240075696</c:v>
                </c:pt>
                <c:pt idx="423">
                  <c:v>1.5601257799971</c:v>
                </c:pt>
                <c:pt idx="424">
                  <c:v>1.5626861127371301</c:v>
                </c:pt>
                <c:pt idx="425">
                  <c:v>1.56525340014813</c:v>
                </c:pt>
                <c:pt idx="426">
                  <c:v>1.56782764345393</c:v>
                </c:pt>
                <c:pt idx="427">
                  <c:v>1.5704088439317201</c:v>
                </c:pt>
                <c:pt idx="428">
                  <c:v>1.57299700291275</c:v>
                </c:pt>
                <c:pt idx="429">
                  <c:v>1.5755921217829301</c:v>
                </c:pt>
                <c:pt idx="430">
                  <c:v>1.5781942019834301</c:v>
                </c:pt>
                <c:pt idx="431">
                  <c:v>1.5808032450112699</c:v>
                </c:pt>
                <c:pt idx="432">
                  <c:v>1.58341925241989</c:v>
                </c:pt>
                <c:pt idx="433">
                  <c:v>1.58604222581966</c:v>
                </c:pt>
                <c:pt idx="434">
                  <c:v>1.58867216687846</c:v>
                </c:pt>
                <c:pt idx="435">
                  <c:v>1.5913090773221401</c:v>
                </c:pt>
                <c:pt idx="436">
                  <c:v>1.5939529589350101</c:v>
                </c:pt>
                <c:pt idx="437">
                  <c:v>1.59660381356035</c:v>
                </c:pt>
                <c:pt idx="438">
                  <c:v>1.59926164310082</c:v>
                </c:pt>
                <c:pt idx="439">
                  <c:v>1.6019264495189101</c:v>
                </c:pt>
                <c:pt idx="440">
                  <c:v>1.60459823483735</c:v>
                </c:pt>
                <c:pt idx="441">
                  <c:v>1.6072770011395301</c:v>
                </c:pt>
                <c:pt idx="442">
                  <c:v>1.6099627505698699</c:v>
                </c:pt>
                <c:pt idx="443">
                  <c:v>1.6126554853341799</c:v>
                </c:pt>
                <c:pt idx="444">
                  <c:v>1.6153552077000399</c:v>
                </c:pt>
                <c:pt idx="445">
                  <c:v>1.61806191999711</c:v>
                </c:pt>
                <c:pt idx="446">
                  <c:v>1.6207756246174601</c:v>
                </c:pt>
                <c:pt idx="447">
                  <c:v>1.6234963240158999</c:v>
                </c:pt>
                <c:pt idx="448">
                  <c:v>1.6262240207102401</c:v>
                </c:pt>
                <c:pt idx="449">
                  <c:v>1.62895871728158</c:v>
                </c:pt>
                <c:pt idx="450">
                  <c:v>1.6317004163745901</c:v>
                </c:pt>
                <c:pt idx="451">
                  <c:v>1.6344491206977501</c:v>
                </c:pt>
                <c:pt idx="452">
                  <c:v>1.63720483302359</c:v>
                </c:pt>
                <c:pt idx="453">
                  <c:v>1.63996755618891</c:v>
                </c:pt>
                <c:pt idx="454">
                  <c:v>1.6427372930950099</c:v>
                </c:pt>
                <c:pt idx="455">
                  <c:v>1.6455140467078599</c:v>
                </c:pt>
                <c:pt idx="456">
                  <c:v>1.64829782005832</c:v>
                </c:pt>
                <c:pt idx="457">
                  <c:v>1.65108861624232</c:v>
                </c:pt>
                <c:pt idx="458">
                  <c:v>1.6538864384209799</c:v>
                </c:pt>
                <c:pt idx="459">
                  <c:v>1.6566912898208199</c:v>
                </c:pt>
                <c:pt idx="460">
                  <c:v>1.6595031737338699</c:v>
                </c:pt>
                <c:pt idx="461">
                  <c:v>1.66232209351782</c:v>
                </c:pt>
                <c:pt idx="462">
                  <c:v>1.6651480525961</c:v>
                </c:pt>
                <c:pt idx="463">
                  <c:v>1.66798105445806</c:v>
                </c:pt>
                <c:pt idx="464">
                  <c:v>1.6708211026590301</c:v>
                </c:pt>
                <c:pt idx="465">
                  <c:v>1.67366820082041</c:v>
                </c:pt>
                <c:pt idx="466">
                  <c:v>1.6765223526297801</c:v>
                </c:pt>
                <c:pt idx="467">
                  <c:v>1.6793835618409201</c:v>
                </c:pt>
                <c:pt idx="468">
                  <c:v>1.6822518322739599</c:v>
                </c:pt>
                <c:pt idx="469">
                  <c:v>1.6851271678153401</c:v>
                </c:pt>
                <c:pt idx="470">
                  <c:v>1.68800957241795</c:v>
                </c:pt>
                <c:pt idx="471">
                  <c:v>1.6908990501010801</c:v>
                </c:pt>
                <c:pt idx="472">
                  <c:v>1.69379560495054</c:v>
                </c:pt>
                <c:pt idx="473">
                  <c:v>1.6966992411186199</c:v>
                </c:pt>
                <c:pt idx="474">
                  <c:v>1.6996099628241099</c:v>
                </c:pt>
                <c:pt idx="475">
                  <c:v>1.7025277743523599</c:v>
                </c:pt>
                <c:pt idx="476">
                  <c:v>1.7054526800552099</c:v>
                </c:pt>
                <c:pt idx="477">
                  <c:v>1.70838468435105</c:v>
                </c:pt>
                <c:pt idx="478">
                  <c:v>1.7113237917247699</c:v>
                </c:pt>
                <c:pt idx="479">
                  <c:v>1.7142700067277401</c:v>
                </c:pt>
                <c:pt idx="480">
                  <c:v>1.71722333397781</c:v>
                </c:pt>
                <c:pt idx="481">
                  <c:v>1.7201837781592699</c:v>
                </c:pt>
                <c:pt idx="482">
                  <c:v>1.7231513440227799</c:v>
                </c:pt>
                <c:pt idx="483">
                  <c:v>1.7261260363853901</c:v>
                </c:pt>
                <c:pt idx="484">
                  <c:v>1.7291078601304299</c:v>
                </c:pt>
                <c:pt idx="485">
                  <c:v>1.73209682020749</c:v>
                </c:pt>
                <c:pt idx="486">
                  <c:v>1.7350929216323701</c:v>
                </c:pt>
                <c:pt idx="487">
                  <c:v>1.7380961694869701</c:v>
                </c:pt>
                <c:pt idx="488">
                  <c:v>1.74110656891927</c:v>
                </c:pt>
                <c:pt idx="489">
                  <c:v>1.74412412514323</c:v>
                </c:pt>
                <c:pt idx="490">
                  <c:v>1.7471488434387199</c:v>
                </c:pt>
                <c:pt idx="491">
                  <c:v>1.75018072915143</c:v>
                </c:pt>
                <c:pt idx="492">
                  <c:v>1.75321978769279</c:v>
                </c:pt>
                <c:pt idx="493">
                  <c:v>1.75626602453989</c:v>
                </c:pt>
                <c:pt idx="494">
                  <c:v>1.75931944523535</c:v>
                </c:pt>
                <c:pt idx="495">
                  <c:v>1.76238005538725</c:v>
                </c:pt>
                <c:pt idx="496">
                  <c:v>1.76544786066902</c:v>
                </c:pt>
                <c:pt idx="497">
                  <c:v>1.76852286681933</c:v>
                </c:pt>
                <c:pt idx="498">
                  <c:v>1.77160507964199</c:v>
                </c:pt>
                <c:pt idx="499">
                  <c:v>1.7746945050058101</c:v>
                </c:pt>
                <c:pt idx="500">
                  <c:v>1.7777911488445299</c:v>
                </c:pt>
                <c:pt idx="501">
                  <c:v>1.78089501715666</c:v>
                </c:pt>
                <c:pt idx="502">
                  <c:v>1.78400611600537</c:v>
                </c:pt>
                <c:pt idx="503">
                  <c:v>1.78712445151837</c:v>
                </c:pt>
                <c:pt idx="504">
                  <c:v>1.7902500298877799</c:v>
                </c:pt>
                <c:pt idx="505">
                  <c:v>1.7933828573699799</c:v>
                </c:pt>
                <c:pt idx="506">
                  <c:v>1.7965229402855301</c:v>
                </c:pt>
                <c:pt idx="507">
                  <c:v>1.7996702850189901</c:v>
                </c:pt>
                <c:pt idx="508">
                  <c:v>1.80282489801876</c:v>
                </c:pt>
                <c:pt idx="509">
                  <c:v>1.80598678579702</c:v>
                </c:pt>
                <c:pt idx="510">
                  <c:v>1.80915595492951</c:v>
                </c:pt>
                <c:pt idx="511">
                  <c:v>1.81233241205545</c:v>
                </c:pt>
                <c:pt idx="512">
                  <c:v>1.8155161638773301</c:v>
                </c:pt>
                <c:pt idx="513">
                  <c:v>1.8187072171608201</c:v>
                </c:pt>
                <c:pt idx="514">
                  <c:v>1.8219055787345899</c:v>
                </c:pt>
                <c:pt idx="515">
                  <c:v>1.8251112554901701</c:v>
                </c:pt>
                <c:pt idx="516">
                  <c:v>1.8283242543817999</c:v>
                </c:pt>
                <c:pt idx="517">
                  <c:v>1.8315445824262699</c:v>
                </c:pt>
                <c:pt idx="518">
                  <c:v>1.8347722467027601</c:v>
                </c:pt>
                <c:pt idx="519">
                  <c:v>1.8380072543527199</c:v>
                </c:pt>
                <c:pt idx="520">
                  <c:v>1.84124961257967</c:v>
                </c:pt>
                <c:pt idx="521">
                  <c:v>1.8444993286490601</c:v>
                </c:pt>
                <c:pt idx="522">
                  <c:v>1.8477564098881201</c:v>
                </c:pt>
                <c:pt idx="523">
                  <c:v>1.85102086368569</c:v>
                </c:pt>
                <c:pt idx="524">
                  <c:v>1.85429269749204</c:v>
                </c:pt>
                <c:pt idx="525">
                  <c:v>1.85757191881878</c:v>
                </c:pt>
                <c:pt idx="526">
                  <c:v>1.8608585352386</c:v>
                </c:pt>
                <c:pt idx="527">
                  <c:v>1.86415255438519</c:v>
                </c:pt>
                <c:pt idx="528">
                  <c:v>1.86745398395301</c:v>
                </c:pt>
                <c:pt idx="529">
                  <c:v>1.87076283169721</c:v>
                </c:pt>
                <c:pt idx="530">
                  <c:v>1.8740791054333801</c:v>
                </c:pt>
                <c:pt idx="531">
                  <c:v>1.8774028130374301</c:v>
                </c:pt>
                <c:pt idx="532">
                  <c:v>1.88073396244541</c:v>
                </c:pt>
                <c:pt idx="533">
                  <c:v>1.88407256165339</c:v>
                </c:pt>
                <c:pt idx="534">
                  <c:v>1.8874186187172199</c:v>
                </c:pt>
                <c:pt idx="535">
                  <c:v>1.8907721417524099</c:v>
                </c:pt>
                <c:pt idx="536">
                  <c:v>1.8941331389339899</c:v>
                </c:pt>
                <c:pt idx="537">
                  <c:v>1.8975016184962601</c:v>
                </c:pt>
                <c:pt idx="538">
                  <c:v>1.9008775887327301</c:v>
                </c:pt>
                <c:pt idx="539">
                  <c:v>1.9042610579958701</c:v>
                </c:pt>
                <c:pt idx="540">
                  <c:v>1.9076520346970101</c:v>
                </c:pt>
                <c:pt idx="541">
                  <c:v>1.91105052730609</c:v>
                </c:pt>
                <c:pt idx="542">
                  <c:v>1.9144565443516099</c:v>
                </c:pt>
                <c:pt idx="543">
                  <c:v>1.9178700944203499</c:v>
                </c:pt>
                <c:pt idx="544">
                  <c:v>1.9212911861573001</c:v>
                </c:pt>
                <c:pt idx="545">
                  <c:v>1.9247198282654301</c:v>
                </c:pt>
                <c:pt idx="546">
                  <c:v>1.92815602950557</c:v>
                </c:pt>
                <c:pt idx="547">
                  <c:v>1.9315997986962301</c:v>
                </c:pt>
                <c:pt idx="548">
                  <c:v>1.9350511447134</c:v>
                </c:pt>
                <c:pt idx="549">
                  <c:v>1.9385100764904799</c:v>
                </c:pt>
                <c:pt idx="550">
                  <c:v>1.9419766030180099</c:v>
                </c:pt>
                <c:pt idx="551">
                  <c:v>1.94545073334358</c:v>
                </c:pt>
                <c:pt idx="552">
                  <c:v>1.94893247657167</c:v>
                </c:pt>
                <c:pt idx="553">
                  <c:v>1.95242184186343</c:v>
                </c:pt>
                <c:pt idx="554">
                  <c:v>1.95591883843661</c:v>
                </c:pt>
                <c:pt idx="555">
                  <c:v>1.95942347556529</c:v>
                </c:pt>
                <c:pt idx="556">
                  <c:v>1.96293576257983</c:v>
                </c:pt>
                <c:pt idx="557">
                  <c:v>1.9664557088666501</c:v>
                </c:pt>
                <c:pt idx="558">
                  <c:v>1.96998332386807</c:v>
                </c:pt>
                <c:pt idx="559">
                  <c:v>1.9735186170821899</c:v>
                </c:pt>
                <c:pt idx="560">
                  <c:v>1.97706159806272</c:v>
                </c:pt>
                <c:pt idx="561">
                  <c:v>1.9806122764188201</c:v>
                </c:pt>
                <c:pt idx="562">
                  <c:v>1.98417066181492</c:v>
                </c:pt>
                <c:pt idx="563">
                  <c:v>1.98773676397063</c:v>
                </c:pt>
                <c:pt idx="564">
                  <c:v>1.9913105926605299</c:v>
                </c:pt>
                <c:pt idx="565">
                  <c:v>1.9948921577140399</c:v>
                </c:pt>
                <c:pt idx="566">
                  <c:v>1.9984814690153001</c:v>
                </c:pt>
                <c:pt idx="567">
                  <c:v>2.0020785365029501</c:v>
                </c:pt>
                <c:pt idx="568">
                  <c:v>2.0056833701700398</c:v>
                </c:pt>
                <c:pt idx="569">
                  <c:v>2.0092959800638699</c:v>
                </c:pt>
                <c:pt idx="570">
                  <c:v>2.01291637628582</c:v>
                </c:pt>
                <c:pt idx="571">
                  <c:v>2.0165445689912298</c:v>
                </c:pt>
                <c:pt idx="572">
                  <c:v>2.02018056838926</c:v>
                </c:pt>
                <c:pt idx="573">
                  <c:v>2.0238243847427202</c:v>
                </c:pt>
                <c:pt idx="574">
                  <c:v>2.0274760283679498</c:v>
                </c:pt>
                <c:pt idx="575">
                  <c:v>2.03113550963463</c:v>
                </c:pt>
                <c:pt idx="576">
                  <c:v>2.03480283896572</c:v>
                </c:pt>
                <c:pt idx="577">
                  <c:v>2.0384780268372702</c:v>
                </c:pt>
                <c:pt idx="578">
                  <c:v>2.0421610837782702</c:v>
                </c:pt>
                <c:pt idx="579">
                  <c:v>2.0458520203705399</c:v>
                </c:pt>
                <c:pt idx="580">
                  <c:v>2.0495508472486201</c:v>
                </c:pt>
                <c:pt idx="581">
                  <c:v>2.0532575750995199</c:v>
                </c:pt>
                <c:pt idx="582">
                  <c:v>2.0569722146627401</c:v>
                </c:pt>
                <c:pt idx="583">
                  <c:v>2.0606947767300201</c:v>
                </c:pt>
                <c:pt idx="584">
                  <c:v>2.0644252721452601</c:v>
                </c:pt>
                <c:pt idx="585">
                  <c:v>2.0681637118043601</c:v>
                </c:pt>
                <c:pt idx="586">
                  <c:v>2.0719101066551699</c:v>
                </c:pt>
                <c:pt idx="587">
                  <c:v>2.0756644676972198</c:v>
                </c:pt>
                <c:pt idx="588">
                  <c:v>2.0794268059817198</c:v>
                </c:pt>
                <c:pt idx="589">
                  <c:v>2.0831971326113501</c:v>
                </c:pt>
                <c:pt idx="590">
                  <c:v>2.0869754587402198</c:v>
                </c:pt>
                <c:pt idx="591">
                  <c:v>2.09076179557362</c:v>
                </c:pt>
                <c:pt idx="592">
                  <c:v>2.09455615436804</c:v>
                </c:pt>
                <c:pt idx="593">
                  <c:v>2.0983585464309802</c:v>
                </c:pt>
                <c:pt idx="594">
                  <c:v>2.1021689831207699</c:v>
                </c:pt>
                <c:pt idx="595">
                  <c:v>2.1059874758465398</c:v>
                </c:pt>
                <c:pt idx="596">
                  <c:v>2.1098140360680802</c:v>
                </c:pt>
                <c:pt idx="597">
                  <c:v>2.11364867529571</c:v>
                </c:pt>
                <c:pt idx="598">
                  <c:v>2.1174914050901399</c:v>
                </c:pt>
                <c:pt idx="599">
                  <c:v>2.12134223706245</c:v>
                </c:pt>
                <c:pt idx="600">
                  <c:v>2.12520118287383</c:v>
                </c:pt>
                <c:pt idx="601">
                  <c:v>2.1290682542355701</c:v>
                </c:pt>
                <c:pt idx="602">
                  <c:v>2.1329434629089499</c:v>
                </c:pt>
                <c:pt idx="603">
                  <c:v>2.1368268207050698</c:v>
                </c:pt>
                <c:pt idx="604">
                  <c:v>2.1407183394847999</c:v>
                </c:pt>
                <c:pt idx="605">
                  <c:v>2.14461803115862</c:v>
                </c:pt>
                <c:pt idx="606">
                  <c:v>2.1485259076865901</c:v>
                </c:pt>
                <c:pt idx="607">
                  <c:v>2.1524419810781201</c:v>
                </c:pt>
                <c:pt idx="608">
                  <c:v>2.1563662633919898</c:v>
                </c:pt>
                <c:pt idx="609">
                  <c:v>2.1602987667361901</c:v>
                </c:pt>
                <c:pt idx="610">
                  <c:v>2.1642395032678201</c:v>
                </c:pt>
                <c:pt idx="611">
                  <c:v>2.1681884851929798</c:v>
                </c:pt>
                <c:pt idx="612">
                  <c:v>2.17214572476672</c:v>
                </c:pt>
                <c:pt idx="613">
                  <c:v>2.1761112342928599</c:v>
                </c:pt>
                <c:pt idx="614">
                  <c:v>2.1800850261239599</c:v>
                </c:pt>
                <c:pt idx="615">
                  <c:v>2.1840671126612099</c:v>
                </c:pt>
                <c:pt idx="616">
                  <c:v>2.1880575063543</c:v>
                </c:pt>
                <c:pt idx="617">
                  <c:v>2.19205621970139</c:v>
                </c:pt>
                <c:pt idx="618">
                  <c:v>2.19606326524893</c:v>
                </c:pt>
                <c:pt idx="619">
                  <c:v>2.2000786555916898</c:v>
                </c:pt>
                <c:pt idx="620">
                  <c:v>2.2041024033725201</c:v>
                </c:pt>
                <c:pt idx="621">
                  <c:v>2.20813452128239</c:v>
                </c:pt>
                <c:pt idx="622">
                  <c:v>2.2121750220602201</c:v>
                </c:pt>
                <c:pt idx="623">
                  <c:v>2.2162239184928398</c:v>
                </c:pt>
                <c:pt idx="624">
                  <c:v>2.2202812234149101</c:v>
                </c:pt>
                <c:pt idx="625">
                  <c:v>2.2243469497087398</c:v>
                </c:pt>
                <c:pt idx="626">
                  <c:v>2.2284211103043901</c:v>
                </c:pt>
                <c:pt idx="627">
                  <c:v>2.2325037181793701</c:v>
                </c:pt>
                <c:pt idx="628">
                  <c:v>2.2365947863587299</c:v>
                </c:pt>
                <c:pt idx="629">
                  <c:v>2.2406943279148899</c:v>
                </c:pt>
                <c:pt idx="630">
                  <c:v>2.2448023559675998</c:v>
                </c:pt>
                <c:pt idx="631">
                  <c:v>2.2489188836838498</c:v>
                </c:pt>
                <c:pt idx="632">
                  <c:v>2.25304392427778</c:v>
                </c:pt>
                <c:pt idx="633">
                  <c:v>2.2571774910106499</c:v>
                </c:pt>
                <c:pt idx="634">
                  <c:v>2.2613195971906501</c:v>
                </c:pt>
                <c:pt idx="635">
                  <c:v>2.26547025617301</c:v>
                </c:pt>
                <c:pt idx="636">
                  <c:v>2.2696294813597802</c:v>
                </c:pt>
                <c:pt idx="637">
                  <c:v>2.2737972861997902</c:v>
                </c:pt>
                <c:pt idx="638">
                  <c:v>2.2779736841885998</c:v>
                </c:pt>
                <c:pt idx="639">
                  <c:v>2.2821586888684902</c:v>
                </c:pt>
                <c:pt idx="640">
                  <c:v>2.28635231382825</c:v>
                </c:pt>
                <c:pt idx="641">
                  <c:v>2.2905545727032099</c:v>
                </c:pt>
                <c:pt idx="642">
                  <c:v>2.2947654791751599</c:v>
                </c:pt>
                <c:pt idx="643">
                  <c:v>2.2989850469723101</c:v>
                </c:pt>
                <c:pt idx="644">
                  <c:v>2.3032132898691802</c:v>
                </c:pt>
                <c:pt idx="645">
                  <c:v>2.3074502216865098</c:v>
                </c:pt>
                <c:pt idx="646">
                  <c:v>2.3116958562913199</c:v>
                </c:pt>
                <c:pt idx="647">
                  <c:v>2.3159502075967202</c:v>
                </c:pt>
                <c:pt idx="648">
                  <c:v>2.3202132895619298</c:v>
                </c:pt>
                <c:pt idx="649">
                  <c:v>2.3244851161921698</c:v>
                </c:pt>
                <c:pt idx="650">
                  <c:v>2.3287657015386398</c:v>
                </c:pt>
                <c:pt idx="651">
                  <c:v>2.3330550596984798</c:v>
                </c:pt>
                <c:pt idx="652">
                  <c:v>2.3373532048146402</c:v>
                </c:pt>
                <c:pt idx="653">
                  <c:v>2.3416601510758999</c:v>
                </c:pt>
                <c:pt idx="654">
                  <c:v>2.3459759127167801</c:v>
                </c:pt>
                <c:pt idx="655">
                  <c:v>2.3503005040174898</c:v>
                </c:pt>
                <c:pt idx="656">
                  <c:v>2.35463393930389</c:v>
                </c:pt>
                <c:pt idx="657">
                  <c:v>2.3589762329474402</c:v>
                </c:pt>
                <c:pt idx="658">
                  <c:v>2.3633273993651698</c:v>
                </c:pt>
                <c:pt idx="659">
                  <c:v>2.36768745301955</c:v>
                </c:pt>
                <c:pt idx="660">
                  <c:v>2.37205640841856</c:v>
                </c:pt>
                <c:pt idx="661">
                  <c:v>2.3764342801155198</c:v>
                </c:pt>
                <c:pt idx="662">
                  <c:v>2.38082108270918</c:v>
                </c:pt>
                <c:pt idx="663">
                  <c:v>2.38521683084354</c:v>
                </c:pt>
                <c:pt idx="664">
                  <c:v>2.3896215392079001</c:v>
                </c:pt>
                <c:pt idx="665">
                  <c:v>2.39403522253683</c:v>
                </c:pt>
                <c:pt idx="666">
                  <c:v>2.39845789561</c:v>
                </c:pt>
                <c:pt idx="667">
                  <c:v>2.4028895732522999</c:v>
                </c:pt>
                <c:pt idx="668">
                  <c:v>2.4073302703336799</c:v>
                </c:pt>
                <c:pt idx="669">
                  <c:v>2.4117800017691899</c:v>
                </c:pt>
                <c:pt idx="670">
                  <c:v>2.41623878251887</c:v>
                </c:pt>
                <c:pt idx="671">
                  <c:v>2.4207066275878599</c:v>
                </c:pt>
                <c:pt idx="672">
                  <c:v>2.4251835520261098</c:v>
                </c:pt>
                <c:pt idx="673">
                  <c:v>2.4296695709285601</c:v>
                </c:pt>
                <c:pt idx="674">
                  <c:v>2.4341646994350801</c:v>
                </c:pt>
                <c:pt idx="675">
                  <c:v>2.43866895273035</c:v>
                </c:pt>
                <c:pt idx="676">
                  <c:v>2.4431823460438702</c:v>
                </c:pt>
                <c:pt idx="677">
                  <c:v>2.4477048946499198</c:v>
                </c:pt>
                <c:pt idx="678">
                  <c:v>2.4522366138676501</c:v>
                </c:pt>
                <c:pt idx="679">
                  <c:v>2.4567775190607799</c:v>
                </c:pt>
                <c:pt idx="680">
                  <c:v>2.4613276256378298</c:v>
                </c:pt>
                <c:pt idx="681">
                  <c:v>2.4658869490520101</c:v>
                </c:pt>
                <c:pt idx="682">
                  <c:v>2.4704555048011101</c:v>
                </c:pt>
                <c:pt idx="683">
                  <c:v>2.4750333084276002</c:v>
                </c:pt>
                <c:pt idx="684">
                  <c:v>2.4796203755185</c:v>
                </c:pt>
                <c:pt idx="685">
                  <c:v>2.4842167217054998</c:v>
                </c:pt>
                <c:pt idx="686">
                  <c:v>2.4888223626646999</c:v>
                </c:pt>
                <c:pt idx="687">
                  <c:v>2.4934373141168198</c:v>
                </c:pt>
                <c:pt idx="688">
                  <c:v>2.4980615918270801</c:v>
                </c:pt>
                <c:pt idx="689">
                  <c:v>2.50269521160515</c:v>
                </c:pt>
                <c:pt idx="690">
                  <c:v>2.5073381893051701</c:v>
                </c:pt>
                <c:pt idx="691">
                  <c:v>2.5119905408257499</c:v>
                </c:pt>
                <c:pt idx="692">
                  <c:v>2.51665228210994</c:v>
                </c:pt>
                <c:pt idx="693">
                  <c:v>2.5213234291451299</c:v>
                </c:pt>
                <c:pt idx="694">
                  <c:v>2.5260039979631399</c:v>
                </c:pt>
                <c:pt idx="695">
                  <c:v>2.5306940046401998</c:v>
                </c:pt>
                <c:pt idx="696">
                  <c:v>2.5353934652968402</c:v>
                </c:pt>
                <c:pt idx="697">
                  <c:v>2.5401023960979701</c:v>
                </c:pt>
                <c:pt idx="698">
                  <c:v>2.5448208132528198</c:v>
                </c:pt>
                <c:pt idx="699">
                  <c:v>2.5495487330149502</c:v>
                </c:pt>
                <c:pt idx="700">
                  <c:v>2.5542861716822101</c:v>
                </c:pt>
              </c:numCache>
            </c:numRef>
          </c:yVal>
          <c:smooth val="1"/>
        </c:ser>
        <c:dLbls>
          <c:showLegendKey val="0"/>
          <c:showVal val="0"/>
          <c:showCatName val="0"/>
          <c:showSerName val="0"/>
          <c:showPercent val="0"/>
          <c:showBubbleSize val="0"/>
        </c:dLbls>
        <c:axId val="929752232"/>
        <c:axId val="929752624"/>
      </c:scatterChart>
      <c:valAx>
        <c:axId val="929752232"/>
        <c:scaling>
          <c:orientation val="minMax"/>
          <c:max val="40"/>
          <c:min val="0"/>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929752624"/>
        <c:crosses val="autoZero"/>
        <c:crossBetween val="midCat"/>
        <c:majorUnit val="5"/>
      </c:valAx>
      <c:valAx>
        <c:axId val="9297526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29752232"/>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707198104663"/>
          <c:y val="3.7226668387763256E-2"/>
          <c:w val="0.8687587392284104"/>
          <c:h val="0.78256400327008313"/>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2.0905999999999998</c:v>
                </c:pt>
                <c:pt idx="1">
                  <c:v>15.828799999999999</c:v>
                </c:pt>
                <c:pt idx="2">
                  <c:v>46.241900000000001</c:v>
                </c:pt>
                <c:pt idx="3">
                  <c:v>23.842700000000001</c:v>
                </c:pt>
                <c:pt idx="4">
                  <c:v>7.1677</c:v>
                </c:pt>
                <c:pt idx="5">
                  <c:v>4.8282999999999996</c:v>
                </c:pt>
              </c:numCache>
            </c:numRef>
          </c:val>
        </c:ser>
        <c:ser>
          <c:idx val="1"/>
          <c:order val="1"/>
          <c:tx>
            <c:strRef>
              <c:f>Sheet1!$C$1</c:f>
              <c:strCache>
                <c:ptCount val="1"/>
                <c:pt idx="0">
                  <c:v>2009-June 2015</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1.8928</c:v>
                </c:pt>
                <c:pt idx="1">
                  <c:v>18.1264</c:v>
                </c:pt>
                <c:pt idx="2">
                  <c:v>47.706099999999999</c:v>
                </c:pt>
                <c:pt idx="3">
                  <c:v>20.500499999999999</c:v>
                </c:pt>
                <c:pt idx="4">
                  <c:v>7.6676000000000002</c:v>
                </c:pt>
                <c:pt idx="5">
                  <c:v>4.1064999999999996</c:v>
                </c:pt>
              </c:numCache>
            </c:numRef>
          </c:val>
        </c:ser>
        <c:dLbls>
          <c:showLegendKey val="0"/>
          <c:showVal val="0"/>
          <c:showCatName val="0"/>
          <c:showSerName val="0"/>
          <c:showPercent val="0"/>
          <c:showBubbleSize val="0"/>
        </c:dLbls>
        <c:gapWidth val="25"/>
        <c:axId val="753084536"/>
        <c:axId val="753084928"/>
      </c:barChart>
      <c:catAx>
        <c:axId val="753084536"/>
        <c:scaling>
          <c:orientation val="minMax"/>
        </c:scaling>
        <c:delete val="0"/>
        <c:axPos val="b"/>
        <c:title>
          <c:tx>
            <c:rich>
              <a:bodyPr/>
              <a:lstStyle/>
              <a:p>
                <a:pPr>
                  <a:defRPr sz="1700"/>
                </a:pPr>
                <a:r>
                  <a:rPr lang="en-US" sz="1700" dirty="0" smtClean="0"/>
                  <a:t>Donor/Recipient</a:t>
                </a:r>
                <a:r>
                  <a:rPr lang="en-US" sz="1700" baseline="0" dirty="0" smtClean="0"/>
                  <a:t> </a:t>
                </a:r>
                <a:r>
                  <a:rPr lang="en-US" sz="1700" dirty="0" smtClean="0"/>
                  <a:t>Weight Ratio</a:t>
                </a:r>
                <a:endParaRPr lang="en-US" sz="1700" dirty="0"/>
              </a:p>
            </c:rich>
          </c:tx>
          <c:layout>
            <c:manualLayout>
              <c:xMode val="edge"/>
              <c:yMode val="edge"/>
              <c:x val="0.39034039439762336"/>
              <c:y val="0.90286885245903659"/>
            </c:manualLayout>
          </c:layout>
          <c:overlay val="0"/>
        </c:title>
        <c:numFmt formatCode="General" sourceLinked="1"/>
        <c:majorTickMark val="out"/>
        <c:minorTickMark val="none"/>
        <c:tickLblPos val="nextTo"/>
        <c:txPr>
          <a:bodyPr rot="0"/>
          <a:lstStyle/>
          <a:p>
            <a:pPr>
              <a:defRPr sz="1500" b="1"/>
            </a:pPr>
            <a:endParaRPr lang="en-US"/>
          </a:p>
        </c:txPr>
        <c:crossAx val="753084928"/>
        <c:crosses val="autoZero"/>
        <c:auto val="1"/>
        <c:lblAlgn val="ctr"/>
        <c:lblOffset val="100"/>
        <c:tickLblSkip val="1"/>
        <c:noMultiLvlLbl val="0"/>
      </c:catAx>
      <c:valAx>
        <c:axId val="753084928"/>
        <c:scaling>
          <c:orientation val="minMax"/>
          <c:max val="50"/>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8207906533807171E-2"/>
              <c:y val="0.2153528247493654"/>
            </c:manualLayout>
          </c:layout>
          <c:overlay val="0"/>
        </c:title>
        <c:numFmt formatCode="#,##0" sourceLinked="0"/>
        <c:majorTickMark val="out"/>
        <c:minorTickMark val="none"/>
        <c:tickLblPos val="nextTo"/>
        <c:txPr>
          <a:bodyPr/>
          <a:lstStyle/>
          <a:p>
            <a:pPr>
              <a:defRPr sz="1500" b="1"/>
            </a:pPr>
            <a:endParaRPr lang="en-US"/>
          </a:p>
        </c:txPr>
        <c:crossAx val="753084536"/>
        <c:crosses val="autoZero"/>
        <c:crossBetween val="between"/>
        <c:majorUnit val="5"/>
      </c:valAx>
      <c:spPr>
        <a:solidFill>
          <a:schemeClr val="bg2"/>
        </a:solidFill>
        <a:ln>
          <a:solidFill>
            <a:schemeClr val="tx1"/>
          </a:solidFill>
        </a:ln>
      </c:spPr>
    </c:plotArea>
    <c:legend>
      <c:legendPos val="r"/>
      <c:layout>
        <c:manualLayout>
          <c:xMode val="edge"/>
          <c:yMode val="edge"/>
          <c:x val="0.59999396093187463"/>
          <c:y val="6.5822684049739691E-2"/>
          <c:w val="0.37050751399439086"/>
          <c:h val="0.114256271244785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Microsoft_Excel_Worksheet3!$B$2:$B$10002</c:f>
              <c:numCache>
                <c:formatCode>General</c:formatCode>
                <c:ptCount val="10001"/>
                <c:pt idx="0">
                  <c:v>1.18258216187374</c:v>
                </c:pt>
                <c:pt idx="1">
                  <c:v>1.12498202809338</c:v>
                </c:pt>
                <c:pt idx="2">
                  <c:v>1.07316140244007</c:v>
                </c:pt>
                <c:pt idx="3">
                  <c:v>1.0309135857609999</c:v>
                </c:pt>
                <c:pt idx="4">
                  <c:v>1.0015289976295401</c:v>
                </c:pt>
                <c:pt idx="5">
                  <c:v>0.98764885869887498</c:v>
                </c:pt>
                <c:pt idx="6">
                  <c:v>0.98748089177975396</c:v>
                </c:pt>
                <c:pt idx="7">
                  <c:v>0.99722557650802401</c:v>
                </c:pt>
                <c:pt idx="8">
                  <c:v>1.0132984268757901</c:v>
                </c:pt>
                <c:pt idx="9">
                  <c:v>1.03208883776209</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Microsoft_Excel_Worksheet3!$C$2:$C$10002</c:f>
              <c:numCache>
                <c:formatCode>General</c:formatCode>
                <c:ptCount val="10001"/>
                <c:pt idx="0">
                  <c:v>1.03401388894685</c:v>
                </c:pt>
                <c:pt idx="1">
                  <c:v>1.0239809212467299</c:v>
                </c:pt>
                <c:pt idx="2">
                  <c:v>1.0142091149680099</c:v>
                </c:pt>
                <c:pt idx="3">
                  <c:v>1.0055731002721999</c:v>
                </c:pt>
                <c:pt idx="4">
                  <c:v>1.0001476270802701</c:v>
                </c:pt>
                <c:pt idx="5">
                  <c:v>0.97196883198169304</c:v>
                </c:pt>
                <c:pt idx="6">
                  <c:v>0.95343748367000203</c:v>
                </c:pt>
                <c:pt idx="7">
                  <c:v>0.93877719747678301</c:v>
                </c:pt>
                <c:pt idx="8">
                  <c:v>0.92494319910926703</c:v>
                </c:pt>
                <c:pt idx="9">
                  <c:v>0.91097974207930899</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35</c:v>
                </c:pt>
                <c:pt idx="1">
                  <c:v>45</c:v>
                </c:pt>
                <c:pt idx="2">
                  <c:v>55</c:v>
                </c:pt>
                <c:pt idx="3">
                  <c:v>65</c:v>
                </c:pt>
                <c:pt idx="4">
                  <c:v>75</c:v>
                </c:pt>
                <c:pt idx="5">
                  <c:v>85</c:v>
                </c:pt>
                <c:pt idx="6">
                  <c:v>95</c:v>
                </c:pt>
                <c:pt idx="7">
                  <c:v>105</c:v>
                </c:pt>
                <c:pt idx="8">
                  <c:v>115</c:v>
                </c:pt>
                <c:pt idx="9">
                  <c:v>125</c:v>
                </c:pt>
              </c:numCache>
            </c:numRef>
          </c:xVal>
          <c:yVal>
            <c:numRef>
              <c:f>Microsoft_Excel_Worksheet3!$D$2:$D$10002</c:f>
              <c:numCache>
                <c:formatCode>General</c:formatCode>
                <c:ptCount val="10001"/>
                <c:pt idx="0">
                  <c:v>1.35249689054597</c:v>
                </c:pt>
                <c:pt idx="1">
                  <c:v>1.2359454529604099</c:v>
                </c:pt>
                <c:pt idx="2">
                  <c:v>1.13554037199071</c:v>
                </c:pt>
                <c:pt idx="3">
                  <c:v>1.0568926525768501</c:v>
                </c:pt>
                <c:pt idx="4">
                  <c:v>1.0029122760817499</c:v>
                </c:pt>
                <c:pt idx="5">
                  <c:v>1.0035818392451901</c:v>
                </c:pt>
                <c:pt idx="6">
                  <c:v>1.02273985272394</c:v>
                </c:pt>
                <c:pt idx="7">
                  <c:v>1.05931295851096</c:v>
                </c:pt>
                <c:pt idx="8">
                  <c:v>1.1100937905135699</c:v>
                </c:pt>
                <c:pt idx="9">
                  <c:v>1.16929863511758</c:v>
                </c:pt>
              </c:numCache>
            </c:numRef>
          </c:yVal>
          <c:smooth val="1"/>
        </c:ser>
        <c:dLbls>
          <c:showLegendKey val="0"/>
          <c:showVal val="0"/>
          <c:showCatName val="0"/>
          <c:showSerName val="0"/>
          <c:showPercent val="0"/>
          <c:showBubbleSize val="0"/>
        </c:dLbls>
        <c:axId val="929753408"/>
        <c:axId val="929753800"/>
      </c:scatterChart>
      <c:valAx>
        <c:axId val="929753408"/>
        <c:scaling>
          <c:orientation val="minMax"/>
          <c:max val="125"/>
          <c:min val="35"/>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r>
                  <a:rPr lang="en-US" sz="1700" dirty="0" smtClean="0"/>
                  <a:t>Estimated GFR (</a:t>
                </a:r>
                <a:r>
                  <a:rPr lang="en-US" sz="1800" b="1" i="0" baseline="0" dirty="0" smtClean="0">
                    <a:effectLst/>
                  </a:rPr>
                  <a:t>mL/min/1.73 m</a:t>
                </a:r>
                <a:r>
                  <a:rPr lang="en-US" sz="1800" b="1" i="0" baseline="30000" dirty="0" smtClean="0">
                    <a:effectLst/>
                  </a:rPr>
                  <a:t>2</a:t>
                </a:r>
                <a:r>
                  <a:rPr lang="en-US" sz="1800" b="1" i="0" baseline="0" dirty="0" smtClean="0">
                    <a:effectLst/>
                  </a:rPr>
                  <a:t>)</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FFFFFF"/>
                    </a:solidFill>
                    <a:latin typeface="+mn-lt"/>
                    <a:ea typeface="+mn-ea"/>
                    <a:cs typeface="+mn-cs"/>
                  </a:defRPr>
                </a:pPr>
                <a:endParaRPr lang="en-US" sz="1700" dirty="0"/>
              </a:p>
            </c:rich>
          </c:tx>
          <c:layout>
            <c:manualLayout>
              <c:xMode val="edge"/>
              <c:yMode val="edge"/>
              <c:x val="0.30688790560471979"/>
              <c:y val="0.87298387096774199"/>
            </c:manualLayout>
          </c:layout>
          <c:overlay val="0"/>
        </c:title>
        <c:numFmt formatCode="#,##0" sourceLinked="0"/>
        <c:majorTickMark val="out"/>
        <c:minorTickMark val="none"/>
        <c:tickLblPos val="nextTo"/>
        <c:txPr>
          <a:bodyPr rot="0"/>
          <a:lstStyle/>
          <a:p>
            <a:pPr>
              <a:defRPr sz="1500" b="1"/>
            </a:pPr>
            <a:endParaRPr lang="en-US"/>
          </a:p>
        </c:txPr>
        <c:crossAx val="929753800"/>
        <c:crosses val="autoZero"/>
        <c:crossBetween val="midCat"/>
        <c:majorUnit val="10"/>
      </c:valAx>
      <c:valAx>
        <c:axId val="929753800"/>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29753408"/>
        <c:crossesAt val="3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Microsoft_Excel_Worksheet4!$B$2:$B$10002</c:f>
              <c:numCache>
                <c:formatCode>General</c:formatCode>
                <c:ptCount val="10001"/>
                <c:pt idx="0">
                  <c:v>1.1259125067361899</c:v>
                </c:pt>
                <c:pt idx="1">
                  <c:v>1.1019800880876001</c:v>
                </c:pt>
                <c:pt idx="2">
                  <c:v>1.07887436018935</c:v>
                </c:pt>
                <c:pt idx="3">
                  <c:v>1.05687600716754</c:v>
                </c:pt>
                <c:pt idx="4">
                  <c:v>1.0362421853542301</c:v>
                </c:pt>
                <c:pt idx="5">
                  <c:v>1.0172099082614201</c:v>
                </c:pt>
                <c:pt idx="6">
                  <c:v>1</c:v>
                </c:pt>
                <c:pt idx="7">
                  <c:v>0.98474677864658</c:v>
                </c:pt>
                <c:pt idx="8">
                  <c:v>0.97128668164870602</c:v>
                </c:pt>
                <c:pt idx="9">
                  <c:v>0.959397903494835</c:v>
                </c:pt>
                <c:pt idx="10">
                  <c:v>0.94887440778221899</c:v>
                </c:pt>
                <c:pt idx="11">
                  <c:v>0.939523200364204</c:v>
                </c:pt>
                <c:pt idx="12">
                  <c:v>0.931162037964819</c:v>
                </c:pt>
                <c:pt idx="13">
                  <c:v>0.92361752216056703</c:v>
                </c:pt>
                <c:pt idx="14">
                  <c:v>0.91672353926822803</c:v>
                </c:pt>
                <c:pt idx="15">
                  <c:v>0.91032001523287598</c:v>
                </c:pt>
                <c:pt idx="16">
                  <c:v>0.90425196138083996</c:v>
                </c:pt>
                <c:pt idx="17">
                  <c:v>0.89836879211318599</c:v>
                </c:pt>
                <c:pt idx="18">
                  <c:v>0.89254781770268199</c:v>
                </c:pt>
                <c:pt idx="19">
                  <c:v>0.88676456025584005</c:v>
                </c:pt>
                <c:pt idx="20">
                  <c:v>0.88101877538585405</c:v>
                </c:pt>
                <c:pt idx="21">
                  <c:v>0.87531022028942096</c:v>
                </c:pt>
                <c:pt idx="22">
                  <c:v>0.86963865373647697</c:v>
                </c:pt>
                <c:pt idx="23">
                  <c:v>0.86400383606001097</c:v>
                </c:pt>
                <c:pt idx="24">
                  <c:v>0.85840552914592805</c:v>
                </c:pt>
                <c:pt idx="25">
                  <c:v>0.85284349642299695</c:v>
                </c:pt>
                <c:pt idx="26">
                  <c:v>0.84731750285284502</c:v>
                </c:pt>
                <c:pt idx="27">
                  <c:v>0.84182731492002805</c:v>
                </c:pt>
                <c:pt idx="28">
                  <c:v>0.83637270062216695</c:v>
                </c:pt>
                <c:pt idx="29">
                  <c:v>0.83095342946013795</c:v>
                </c:pt>
                <c:pt idx="30">
                  <c:v>0.825569272428335</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Microsoft_Excel_Worksheet4!$C$2:$C$10002</c:f>
              <c:numCache>
                <c:formatCode>General</c:formatCode>
                <c:ptCount val="10001"/>
                <c:pt idx="0">
                  <c:v>0.98611114398715005</c:v>
                </c:pt>
                <c:pt idx="1">
                  <c:v>0.99077334977131104</c:v>
                </c:pt>
                <c:pt idx="2">
                  <c:v>0.99500937363666597</c:v>
                </c:pt>
                <c:pt idx="3">
                  <c:v>0.998405093723574</c:v>
                </c:pt>
                <c:pt idx="4">
                  <c:v>1.0005713353366099</c:v>
                </c:pt>
                <c:pt idx="5">
                  <c:v>1.0011752363426101</c:v>
                </c:pt>
                <c:pt idx="6">
                  <c:v>1</c:v>
                </c:pt>
                <c:pt idx="7">
                  <c:v>0.97251981373486496</c:v>
                </c:pt>
                <c:pt idx="8">
                  <c:v>0.94987742347800697</c:v>
                </c:pt>
                <c:pt idx="9">
                  <c:v>0.93070057914357696</c:v>
                </c:pt>
                <c:pt idx="10">
                  <c:v>0.91368520706103296</c:v>
                </c:pt>
                <c:pt idx="11">
                  <c:v>0.89768365405256401</c:v>
                </c:pt>
                <c:pt idx="12">
                  <c:v>0.88183202701171903</c:v>
                </c:pt>
                <c:pt idx="13">
                  <c:v>0.86562393329332499</c:v>
                </c:pt>
                <c:pt idx="14">
                  <c:v>0.84887714172317597</c:v>
                </c:pt>
                <c:pt idx="15">
                  <c:v>0.83163098313309503</c:v>
                </c:pt>
                <c:pt idx="16">
                  <c:v>0.81404215151776005</c:v>
                </c:pt>
                <c:pt idx="17">
                  <c:v>0.79631261885692795</c:v>
                </c:pt>
                <c:pt idx="18">
                  <c:v>0.77863713050234595</c:v>
                </c:pt>
                <c:pt idx="19">
                  <c:v>0.76113563971423903</c:v>
                </c:pt>
                <c:pt idx="20">
                  <c:v>0.74387554968075797</c:v>
                </c:pt>
                <c:pt idx="21">
                  <c:v>0.72689776410042894</c:v>
                </c:pt>
                <c:pt idx="22">
                  <c:v>0.71022706809887903</c:v>
                </c:pt>
                <c:pt idx="23">
                  <c:v>0.69387809468085004</c:v>
                </c:pt>
                <c:pt idx="24">
                  <c:v>0.67785888676713502</c:v>
                </c:pt>
                <c:pt idx="25">
                  <c:v>0.66217309920531198</c:v>
                </c:pt>
                <c:pt idx="26">
                  <c:v>0.64682140337270699</c:v>
                </c:pt>
                <c:pt idx="27">
                  <c:v>0.63180240852138103</c:v>
                </c:pt>
                <c:pt idx="28">
                  <c:v>0.61711328131340204</c:v>
                </c:pt>
                <c:pt idx="29">
                  <c:v>0.60275017167383405</c:v>
                </c:pt>
                <c:pt idx="30">
                  <c:v>0.58870851126365098</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Microsoft_Excel_Worksheet4!$D$2:$D$10002</c:f>
              <c:numCache>
                <c:formatCode>General</c:formatCode>
                <c:ptCount val="10001"/>
                <c:pt idx="0">
                  <c:v>1.2855335633865399</c:v>
                </c:pt>
                <c:pt idx="1">
                  <c:v>1.2256689330832899</c:v>
                </c:pt>
                <c:pt idx="2">
                  <c:v>1.1698079595167901</c:v>
                </c:pt>
                <c:pt idx="3">
                  <c:v>1.11877122978266</c:v>
                </c:pt>
                <c:pt idx="4">
                  <c:v>1.0731847183554</c:v>
                </c:pt>
                <c:pt idx="5">
                  <c:v>1.0335013890726299</c:v>
                </c:pt>
                <c:pt idx="6">
                  <c:v>1</c:v>
                </c:pt>
                <c:pt idx="7">
                  <c:v>0.99712746656613505</c:v>
                </c:pt>
                <c:pt idx="8">
                  <c:v>0.99317848243394802</c:v>
                </c:pt>
                <c:pt idx="9">
                  <c:v>0.98898008431161599</c:v>
                </c:pt>
                <c:pt idx="10">
                  <c:v>0.98541886722689898</c:v>
                </c:pt>
                <c:pt idx="11">
                  <c:v>0.98331281853875496</c:v>
                </c:pt>
                <c:pt idx="12">
                  <c:v>0.98325158804339097</c:v>
                </c:pt>
                <c:pt idx="13">
                  <c:v>0.98549646611140296</c:v>
                </c:pt>
                <c:pt idx="14">
                  <c:v>0.98999255150460796</c:v>
                </c:pt>
                <c:pt idx="15">
                  <c:v>0.99645461381392497</c:v>
                </c:pt>
                <c:pt idx="16">
                  <c:v>1.0044585629092699</c:v>
                </c:pt>
                <c:pt idx="17">
                  <c:v>1.01350458040137</c:v>
                </c:pt>
                <c:pt idx="18">
                  <c:v>1.02312306423386</c:v>
                </c:pt>
                <c:pt idx="19">
                  <c:v>1.03312910905205</c:v>
                </c:pt>
                <c:pt idx="20">
                  <c:v>1.0434461556311401</c:v>
                </c:pt>
                <c:pt idx="21">
                  <c:v>1.05402440285572</c:v>
                </c:pt>
                <c:pt idx="22">
                  <c:v>1.0648304212017199</c:v>
                </c:pt>
                <c:pt idx="23">
                  <c:v>1.0758411808197601</c:v>
                </c:pt>
                <c:pt idx="24">
                  <c:v>1.08704048416708</c:v>
                </c:pt>
                <c:pt idx="25">
                  <c:v>1.0984167587960001</c:v>
                </c:pt>
                <c:pt idx="26">
                  <c:v>1.1099616476777101</c:v>
                </c:pt>
                <c:pt idx="27">
                  <c:v>1.12166908290835</c:v>
                </c:pt>
                <c:pt idx="28">
                  <c:v>1.1335346613465</c:v>
                </c:pt>
                <c:pt idx="29">
                  <c:v>1.14555521405178</c:v>
                </c:pt>
                <c:pt idx="30">
                  <c:v>1.1577285032195099</c:v>
                </c:pt>
              </c:numCache>
            </c:numRef>
          </c:yVal>
          <c:smooth val="1"/>
        </c:ser>
        <c:dLbls>
          <c:showLegendKey val="0"/>
          <c:showVal val="0"/>
          <c:showCatName val="0"/>
          <c:showSerName val="0"/>
          <c:showPercent val="0"/>
          <c:showBubbleSize val="0"/>
        </c:dLbls>
        <c:axId val="929754584"/>
        <c:axId val="929754976"/>
      </c:scatterChart>
      <c:valAx>
        <c:axId val="929754584"/>
        <c:scaling>
          <c:orientation val="minMax"/>
          <c:max val="25"/>
          <c:min val="0"/>
        </c:scaling>
        <c:delete val="0"/>
        <c:axPos val="b"/>
        <c:title>
          <c:tx>
            <c:rich>
              <a:bodyPr/>
              <a:lstStyle/>
              <a:p>
                <a:pPr>
                  <a:defRPr sz="1700"/>
                </a:pPr>
                <a:r>
                  <a:rPr lang="en-US" sz="1700" dirty="0" smtClean="0"/>
                  <a:t>Center volume: pediatric transplants within previous year</a:t>
                </a:r>
                <a:endParaRPr lang="en-US" sz="1700" dirty="0"/>
              </a:p>
            </c:rich>
          </c:tx>
          <c:layout>
            <c:manualLayout>
              <c:xMode val="edge"/>
              <c:yMode val="edge"/>
              <c:x val="0.19908194550902372"/>
              <c:y val="0.88582020997375333"/>
            </c:manualLayout>
          </c:layout>
          <c:overlay val="0"/>
        </c:title>
        <c:numFmt formatCode="#,##0" sourceLinked="0"/>
        <c:majorTickMark val="out"/>
        <c:minorTickMark val="none"/>
        <c:tickLblPos val="nextTo"/>
        <c:txPr>
          <a:bodyPr rot="0"/>
          <a:lstStyle/>
          <a:p>
            <a:pPr>
              <a:defRPr sz="1500" b="1"/>
            </a:pPr>
            <a:endParaRPr lang="en-US"/>
          </a:p>
        </c:txPr>
        <c:crossAx val="929754976"/>
        <c:crosses val="autoZero"/>
        <c:crossBetween val="midCat"/>
        <c:majorUnit val="5"/>
      </c:valAx>
      <c:valAx>
        <c:axId val="9297549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92975458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FF00"/>
              </a:solidFill>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Microsoft_Excel_Worksheet5!$B$2:$B$10002</c:f>
              <c:numCache>
                <c:formatCode>General</c:formatCode>
                <c:ptCount val="10001"/>
                <c:pt idx="0">
                  <c:v>0.94471724115168698</c:v>
                </c:pt>
                <c:pt idx="1">
                  <c:v>0.96377899820522595</c:v>
                </c:pt>
                <c:pt idx="2">
                  <c:v>0.98232335043265295</c:v>
                </c:pt>
                <c:pt idx="3">
                  <c:v>1</c:v>
                </c:pt>
                <c:pt idx="4">
                  <c:v>1.0165067137502699</c:v>
                </c:pt>
                <c:pt idx="5">
                  <c:v>1.03180511919248</c:v>
                </c:pt>
                <c:pt idx="6">
                  <c:v>1.04593284754503</c:v>
                </c:pt>
                <c:pt idx="7">
                  <c:v>1.05893705331023</c:v>
                </c:pt>
                <c:pt idx="8">
                  <c:v>1.07087363942229</c:v>
                </c:pt>
                <c:pt idx="9">
                  <c:v>1.08180646694196</c:v>
                </c:pt>
                <c:pt idx="10">
                  <c:v>1.09180656683764</c:v>
                </c:pt>
                <c:pt idx="11">
                  <c:v>1.10095137000029</c:v>
                </c:pt>
                <c:pt idx="12">
                  <c:v>1.10932397011406</c:v>
                </c:pt>
                <c:pt idx="13">
                  <c:v>1.11701243241438</c:v>
                </c:pt>
                <c:pt idx="14">
                  <c:v>1.1241091597692301</c:v>
                </c:pt>
                <c:pt idx="15">
                  <c:v>1.1307103259734399</c:v>
                </c:pt>
                <c:pt idx="16">
                  <c:v>1.1369153846975699</c:v>
                </c:pt>
                <c:pt idx="17">
                  <c:v>1.1428266612231199</c:v>
                </c:pt>
                <c:pt idx="18">
                  <c:v>1.1485490329597099</c:v>
                </c:pt>
                <c:pt idx="19">
                  <c:v>1.15418970380574</c:v>
                </c:pt>
                <c:pt idx="20">
                  <c:v>1.1598395950762199</c:v>
                </c:pt>
                <c:pt idx="21">
                  <c:v>1.1655171432139</c:v>
                </c:pt>
                <c:pt idx="22">
                  <c:v>1.1712224836023299</c:v>
                </c:pt>
                <c:pt idx="23">
                  <c:v>1.1769557522877701</c:v>
                </c:pt>
                <c:pt idx="24">
                  <c:v>1.1827170859824401</c:v>
                </c:pt>
                <c:pt idx="25">
                  <c:v>1.1885066220678</c:v>
                </c:pt>
                <c:pt idx="26">
                  <c:v>1.1943244985977901</c:v>
                </c:pt>
                <c:pt idx="27">
                  <c:v>1.2001708543021301</c:v>
                </c:pt>
                <c:pt idx="28">
                  <c:v>1.20604582858967</c:v>
                </c:pt>
                <c:pt idx="29">
                  <c:v>1.21194956155165</c:v>
                </c:pt>
                <c:pt idx="30">
                  <c:v>1.2178821939650999</c:v>
                </c:pt>
                <c:pt idx="31">
                  <c:v>1.22384386729615</c:v>
                </c:pt>
                <c:pt idx="32">
                  <c:v>1.2298347237034299</c:v>
                </c:pt>
                <c:pt idx="33">
                  <c:v>1.2358549060414501</c:v>
                </c:pt>
                <c:pt idx="34">
                  <c:v>1.24190455786401</c:v>
                </c:pt>
                <c:pt idx="35">
                  <c:v>1.2479838234276399</c:v>
                </c:pt>
              </c:numCache>
            </c:numRef>
          </c:yVal>
          <c:smooth val="0"/>
        </c:ser>
        <c:ser>
          <c:idx val="1"/>
          <c:order val="1"/>
          <c:tx>
            <c:strRef>
              <c:f>Microsoft_Excel_Worksheet5!$C$1</c:f>
              <c:strCache>
                <c:ptCount val="1"/>
                <c:pt idx="0">
                  <c:v>lower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Microsoft_Excel_Worksheet5!$C$2:$C$10002</c:f>
              <c:numCache>
                <c:formatCode>General</c:formatCode>
                <c:ptCount val="10001"/>
                <c:pt idx="0">
                  <c:v>0.88251648803479199</c:v>
                </c:pt>
                <c:pt idx="1">
                  <c:v>0.92275062060853796</c:v>
                </c:pt>
                <c:pt idx="2">
                  <c:v>0.962279762666995</c:v>
                </c:pt>
                <c:pt idx="3">
                  <c:v>1</c:v>
                </c:pt>
                <c:pt idx="4">
                  <c:v>0.99844443243964898</c:v>
                </c:pt>
                <c:pt idx="5">
                  <c:v>0.998048205619812</c:v>
                </c:pt>
                <c:pt idx="6">
                  <c:v>0.99868353846338398</c:v>
                </c:pt>
                <c:pt idx="7">
                  <c:v>1.0002193782619</c:v>
                </c:pt>
                <c:pt idx="8">
                  <c:v>1.00251934344768</c:v>
                </c:pt>
                <c:pt idx="9">
                  <c:v>1.0054399898138999</c:v>
                </c:pt>
                <c:pt idx="10">
                  <c:v>1.00882968492583</c:v>
                </c:pt>
                <c:pt idx="11">
                  <c:v>1.0125285201248999</c:v>
                </c:pt>
                <c:pt idx="12">
                  <c:v>1.01636983445982</c:v>
                </c:pt>
                <c:pt idx="13">
                  <c:v>1.0201840031899301</c:v>
                </c:pt>
                <c:pt idx="14">
                  <c:v>1.0238050420448801</c:v>
                </c:pt>
                <c:pt idx="15">
                  <c:v>1.0270801651938499</c:v>
                </c:pt>
                <c:pt idx="16">
                  <c:v>1.0298816481408399</c:v>
                </c:pt>
                <c:pt idx="17">
                  <c:v>1.03211932992026</c:v>
                </c:pt>
                <c:pt idx="18">
                  <c:v>1.03375126124053</c:v>
                </c:pt>
                <c:pt idx="19">
                  <c:v>1.03478990718048</c:v>
                </c:pt>
                <c:pt idx="20">
                  <c:v>1.03529453088071</c:v>
                </c:pt>
                <c:pt idx="21">
                  <c:v>1.03532704821757</c:v>
                </c:pt>
                <c:pt idx="22">
                  <c:v>1.03494294694914</c:v>
                </c:pt>
                <c:pt idx="23">
                  <c:v>1.03419341842764</c:v>
                </c:pt>
                <c:pt idx="24">
                  <c:v>1.0331246724243699</c:v>
                </c:pt>
                <c:pt idx="25">
                  <c:v>1.03177777368191</c:v>
                </c:pt>
                <c:pt idx="26">
                  <c:v>1.0301888145463101</c:v>
                </c:pt>
                <c:pt idx="27">
                  <c:v>1.0283892798907599</c:v>
                </c:pt>
                <c:pt idx="28">
                  <c:v>1.0264065030898999</c:v>
                </c:pt>
                <c:pt idx="29">
                  <c:v>1.0242641472587499</c:v>
                </c:pt>
                <c:pt idx="30">
                  <c:v>1.0219826723660801</c:v>
                </c:pt>
                <c:pt idx="31">
                  <c:v>1.0195797670065101</c:v>
                </c:pt>
                <c:pt idx="32">
                  <c:v>1.01707073536104</c:v>
                </c:pt>
                <c:pt idx="33">
                  <c:v>1.0144688370177899</c:v>
                </c:pt>
                <c:pt idx="34">
                  <c:v>1.0117855813687</c:v>
                </c:pt>
                <c:pt idx="35">
                  <c:v>1.00903098035632</c:v>
                </c:pt>
              </c:numCache>
            </c:numRef>
          </c:yVal>
          <c:smooth val="0"/>
        </c:ser>
        <c:ser>
          <c:idx val="2"/>
          <c:order val="2"/>
          <c:tx>
            <c:strRef>
              <c:f>Microsoft_Excel_Worksheet5!$D$1</c:f>
              <c:strCache>
                <c:ptCount val="1"/>
                <c:pt idx="0">
                  <c:v>upper</c:v>
                </c:pt>
              </c:strCache>
            </c:strRef>
          </c:tx>
          <c:spPr>
            <a:ln w="41275">
              <a:solidFill>
                <a:srgbClr val="00FF00"/>
              </a:solidFill>
              <a:prstDash val="sysDash"/>
            </a:ln>
          </c:spPr>
          <c:marker>
            <c:symbol val="none"/>
          </c:marker>
          <c:xVal>
            <c:numRef>
              <c:f>Microsoft_Excel_Worksheet5!$A$2:$A$10002</c:f>
              <c:numCache>
                <c:formatCode>General</c:formatCode>
                <c:ptCount val="1000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Microsoft_Excel_Worksheet5!$D$2:$D$10002</c:f>
              <c:numCache>
                <c:formatCode>General</c:formatCode>
                <c:ptCount val="10001"/>
                <c:pt idx="0">
                  <c:v>1.0113019731978901</c:v>
                </c:pt>
                <c:pt idx="1">
                  <c:v>1.00663162574618</c:v>
                </c:pt>
                <c:pt idx="2">
                  <c:v>1.0027844315574199</c:v>
                </c:pt>
                <c:pt idx="3">
                  <c:v>1</c:v>
                </c:pt>
                <c:pt idx="4">
                  <c:v>1.0348957493554201</c:v>
                </c:pt>
                <c:pt idx="5">
                  <c:v>1.06670379045534</c:v>
                </c:pt>
                <c:pt idx="6">
                  <c:v>1.09541759670626</c:v>
                </c:pt>
                <c:pt idx="7">
                  <c:v>1.1211017375227601</c:v>
                </c:pt>
                <c:pt idx="8">
                  <c:v>1.1438885036031099</c:v>
                </c:pt>
                <c:pt idx="9">
                  <c:v>1.1639732294058101</c:v>
                </c:pt>
                <c:pt idx="10">
                  <c:v>1.18160834995398</c:v>
                </c:pt>
                <c:pt idx="11">
                  <c:v>1.19709607681569</c:v>
                </c:pt>
                <c:pt idx="12">
                  <c:v>1.21077941212576</c:v>
                </c:pt>
                <c:pt idx="13">
                  <c:v>1.22303111033588</c:v>
                </c:pt>
                <c:pt idx="14">
                  <c:v>1.2342402617525801</c:v>
                </c:pt>
                <c:pt idx="15">
                  <c:v>1.2447965451865699</c:v>
                </c:pt>
                <c:pt idx="16">
                  <c:v>1.25507294386243</c:v>
                </c:pt>
                <c:pt idx="17">
                  <c:v>1.2654086981427799</c:v>
                </c:pt>
                <c:pt idx="18">
                  <c:v>1.2760950632646899</c:v>
                </c:pt>
                <c:pt idx="19">
                  <c:v>1.2873665109480501</c:v>
                </c:pt>
                <c:pt idx="20">
                  <c:v>1.2993673260904799</c:v>
                </c:pt>
                <c:pt idx="21">
                  <c:v>1.3120783557854201</c:v>
                </c:pt>
                <c:pt idx="22">
                  <c:v>1.3254470791258099</c:v>
                </c:pt>
                <c:pt idx="23">
                  <c:v>1.33942531267442</c:v>
                </c:pt>
                <c:pt idx="24">
                  <c:v>1.35396989619102</c:v>
                </c:pt>
                <c:pt idx="25">
                  <c:v>1.36904285663988</c:v>
                </c:pt>
                <c:pt idx="26">
                  <c:v>1.38461123612475</c:v>
                </c:pt>
                <c:pt idx="27">
                  <c:v>1.4006467275401</c:v>
                </c:pt>
                <c:pt idx="28">
                  <c:v>1.4171252191795001</c:v>
                </c:pt>
                <c:pt idx="29">
                  <c:v>1.4340263140873</c:v>
                </c:pt>
                <c:pt idx="30">
                  <c:v>1.4513328635438301</c:v>
                </c:pt>
                <c:pt idx="31">
                  <c:v>1.46903053590002</c:v>
                </c:pt>
                <c:pt idx="32">
                  <c:v>1.4871074302317699</c:v>
                </c:pt>
                <c:pt idx="33">
                  <c:v>1.5055537371424801</c:v>
                </c:pt>
                <c:pt idx="34">
                  <c:v>1.52436144499808</c:v>
                </c:pt>
                <c:pt idx="35">
                  <c:v>1.5435240878204599</c:v>
                </c:pt>
              </c:numCache>
            </c:numRef>
          </c:yVal>
          <c:smooth val="1"/>
        </c:ser>
        <c:dLbls>
          <c:showLegendKey val="0"/>
          <c:showVal val="0"/>
          <c:showCatName val="0"/>
          <c:showSerName val="0"/>
          <c:showPercent val="0"/>
          <c:showBubbleSize val="0"/>
        </c:dLbls>
        <c:axId val="733615856"/>
        <c:axId val="733616248"/>
      </c:scatterChart>
      <c:valAx>
        <c:axId val="733615856"/>
        <c:scaling>
          <c:orientation val="minMax"/>
          <c:max val="3"/>
          <c:min val="0.5"/>
        </c:scaling>
        <c:delete val="0"/>
        <c:axPos val="b"/>
        <c:title>
          <c:tx>
            <c:rich>
              <a:bodyPr/>
              <a:lstStyle/>
              <a:p>
                <a:pPr>
                  <a:defRPr sz="1700"/>
                </a:pPr>
                <a:r>
                  <a:rPr lang="en-US" sz="1700" dirty="0" smtClean="0"/>
                  <a:t>Total bilirubin (mg/</a:t>
                </a:r>
                <a:r>
                  <a:rPr lang="en-US" sz="1700" dirty="0" err="1" smtClean="0"/>
                  <a:t>dL</a:t>
                </a:r>
                <a:r>
                  <a:rPr lang="en-US" sz="1700" dirty="0" smtClean="0"/>
                  <a:t>)</a:t>
                </a:r>
                <a:endParaRPr lang="en-US" sz="1700" dirty="0"/>
              </a:p>
            </c:rich>
          </c:tx>
          <c:layout>
            <c:manualLayout>
              <c:xMode val="edge"/>
              <c:yMode val="edge"/>
              <c:x val="0.40329651824495388"/>
              <c:y val="0.88582020997375333"/>
            </c:manualLayout>
          </c:layout>
          <c:overlay val="0"/>
        </c:title>
        <c:numFmt formatCode="#,##0.0" sourceLinked="0"/>
        <c:majorTickMark val="out"/>
        <c:minorTickMark val="none"/>
        <c:tickLblPos val="nextTo"/>
        <c:txPr>
          <a:bodyPr rot="0"/>
          <a:lstStyle/>
          <a:p>
            <a:pPr>
              <a:defRPr sz="1500" b="1"/>
            </a:pPr>
            <a:endParaRPr lang="en-US"/>
          </a:p>
        </c:txPr>
        <c:crossAx val="733616248"/>
        <c:crosses val="autoZero"/>
        <c:crossBetween val="midCat"/>
        <c:majorUnit val="0.5"/>
      </c:valAx>
      <c:valAx>
        <c:axId val="73361624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61585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Microsoft_Excel_Worksheet1!$B$2:$B$10002</c:f>
              <c:numCache>
                <c:formatCode>General</c:formatCode>
                <c:ptCount val="10001"/>
                <c:pt idx="0">
                  <c:v>0.93948942440945504</c:v>
                </c:pt>
                <c:pt idx="1">
                  <c:v>0.94542538920618802</c:v>
                </c:pt>
                <c:pt idx="2">
                  <c:v>0.95139370697716397</c:v>
                </c:pt>
                <c:pt idx="3">
                  <c:v>0.95739195046443903</c:v>
                </c:pt>
                <c:pt idx="4">
                  <c:v>0.96341762810213305</c:v>
                </c:pt>
                <c:pt idx="5">
                  <c:v>0.96946818324283601</c:v>
                </c:pt>
                <c:pt idx="6">
                  <c:v>0.975540993450557</c:v>
                </c:pt>
                <c:pt idx="7">
                  <c:v>0.98163336986330396</c:v>
                </c:pt>
                <c:pt idx="8">
                  <c:v>0.987742556628463</c:v>
                </c:pt>
                <c:pt idx="9">
                  <c:v>0.99386573041418003</c:v>
                </c:pt>
                <c:pt idx="10">
                  <c:v>1</c:v>
                </c:pt>
                <c:pt idx="11">
                  <c:v>1.0061424059500199</c:v>
                </c:pt>
                <c:pt idx="12">
                  <c:v>1.01228992037188</c:v>
                </c:pt>
                <c:pt idx="13">
                  <c:v>1.01843944676495</c:v>
                </c:pt>
                <c:pt idx="14">
                  <c:v>1.02458781996092</c:v>
                </c:pt>
                <c:pt idx="15">
                  <c:v>1.03073244361929</c:v>
                </c:pt>
                <c:pt idx="16">
                  <c:v>1.03687323311103</c:v>
                </c:pt>
                <c:pt idx="17">
                  <c:v>1.04301075640989</c:v>
                </c:pt>
                <c:pt idx="18">
                  <c:v>1.04914560426148</c:v>
                </c:pt>
                <c:pt idx="19">
                  <c:v>1.05527839021034</c:v>
                </c:pt>
                <c:pt idx="20">
                  <c:v>1.06140975062916</c:v>
                </c:pt>
                <c:pt idx="21">
                  <c:v>1.0675403447505001</c:v>
                </c:pt>
                <c:pt idx="22">
                  <c:v>1.0736708547013301</c:v>
                </c:pt>
                <c:pt idx="23">
                  <c:v>1.0798019855408501</c:v>
                </c:pt>
                <c:pt idx="24">
                  <c:v>1.0859344653017799</c:v>
                </c:pt>
                <c:pt idx="25">
                  <c:v>1.09206904503571</c:v>
                </c:pt>
                <c:pt idx="26">
                  <c:v>1.0982064988627001</c:v>
                </c:pt>
                <c:pt idx="27">
                  <c:v>1.1043476240255701</c:v>
                </c:pt>
                <c:pt idx="28">
                  <c:v>1.11049324094932</c:v>
                </c:pt>
                <c:pt idx="29">
                  <c:v>1.1166441933059099</c:v>
                </c:pt>
                <c:pt idx="30">
                  <c:v>1.12280134808489</c:v>
                </c:pt>
                <c:pt idx="31">
                  <c:v>1.12896559567028</c:v>
                </c:pt>
                <c:pt idx="32">
                  <c:v>1.13513784992394</c:v>
                </c:pt>
                <c:pt idx="33">
                  <c:v>1.14131904827602</c:v>
                </c:pt>
                <c:pt idx="34">
                  <c:v>1.14751015182272</c:v>
                </c:pt>
                <c:pt idx="35">
                  <c:v>1.15371214543176</c:v>
                </c:pt>
                <c:pt idx="36">
                  <c:v>1.15992603785614</c:v>
                </c:pt>
                <c:pt idx="37">
                  <c:v>1.16615286185631</c:v>
                </c:pt>
                <c:pt idx="38">
                  <c:v>1.1723936743313701</c:v>
                </c:pt>
                <c:pt idx="39">
                  <c:v>1.17864955645965</c:v>
                </c:pt>
                <c:pt idx="40">
                  <c:v>1.18492161384899</c:v>
                </c:pt>
                <c:pt idx="41">
                  <c:v>1.19121097669729</c:v>
                </c:pt>
                <c:pt idx="42">
                  <c:v>1.1975187999635999</c:v>
                </c:pt>
                <c:pt idx="43">
                  <c:v>1.20384626355031</c:v>
                </c:pt>
                <c:pt idx="44">
                  <c:v>1.21019457249674</c:v>
                </c:pt>
                <c:pt idx="45">
                  <c:v>1.2165649571846699</c:v>
                </c:pt>
                <c:pt idx="46">
                  <c:v>1.2229586735561899</c:v>
                </c:pt>
                <c:pt idx="47">
                  <c:v>1.2293770033443301</c:v>
                </c:pt>
                <c:pt idx="48">
                  <c:v>1.23582125431693</c:v>
                </c:pt>
                <c:pt idx="49">
                  <c:v>1.2422927605342</c:v>
                </c:pt>
                <c:pt idx="50">
                  <c:v>1.2487928826204899</c:v>
                </c:pt>
                <c:pt idx="51">
                  <c:v>1.2553230080505799</c:v>
                </c:pt>
                <c:pt idx="52">
                  <c:v>1.26188455145125</c:v>
                </c:pt>
                <c:pt idx="53">
                  <c:v>1.26847895491833</c:v>
                </c:pt>
                <c:pt idx="54">
                  <c:v>1.2751075288013101</c:v>
                </c:pt>
                <c:pt idx="55">
                  <c:v>1.2817707407935599</c:v>
                </c:pt>
                <c:pt idx="56">
                  <c:v>1.2884687721191299</c:v>
                </c:pt>
                <c:pt idx="57">
                  <c:v>1.2952018047301901</c:v>
                </c:pt>
                <c:pt idx="58">
                  <c:v>1.3019700215297401</c:v>
                </c:pt>
                <c:pt idx="59">
                  <c:v>1.30877360637655</c:v>
                </c:pt>
                <c:pt idx="60">
                  <c:v>1.3156127440901799</c:v>
                </c:pt>
                <c:pt idx="61">
                  <c:v>1.3224876204559599</c:v>
                </c:pt>
                <c:pt idx="62">
                  <c:v>1.3293984222300801</c:v>
                </c:pt>
                <c:pt idx="63">
                  <c:v>1.3363453371446301</c:v>
                </c:pt>
                <c:pt idx="64">
                  <c:v>1.34332855391273</c:v>
                </c:pt>
                <c:pt idx="65">
                  <c:v>1.35034826223363</c:v>
                </c:pt>
                <c:pt idx="66">
                  <c:v>1.35740465279788</c:v>
                </c:pt>
                <c:pt idx="67">
                  <c:v>1.36449791729249</c:v>
                </c:pt>
                <c:pt idx="68">
                  <c:v>1.3716282484061799</c:v>
                </c:pt>
                <c:pt idx="69">
                  <c:v>1.3787958398345601</c:v>
                </c:pt>
                <c:pt idx="70">
                  <c:v>1.3860008862854201</c:v>
                </c:pt>
                <c:pt idx="71">
                  <c:v>1.39324358348403</c:v>
                </c:pt>
                <c:pt idx="72">
                  <c:v>1.40052412817842</c:v>
                </c:pt>
                <c:pt idx="73">
                  <c:v>1.4078427181447899</c:v>
                </c:pt>
                <c:pt idx="74">
                  <c:v>1.41519955219279</c:v>
                </c:pt>
                <c:pt idx="75">
                  <c:v>1.4225948301710101</c:v>
                </c:pt>
                <c:pt idx="76">
                  <c:v>1.4300287529723501</c:v>
                </c:pt>
                <c:pt idx="77">
                  <c:v>1.4375015225395</c:v>
                </c:pt>
                <c:pt idx="78">
                  <c:v>1.4450133418704301</c:v>
                </c:pt>
                <c:pt idx="79">
                  <c:v>1.4525644150239001</c:v>
                </c:pt>
                <c:pt idx="80">
                  <c:v>1.4601549471249899</c:v>
                </c:pt>
                <c:pt idx="81">
                  <c:v>1.46778514437069</c:v>
                </c:pt>
                <c:pt idx="82">
                  <c:v>1.4754552140355</c:v>
                </c:pt>
                <c:pt idx="83">
                  <c:v>1.4831653644770399</c:v>
                </c:pt>
                <c:pt idx="84">
                  <c:v>1.4909158051417299</c:v>
                </c:pt>
                <c:pt idx="85">
                  <c:v>1.49870674657049</c:v>
                </c:pt>
                <c:pt idx="86">
                  <c:v>1.50653840040443</c:v>
                </c:pt>
                <c:pt idx="87">
                  <c:v>1.51441097939061</c:v>
                </c:pt>
                <c:pt idx="88">
                  <c:v>1.5223246973878399</c:v>
                </c:pt>
                <c:pt idx="89">
                  <c:v>1.5302797693724599</c:v>
                </c:pt>
                <c:pt idx="90">
                  <c:v>1.53827641144418</c:v>
                </c:pt>
                <c:pt idx="91">
                  <c:v>1.546314840832</c:v>
                </c:pt>
                <c:pt idx="92">
                  <c:v>1.5543952759000199</c:v>
                </c:pt>
                <c:pt idx="93">
                  <c:v>1.56251793615348</c:v>
                </c:pt>
                <c:pt idx="94">
                  <c:v>1.5706830422446301</c:v>
                </c:pt>
                <c:pt idx="95">
                  <c:v>1.57889081597879</c:v>
                </c:pt>
                <c:pt idx="96">
                  <c:v>1.5871414803203101</c:v>
                </c:pt>
                <c:pt idx="97">
                  <c:v>1.5954352593987</c:v>
                </c:pt>
                <c:pt idx="98">
                  <c:v>1.60377237851468</c:v>
                </c:pt>
                <c:pt idx="99">
                  <c:v>1.61215306414627</c:v>
                </c:pt>
                <c:pt idx="100">
                  <c:v>1.6205775439550201</c:v>
                </c:pt>
                <c:pt idx="101">
                  <c:v>1.62904604679212</c:v>
                </c:pt>
                <c:pt idx="102">
                  <c:v>1.6375588027046499</c:v>
                </c:pt>
                <c:pt idx="103">
                  <c:v>1.64611604294184</c:v>
                </c:pt>
                <c:pt idx="104">
                  <c:v>1.65471799996133</c:v>
                </c:pt>
                <c:pt idx="105">
                  <c:v>1.6633649074354799</c:v>
                </c:pt>
                <c:pt idx="106">
                  <c:v>1.6720570002577599</c:v>
                </c:pt>
                <c:pt idx="107">
                  <c:v>1.6807945145490599</c:v>
                </c:pt>
                <c:pt idx="108">
                  <c:v>1.6895776876641799</c:v>
                </c:pt>
                <c:pt idx="109">
                  <c:v>1.6984067581982401</c:v>
                </c:pt>
                <c:pt idx="110">
                  <c:v>1.70728196599313</c:v>
                </c:pt>
                <c:pt idx="111">
                  <c:v>1.7162035521441099</c:v>
                </c:pt>
                <c:pt idx="112">
                  <c:v>1.7251717590062801</c:v>
                </c:pt>
                <c:pt idx="113">
                  <c:v>1.73418683020119</c:v>
                </c:pt>
                <c:pt idx="114">
                  <c:v>1.7432490106234699</c:v>
                </c:pt>
                <c:pt idx="115">
                  <c:v>1.75235854644747</c:v>
                </c:pt>
                <c:pt idx="116">
                  <c:v>1.76151568513396</c:v>
                </c:pt>
                <c:pt idx="117">
                  <c:v>1.7707206754368301</c:v>
                </c:pt>
                <c:pt idx="118">
                  <c:v>1.7799737674098599</c:v>
                </c:pt>
                <c:pt idx="119">
                  <c:v>1.7892752124135201</c:v>
                </c:pt>
                <c:pt idx="120">
                  <c:v>1.7986252631218</c:v>
                </c:pt>
                <c:pt idx="121">
                  <c:v>1.8080241735290401</c:v>
                </c:pt>
                <c:pt idx="122">
                  <c:v>1.8174721989568801</c:v>
                </c:pt>
                <c:pt idx="123">
                  <c:v>1.8269695960611601</c:v>
                </c:pt>
                <c:pt idx="124">
                  <c:v>1.8365166228389</c:v>
                </c:pt>
                <c:pt idx="125">
                  <c:v>1.8461135386353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Microsoft_Excel_Worksheet1!$C$2:$C$10002</c:f>
              <c:numCache>
                <c:formatCode>General</c:formatCode>
                <c:ptCount val="10001"/>
                <c:pt idx="0">
                  <c:v>0.86104998935088894</c:v>
                </c:pt>
                <c:pt idx="1">
                  <c:v>0.87464603243225902</c:v>
                </c:pt>
                <c:pt idx="2">
                  <c:v>0.888396124979696</c:v>
                </c:pt>
                <c:pt idx="3">
                  <c:v>0.90227057081994899</c:v>
                </c:pt>
                <c:pt idx="4">
                  <c:v>0.91623785721595996</c:v>
                </c:pt>
                <c:pt idx="5">
                  <c:v>0.93026464825838096</c:v>
                </c:pt>
                <c:pt idx="6">
                  <c:v>0.94431579595568704</c:v>
                </c:pt>
                <c:pt idx="7">
                  <c:v>0.95835437156015002</c:v>
                </c:pt>
                <c:pt idx="8">
                  <c:v>0.97234172002635999</c:v>
                </c:pt>
                <c:pt idx="9">
                  <c:v>0.98623754095821703</c:v>
                </c:pt>
                <c:pt idx="10">
                  <c:v>1</c:v>
                </c:pt>
                <c:pt idx="11">
                  <c:v>0.99875359907289996</c:v>
                </c:pt>
                <c:pt idx="12">
                  <c:v>0.99783839401741703</c:v>
                </c:pt>
                <c:pt idx="13">
                  <c:v>0.997278668190272</c:v>
                </c:pt>
                <c:pt idx="14">
                  <c:v>0.997098255100617</c:v>
                </c:pt>
                <c:pt idx="15">
                  <c:v>0.99731423115378304</c:v>
                </c:pt>
                <c:pt idx="16">
                  <c:v>0.99791844264165896</c:v>
                </c:pt>
                <c:pt idx="17">
                  <c:v>0.998896553364228</c:v>
                </c:pt>
                <c:pt idx="18">
                  <c:v>1.00023425059771</c:v>
                </c:pt>
                <c:pt idx="19">
                  <c:v>1.00191716066545</c:v>
                </c:pt>
                <c:pt idx="20">
                  <c:v>1.00393076117961</c:v>
                </c:pt>
                <c:pt idx="21">
                  <c:v>1.0062602913067</c:v>
                </c:pt>
                <c:pt idx="22">
                  <c:v>1.00889066077401</c:v>
                </c:pt>
                <c:pt idx="23">
                  <c:v>1.0118063583602701</c:v>
                </c:pt>
                <c:pt idx="24">
                  <c:v>1.01499136088766</c:v>
                </c:pt>
                <c:pt idx="25">
                  <c:v>1.0184290441541901</c:v>
                </c:pt>
                <c:pt idx="26">
                  <c:v>1.0221020977907</c:v>
                </c:pt>
                <c:pt idx="27">
                  <c:v>1.0259924466884101</c:v>
                </c:pt>
                <c:pt idx="28">
                  <c:v>1.03008118241084</c:v>
                </c:pt>
                <c:pt idx="29">
                  <c:v>1.0343485088554301</c:v>
                </c:pt>
                <c:pt idx="30">
                  <c:v>1.03877370732011</c:v>
                </c:pt>
                <c:pt idx="31">
                  <c:v>1.04333512698276</c:v>
                </c:pt>
                <c:pt idx="32">
                  <c:v>1.0480102075028499</c:v>
                </c:pt>
                <c:pt idx="33">
                  <c:v>1.05277554084967</c:v>
                </c:pt>
                <c:pt idx="34">
                  <c:v>1.0576069793559599</c:v>
                </c:pt>
                <c:pt idx="35">
                  <c:v>1.0624797961739401</c:v>
                </c:pt>
                <c:pt idx="36">
                  <c:v>1.0673689025651101</c:v>
                </c:pt>
                <c:pt idx="37">
                  <c:v>1.07224912363757</c:v>
                </c:pt>
                <c:pt idx="38">
                  <c:v>1.0770955302294001</c:v>
                </c:pt>
                <c:pt idx="39">
                  <c:v>1.0818838197887</c:v>
                </c:pt>
                <c:pt idx="40">
                  <c:v>1.08659073372229</c:v>
                </c:pt>
                <c:pt idx="41">
                  <c:v>1.0911944934200799</c:v>
                </c:pt>
                <c:pt idx="42">
                  <c:v>1.09567523283241</c:v>
                </c:pt>
                <c:pt idx="43">
                  <c:v>1.10001540293832</c:v>
                </c:pt>
                <c:pt idx="44">
                  <c:v>1.1042001233888601</c:v>
                </c:pt>
                <c:pt idx="45">
                  <c:v>1.10821745937279</c:v>
                </c:pt>
                <c:pt idx="46">
                  <c:v>1.11205860716197</c:v>
                </c:pt>
                <c:pt idx="47">
                  <c:v>1.1157179791665499</c:v>
                </c:pt>
                <c:pt idx="48">
                  <c:v>1.1191931875949599</c:v>
                </c:pt>
                <c:pt idx="49">
                  <c:v>1.12248493375505</c:v>
                </c:pt>
                <c:pt idx="50">
                  <c:v>1.1255968165649499</c:v>
                </c:pt>
                <c:pt idx="51">
                  <c:v>1.12853507823101</c:v>
                </c:pt>
                <c:pt idx="52">
                  <c:v>1.1313083070227301</c:v>
                </c:pt>
                <c:pt idx="53">
                  <c:v>1.13392711679479</c:v>
                </c:pt>
                <c:pt idx="54">
                  <c:v>1.1364034618108201</c:v>
                </c:pt>
                <c:pt idx="55">
                  <c:v>1.1387482274904099</c:v>
                </c:pt>
                <c:pt idx="56">
                  <c:v>1.14097124852351</c:v>
                </c:pt>
                <c:pt idx="57">
                  <c:v>1.14308172494839</c:v>
                </c:pt>
                <c:pt idx="58">
                  <c:v>1.1450882190474001</c:v>
                </c:pt>
                <c:pt idx="59">
                  <c:v>1.14699866649722</c:v>
                </c:pt>
                <c:pt idx="60">
                  <c:v>1.1488203979879701</c:v>
                </c:pt>
                <c:pt idx="61">
                  <c:v>1.15056016790437</c:v>
                </c:pt>
                <c:pt idx="62">
                  <c:v>1.1522241873849799</c:v>
                </c:pt>
                <c:pt idx="63">
                  <c:v>1.15381815970236</c:v>
                </c:pt>
                <c:pt idx="64">
                  <c:v>1.15534731643152</c:v>
                </c:pt>
                <c:pt idx="65">
                  <c:v>1.1568164532988201</c:v>
                </c:pt>
                <c:pt idx="66">
                  <c:v>1.15822996494034</c:v>
                </c:pt>
                <c:pt idx="67">
                  <c:v>1.15959187805869</c:v>
                </c:pt>
                <c:pt idx="68">
                  <c:v>1.16090588266477</c:v>
                </c:pt>
                <c:pt idx="69">
                  <c:v>1.16217536123704</c:v>
                </c:pt>
                <c:pt idx="70">
                  <c:v>1.1634034157372599</c:v>
                </c:pt>
                <c:pt idx="71">
                  <c:v>1.16459289249603</c:v>
                </c:pt>
                <c:pt idx="72">
                  <c:v>1.1657464050328199</c:v>
                </c:pt>
                <c:pt idx="73">
                  <c:v>1.1668663549082501</c:v>
                </c:pt>
                <c:pt idx="74">
                  <c:v>1.1679549507260101</c:v>
                </c:pt>
                <c:pt idx="75">
                  <c:v>1.16901422541254</c:v>
                </c:pt>
                <c:pt idx="76">
                  <c:v>1.1700460519057501</c:v>
                </c:pt>
                <c:pt idx="77">
                  <c:v>1.17105215738319</c:v>
                </c:pt>
                <c:pt idx="78">
                  <c:v>1.17203413615529</c:v>
                </c:pt>
                <c:pt idx="79">
                  <c:v>1.17299346134351</c:v>
                </c:pt>
                <c:pt idx="80">
                  <c:v>1.1739314954550999</c:v>
                </c:pt>
                <c:pt idx="81">
                  <c:v>1.1748494999586101</c:v>
                </c:pt>
                <c:pt idx="82">
                  <c:v>1.17574864395559</c:v>
                </c:pt>
                <c:pt idx="83">
                  <c:v>1.1766300120361599</c:v>
                </c:pt>
                <c:pt idx="84">
                  <c:v>1.1774946113979801</c:v>
                </c:pt>
                <c:pt idx="85">
                  <c:v>1.1783433783010999</c:v>
                </c:pt>
                <c:pt idx="86">
                  <c:v>1.1791771839239</c:v>
                </c:pt>
                <c:pt idx="87">
                  <c:v>1.1799968396793401</c:v>
                </c:pt>
                <c:pt idx="88">
                  <c:v>1.1808031020447001</c:v>
                </c:pt>
                <c:pt idx="89">
                  <c:v>1.1815966769525199</c:v>
                </c:pt>
                <c:pt idx="90">
                  <c:v>1.1823782237860501</c:v>
                </c:pt>
                <c:pt idx="91">
                  <c:v>1.1831483590176901</c:v>
                </c:pt>
                <c:pt idx="92">
                  <c:v>1.1839076595251901</c:v>
                </c:pt>
                <c:pt idx="93">
                  <c:v>1.18465666561686</c:v>
                </c:pt>
                <c:pt idx="94">
                  <c:v>1.1853958837937499</c:v>
                </c:pt>
                <c:pt idx="95">
                  <c:v>1.1861257892739401</c:v>
                </c:pt>
                <c:pt idx="96">
                  <c:v>1.1868468283015301</c:v>
                </c:pt>
                <c:pt idx="97">
                  <c:v>1.1875594202606099</c:v>
                </c:pt>
                <c:pt idx="98">
                  <c:v>1.18826395961249</c:v>
                </c:pt>
                <c:pt idx="99">
                  <c:v>1.1889608176725699</c:v>
                </c:pt>
                <c:pt idx="100">
                  <c:v>1.18965034424157</c:v>
                </c:pt>
                <c:pt idx="101">
                  <c:v>1.1903328691044699</c:v>
                </c:pt>
                <c:pt idx="102">
                  <c:v>1.1910087034090999</c:v>
                </c:pt>
                <c:pt idx="103">
                  <c:v>1.19167814093519</c:v>
                </c:pt>
                <c:pt idx="104">
                  <c:v>1.1923414592636401</c:v>
                </c:pt>
                <c:pt idx="105">
                  <c:v>1.1929989208546801</c:v>
                </c:pt>
                <c:pt idx="106">
                  <c:v>1.1936507740430999</c:v>
                </c:pt>
                <c:pt idx="107">
                  <c:v>1.1942972539574801</c:v>
                </c:pt>
                <c:pt idx="108">
                  <c:v>1.19493858337015</c:v>
                </c:pt>
                <c:pt idx="109">
                  <c:v>1.1955749734836101</c:v>
                </c:pt>
                <c:pt idx="110">
                  <c:v>1.1962066246587599</c:v>
                </c:pt>
                <c:pt idx="111">
                  <c:v>1.19683372709</c:v>
                </c:pt>
                <c:pt idx="112">
                  <c:v>1.1974564614313099</c:v>
                </c:pt>
                <c:pt idx="113">
                  <c:v>1.1980749993774</c:v>
                </c:pt>
                <c:pt idx="114">
                  <c:v>1.1986895042038199</c:v>
                </c:pt>
                <c:pt idx="115">
                  <c:v>1.19930013126886</c:v>
                </c:pt>
                <c:pt idx="116">
                  <c:v>1.19990702848076</c:v>
                </c:pt>
                <c:pt idx="117">
                  <c:v>1.20051033673263</c:v>
                </c:pt>
                <c:pt idx="118">
                  <c:v>1.2011101903077299</c:v>
                </c:pt>
                <c:pt idx="119">
                  <c:v>1.2017067172574101</c:v>
                </c:pt>
                <c:pt idx="120">
                  <c:v>1.20230003975379</c:v>
                </c:pt>
                <c:pt idx="121">
                  <c:v>1.2028902744190699</c:v>
                </c:pt>
                <c:pt idx="122">
                  <c:v>1.2034775326332701</c:v>
                </c:pt>
                <c:pt idx="123">
                  <c:v>1.204061920822</c:v>
                </c:pt>
                <c:pt idx="124">
                  <c:v>1.2046435407256799</c:v>
                </c:pt>
                <c:pt idx="125">
                  <c:v>1.2052224896516299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Microsoft_Excel_Worksheet1!$D$2:$D$10002</c:f>
              <c:numCache>
                <c:formatCode>General</c:formatCode>
                <c:ptCount val="10001"/>
                <c:pt idx="0">
                  <c:v>1.0250744898592901</c:v>
                </c:pt>
                <c:pt idx="1">
                  <c:v>1.0219324542867601</c:v>
                </c:pt>
                <c:pt idx="2">
                  <c:v>1.01885854769621</c:v>
                </c:pt>
                <c:pt idx="3">
                  <c:v>1.0158807972437101</c:v>
                </c:pt>
                <c:pt idx="4">
                  <c:v>1.01302682357859</c:v>
                </c:pt>
                <c:pt idx="5">
                  <c:v>1.0103238471759199</c:v>
                </c:pt>
                <c:pt idx="6">
                  <c:v>1.0077986982515299</c:v>
                </c:pt>
                <c:pt idx="7">
                  <c:v>1.0054778288958901</c:v>
                </c:pt>
                <c:pt idx="8">
                  <c:v>1.0033873257526</c:v>
                </c:pt>
                <c:pt idx="9">
                  <c:v>1.0015529211471801</c:v>
                </c:pt>
                <c:pt idx="10">
                  <c:v>1</c:v>
                </c:pt>
                <c:pt idx="11">
                  <c:v>1.0135858754257201</c:v>
                </c:pt>
                <c:pt idx="12">
                  <c:v>1.0269507457623701</c:v>
                </c:pt>
                <c:pt idx="13">
                  <c:v>1.04004922576866</c:v>
                </c:pt>
                <c:pt idx="14">
                  <c:v>1.05283526015832</c:v>
                </c:pt>
                <c:pt idx="15">
                  <c:v>1.0652704404912701</c:v>
                </c:pt>
                <c:pt idx="16">
                  <c:v>1.07734866458238</c:v>
                </c:pt>
                <c:pt idx="17">
                  <c:v>1.0890731721146101</c:v>
                </c:pt>
                <c:pt idx="18">
                  <c:v>1.1004487181711999</c:v>
                </c:pt>
                <c:pt idx="19">
                  <c:v>1.11148159205626</c:v>
                </c:pt>
                <c:pt idx="20">
                  <c:v>1.12217963857081</c:v>
                </c:pt>
                <c:pt idx="21">
                  <c:v>1.1325522804741699</c:v>
                </c:pt>
                <c:pt idx="22">
                  <c:v>1.14261054151369</c:v>
                </c:pt>
                <c:pt idx="23">
                  <c:v>1.1523670693941299</c:v>
                </c:pt>
                <c:pt idx="24">
                  <c:v>1.16183615779641</c:v>
                </c:pt>
                <c:pt idx="25">
                  <c:v>1.17103376614291</c:v>
                </c:pt>
                <c:pt idx="26">
                  <c:v>1.1799775352689099</c:v>
                </c:pt>
                <c:pt idx="27">
                  <c:v>1.1886867965035799</c:v>
                </c:pt>
                <c:pt idx="28">
                  <c:v>1.1971825708998101</c:v>
                </c:pt>
                <c:pt idx="29">
                  <c:v>1.2054875545028501</c:v>
                </c:pt>
                <c:pt idx="30">
                  <c:v>1.21362608465865</c:v>
                </c:pt>
                <c:pt idx="31">
                  <c:v>1.2216240815097299</c:v>
                </c:pt>
                <c:pt idx="32">
                  <c:v>1.2295089581238099</c:v>
                </c:pt>
                <c:pt idx="33">
                  <c:v>1.2373094923029699</c:v>
                </c:pt>
                <c:pt idx="34">
                  <c:v>1.2450556532239001</c:v>
                </c:pt>
                <c:pt idx="35">
                  <c:v>1.2527783768782801</c:v>
                </c:pt>
                <c:pt idx="36">
                  <c:v>1.2605092860240701</c:v>
                </c:pt>
                <c:pt idx="37">
                  <c:v>1.26828035317221</c:v>
                </c:pt>
                <c:pt idx="38">
                  <c:v>1.27612350904425</c:v>
                </c:pt>
                <c:pt idx="39">
                  <c:v>1.2840702037801599</c:v>
                </c:pt>
                <c:pt idx="40">
                  <c:v>1.29215093355042</c:v>
                </c:pt>
                <c:pt idx="41">
                  <c:v>1.3003947504872899</c:v>
                </c:pt>
                <c:pt idx="42">
                  <c:v>1.30882877817646</c:v>
                </c:pt>
                <c:pt idx="43">
                  <c:v>1.31747775748672</c:v>
                </c:pt>
                <c:pt idx="44">
                  <c:v>1.3263636475657099</c:v>
                </c:pt>
                <c:pt idx="45">
                  <c:v>1.33550530406495</c:v>
                </c:pt>
                <c:pt idx="46">
                  <c:v>1.3449182512450899</c:v>
                </c:pt>
                <c:pt idx="47">
                  <c:v>1.3546145572386501</c:v>
                </c:pt>
                <c:pt idx="48">
                  <c:v>1.36460281348156</c:v>
                </c:pt>
                <c:pt idx="49">
                  <c:v>1.3748882113837599</c:v>
                </c:pt>
                <c:pt idx="50">
                  <c:v>1.3854727027771301</c:v>
                </c:pt>
                <c:pt idx="51">
                  <c:v>1.3963552262915</c:v>
                </c:pt>
                <c:pt idx="52">
                  <c:v>1.4075319798384001</c:v>
                </c:pt>
                <c:pt idx="53">
                  <c:v>1.41899671966473</c:v>
                </c:pt>
                <c:pt idx="54">
                  <c:v>1.4307411624872799</c:v>
                </c:pt>
                <c:pt idx="55">
                  <c:v>1.4427563462164099</c:v>
                </c:pt>
                <c:pt idx="56">
                  <c:v>1.45503383969974</c:v>
                </c:pt>
                <c:pt idx="57">
                  <c:v>1.4675658602206101</c:v>
                </c:pt>
                <c:pt idx="58">
                  <c:v>1.4803452771283701</c:v>
                </c:pt>
                <c:pt idx="59">
                  <c:v>1.4933656008326699</c:v>
                </c:pt>
                <c:pt idx="60">
                  <c:v>1.5066209613303101</c:v>
                </c:pt>
                <c:pt idx="61">
                  <c:v>1.52010607967148</c:v>
                </c:pt>
                <c:pt idx="62">
                  <c:v>1.5338162350495199</c:v>
                </c:pt>
                <c:pt idx="63">
                  <c:v>1.5477472295711401</c:v>
                </c:pt>
                <c:pt idx="64">
                  <c:v>1.5618953522399299</c:v>
                </c:pt>
                <c:pt idx="65">
                  <c:v>1.5762573432609801</c:v>
                </c:pt>
                <c:pt idx="66">
                  <c:v>1.5908303594375</c:v>
                </c:pt>
                <c:pt idx="67">
                  <c:v>1.60561194117066</c:v>
                </c:pt>
                <c:pt idx="68">
                  <c:v>1.6205999813759999</c:v>
                </c:pt>
                <c:pt idx="69">
                  <c:v>1.6357926964839</c:v>
                </c:pt>
                <c:pt idx="70">
                  <c:v>1.6511885995853</c:v>
                </c:pt>
                <c:pt idx="71">
                  <c:v>1.6667864757091799</c:v>
                </c:pt>
                <c:pt idx="72">
                  <c:v>1.68258535916712</c:v>
                </c:pt>
                <c:pt idx="73">
                  <c:v>1.6985845128674899</c:v>
                </c:pt>
                <c:pt idx="74">
                  <c:v>1.71478340948144</c:v>
                </c:pt>
                <c:pt idx="75">
                  <c:v>1.73118171433295</c:v>
                </c:pt>
                <c:pt idx="76">
                  <c:v>1.74777926988157</c:v>
                </c:pt>
                <c:pt idx="77">
                  <c:v>1.7645760816674001</c:v>
                </c:pt>
                <c:pt idx="78">
                  <c:v>1.78157230559272</c:v>
                </c:pt>
                <c:pt idx="79">
                  <c:v>1.7987682364205799</c:v>
                </c:pt>
                <c:pt idx="80">
                  <c:v>1.8161642973784</c:v>
                </c:pt>
                <c:pt idx="81">
                  <c:v>1.83376103076284</c:v>
                </c:pt>
                <c:pt idx="82">
                  <c:v>1.85155908945005</c:v>
                </c:pt>
                <c:pt idx="83">
                  <c:v>1.8695592292241401</c:v>
                </c:pt>
                <c:pt idx="84">
                  <c:v>1.8877623018438801</c:v>
                </c:pt>
                <c:pt idx="85">
                  <c:v>1.9061692487755899</c:v>
                </c:pt>
                <c:pt idx="86">
                  <c:v>1.92478109552671</c:v>
                </c:pt>
                <c:pt idx="87">
                  <c:v>1.94359894652096</c:v>
                </c:pt>
                <c:pt idx="88">
                  <c:v>1.9626239804621199</c:v>
                </c:pt>
                <c:pt idx="89">
                  <c:v>1.9818574461383001</c:v>
                </c:pt>
                <c:pt idx="90">
                  <c:v>2.0013006586239102</c:v>
                </c:pt>
                <c:pt idx="91">
                  <c:v>2.0209549958404902</c:v>
                </c:pt>
                <c:pt idx="92">
                  <c:v>2.04082189544184</c:v>
                </c:pt>
                <c:pt idx="93">
                  <c:v>2.0609028519921901</c:v>
                </c:pt>
                <c:pt idx="94">
                  <c:v>2.0811994144093999</c:v>
                </c:pt>
                <c:pt idx="95">
                  <c:v>2.1017131836481902</c:v>
                </c:pt>
                <c:pt idx="96">
                  <c:v>2.12244581060073</c:v>
                </c:pt>
                <c:pt idx="97">
                  <c:v>2.1433989941943499</c:v>
                </c:pt>
                <c:pt idx="98">
                  <c:v>2.1645744796681501</c:v>
                </c:pt>
                <c:pt idx="99">
                  <c:v>2.18597405701217</c:v>
                </c:pt>
                <c:pt idx="100">
                  <c:v>2.2075995595542799</c:v>
                </c:pt>
                <c:pt idx="101">
                  <c:v>2.2294528626816699</c:v>
                </c:pt>
                <c:pt idx="102">
                  <c:v>2.25153588268482</c:v>
                </c:pt>
                <c:pt idx="103">
                  <c:v>2.27385057571336</c:v>
                </c:pt>
                <c:pt idx="104">
                  <c:v>2.2963989368339202</c:v>
                </c:pt>
                <c:pt idx="105">
                  <c:v>2.31918299918134</c:v>
                </c:pt>
                <c:pt idx="106">
                  <c:v>2.3422048331952201</c:v>
                </c:pt>
                <c:pt idx="107">
                  <c:v>2.3654665459347899</c:v>
                </c:pt>
                <c:pt idx="108">
                  <c:v>2.3889702804653301</c:v>
                </c:pt>
                <c:pt idx="109">
                  <c:v>2.4127182153106501</c:v>
                </c:pt>
                <c:pt idx="110">
                  <c:v>2.4367125639660201</c:v>
                </c:pt>
                <c:pt idx="111">
                  <c:v>2.4609555744668499</c:v>
                </c:pt>
                <c:pt idx="112">
                  <c:v>2.4854495290086698</c:v>
                </c:pt>
                <c:pt idx="113">
                  <c:v>2.51019674361463</c:v>
                </c:pt>
                <c:pt idx="114">
                  <c:v>2.5351995678465502</c:v>
                </c:pt>
                <c:pt idx="115">
                  <c:v>2.5604603845566598</c:v>
                </c:pt>
                <c:pt idx="116">
                  <c:v>2.5859816096766202</c:v>
                </c:pt>
                <c:pt idx="117">
                  <c:v>2.6117656920414798</c:v>
                </c:pt>
                <c:pt idx="118">
                  <c:v>2.6378151132457801</c:v>
                </c:pt>
                <c:pt idx="119">
                  <c:v>2.6641323875296998</c:v>
                </c:pt>
                <c:pt idx="120">
                  <c:v>2.6907200616931299</c:v>
                </c:pt>
                <c:pt idx="121">
                  <c:v>2.7175807150357998</c:v>
                </c:pt>
                <c:pt idx="122">
                  <c:v>2.74471695932169</c:v>
                </c:pt>
                <c:pt idx="123">
                  <c:v>2.7721314387661802</c:v>
                </c:pt>
                <c:pt idx="124">
                  <c:v>2.7998268300445202</c:v>
                </c:pt>
                <c:pt idx="125">
                  <c:v>2.82780584232018</c:v>
                </c:pt>
              </c:numCache>
            </c:numRef>
          </c:yVal>
          <c:smooth val="1"/>
        </c:ser>
        <c:dLbls>
          <c:showLegendKey val="0"/>
          <c:showVal val="0"/>
          <c:showCatName val="0"/>
          <c:showSerName val="0"/>
          <c:showPercent val="0"/>
          <c:showBubbleSize val="0"/>
        </c:dLbls>
        <c:axId val="733617032"/>
        <c:axId val="733617424"/>
      </c:scatterChart>
      <c:valAx>
        <c:axId val="733617032"/>
        <c:scaling>
          <c:orientation val="minMax"/>
          <c:max val="70"/>
          <c:min val="5"/>
        </c:scaling>
        <c:delete val="0"/>
        <c:axPos val="b"/>
        <c:title>
          <c:tx>
            <c:rich>
              <a:bodyPr/>
              <a:lstStyle/>
              <a:p>
                <a:pPr>
                  <a:defRPr sz="1700"/>
                </a:pPr>
                <a:r>
                  <a:rPr lang="en-US" sz="1700" dirty="0" smtClean="0"/>
                  <a:t>Recipient weight (kg)</a:t>
                </a:r>
                <a:endParaRPr lang="en-US" sz="1700" dirty="0"/>
              </a:p>
            </c:rich>
          </c:tx>
          <c:layout>
            <c:manualLayout>
              <c:xMode val="edge"/>
              <c:yMode val="edge"/>
              <c:x val="0.40636802313427628"/>
              <c:y val="0.88582020997375333"/>
            </c:manualLayout>
          </c:layout>
          <c:overlay val="0"/>
        </c:title>
        <c:numFmt formatCode="#,##0" sourceLinked="0"/>
        <c:majorTickMark val="out"/>
        <c:minorTickMark val="none"/>
        <c:tickLblPos val="nextTo"/>
        <c:txPr>
          <a:bodyPr rot="0"/>
          <a:lstStyle/>
          <a:p>
            <a:pPr>
              <a:defRPr sz="1500" b="1"/>
            </a:pPr>
            <a:endParaRPr lang="en-US"/>
          </a:p>
        </c:txPr>
        <c:crossAx val="733617424"/>
        <c:crosses val="autoZero"/>
        <c:crossBetween val="midCat"/>
        <c:majorUnit val="5"/>
      </c:valAx>
      <c:valAx>
        <c:axId val="7336174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617032"/>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Microsoft_Excel_Worksheet2!$B$2:$B$10002</c:f>
              <c:numCache>
                <c:formatCode>General</c:formatCode>
                <c:ptCount val="10001"/>
                <c:pt idx="0">
                  <c:v>1.1425519073938399</c:v>
                </c:pt>
                <c:pt idx="1">
                  <c:v>1.1377142014550401</c:v>
                </c:pt>
                <c:pt idx="2">
                  <c:v>1.13289697896089</c:v>
                </c:pt>
                <c:pt idx="3">
                  <c:v>1.1281001531819499</c:v>
                </c:pt>
                <c:pt idx="4">
                  <c:v>1.1233236377560101</c:v>
                </c:pt>
                <c:pt idx="5">
                  <c:v>1.11856734668652</c:v>
                </c:pt>
                <c:pt idx="6">
                  <c:v>1.1138311943410699</c:v>
                </c:pt>
                <c:pt idx="7">
                  <c:v>1.1091150954497899</c:v>
                </c:pt>
                <c:pt idx="8">
                  <c:v>1.1044189651039</c:v>
                </c:pt>
                <c:pt idx="9">
                  <c:v>1.09974271875411</c:v>
                </c:pt>
                <c:pt idx="10">
                  <c:v>1.0950862722091099</c:v>
                </c:pt>
                <c:pt idx="11">
                  <c:v>1.09045072857087</c:v>
                </c:pt>
                <c:pt idx="12">
                  <c:v>1.0858422031469399</c:v>
                </c:pt>
                <c:pt idx="13">
                  <c:v>1.0812680400311401</c:v>
                </c:pt>
                <c:pt idx="14">
                  <c:v>1.0767354582017299</c:v>
                </c:pt>
                <c:pt idx="15">
                  <c:v>1.0722515541139901</c:v>
                </c:pt>
                <c:pt idx="16">
                  <c:v>1.0678233047775301</c:v>
                </c:pt>
                <c:pt idx="17">
                  <c:v>1.0634575712926899</c:v>
                </c:pt>
                <c:pt idx="18">
                  <c:v>1.0591611028326799</c:v>
                </c:pt>
                <c:pt idx="19">
                  <c:v>1.05494054105843</c:v>
                </c:pt>
                <c:pt idx="20">
                  <c:v>1.05080242495451</c:v>
                </c:pt>
                <c:pt idx="21">
                  <c:v>1.0467531960746499</c:v>
                </c:pt>
                <c:pt idx="22">
                  <c:v>1.0427992041869001</c:v>
                </c:pt>
                <c:pt idx="23">
                  <c:v>1.0389467133091601</c:v>
                </c:pt>
                <c:pt idx="24">
                  <c:v>1.0352019081269299</c:v>
                </c:pt>
                <c:pt idx="25">
                  <c:v>1.0315709007865099</c:v>
                </c:pt>
                <c:pt idx="26">
                  <c:v>1.02805973805757</c:v>
                </c:pt>
                <c:pt idx="27">
                  <c:v>1.02467440886103</c:v>
                </c:pt>
                <c:pt idx="28">
                  <c:v>1.0214208521586501</c:v>
                </c:pt>
                <c:pt idx="29">
                  <c:v>1.0183049652029901</c:v>
                </c:pt>
                <c:pt idx="30">
                  <c:v>1.01533261214712</c:v>
                </c:pt>
                <c:pt idx="31">
                  <c:v>1.0125096330156</c:v>
                </c:pt>
                <c:pt idx="32">
                  <c:v>1.0098418530393301</c:v>
                </c:pt>
                <c:pt idx="33">
                  <c:v>1.0073350923589399</c:v>
                </c:pt>
                <c:pt idx="34">
                  <c:v>1.0049951761028699</c:v>
                </c:pt>
                <c:pt idx="35">
                  <c:v>1.0028279448481701</c:v>
                </c:pt>
                <c:pt idx="36">
                  <c:v>1.0008392654740399</c:v>
                </c:pt>
                <c:pt idx="37">
                  <c:v>0.99903504241987995</c:v>
                </c:pt>
                <c:pt idx="38">
                  <c:v>0.99742099504348203</c:v>
                </c:pt>
                <c:pt idx="39">
                  <c:v>0.99599782917117097</c:v>
                </c:pt>
                <c:pt idx="40">
                  <c:v>0.99476144433783997</c:v>
                </c:pt>
                <c:pt idx="41">
                  <c:v>0.993707662080208</c:v>
                </c:pt>
                <c:pt idx="42">
                  <c:v>0.99283242058746801</c:v>
                </c:pt>
                <c:pt idx="43">
                  <c:v>0.99213176784497303</c:v>
                </c:pt>
                <c:pt idx="44">
                  <c:v>0.99160185502329201</c:v>
                </c:pt>
                <c:pt idx="45">
                  <c:v>0.99123893009981401</c:v>
                </c:pt>
                <c:pt idx="46">
                  <c:v>0.99103933170080805</c:v>
                </c:pt>
                <c:pt idx="47">
                  <c:v>0.99099948315262598</c:v>
                </c:pt>
                <c:pt idx="48">
                  <c:v>0.99111588673140605</c:v>
                </c:pt>
                <c:pt idx="49">
                  <c:v>0.99138511810129903</c:v>
                </c:pt>
                <c:pt idx="50">
                  <c:v>0.99180382093188102</c:v>
                </c:pt>
                <c:pt idx="51">
                  <c:v>0.99236870168602198</c:v>
                </c:pt>
                <c:pt idx="52">
                  <c:v>0.99307652457001805</c:v>
                </c:pt>
                <c:pt idx="53">
                  <c:v>0.99392410663839703</c:v>
                </c:pt>
                <c:pt idx="54">
                  <c:v>0.99490831304627803</c:v>
                </c:pt>
                <c:pt idx="55">
                  <c:v>0.99602605244268805</c:v>
                </c:pt>
                <c:pt idx="56">
                  <c:v>0.99727427249873202</c:v>
                </c:pt>
                <c:pt idx="57">
                  <c:v>0.99864995556493497</c:v>
                </c:pt>
                <c:pt idx="58">
                  <c:v>1.00015011445254</c:v>
                </c:pt>
                <c:pt idx="59">
                  <c:v>1.0017717883339501</c:v>
                </c:pt>
                <c:pt idx="60">
                  <c:v>1.0035120387580001</c:v>
                </c:pt>
                <c:pt idx="61">
                  <c:v>1.00536794577585</c:v>
                </c:pt>
                <c:pt idx="62">
                  <c:v>1.00733660417418</c:v>
                </c:pt>
                <c:pt idx="63">
                  <c:v>1.00941511981207</c:v>
                </c:pt>
                <c:pt idx="64">
                  <c:v>1.0116006060590199</c:v>
                </c:pt>
                <c:pt idx="65">
                  <c:v>1.01389018033114</c:v>
                </c:pt>
                <c:pt idx="66">
                  <c:v>1.0162809607236301</c:v>
                </c:pt>
                <c:pt idx="67">
                  <c:v>1.0187700627373399</c:v>
                </c:pt>
                <c:pt idx="68">
                  <c:v>1.02135459609793</c:v>
                </c:pt>
                <c:pt idx="69">
                  <c:v>1.02403166166621</c:v>
                </c:pt>
                <c:pt idx="70">
                  <c:v>1.02679834843873</c:v>
                </c:pt>
                <c:pt idx="71">
                  <c:v>1.02965173063763</c:v>
                </c:pt>
                <c:pt idx="72">
                  <c:v>1.03258886488955</c:v>
                </c:pt>
                <c:pt idx="73">
                  <c:v>1.0356067874931001</c:v>
                </c:pt>
                <c:pt idx="74">
                  <c:v>1.03870251177497</c:v>
                </c:pt>
                <c:pt idx="75">
                  <c:v>1.0418730255350701</c:v>
                </c:pt>
                <c:pt idx="76">
                  <c:v>1.04511528858097</c:v>
                </c:pt>
                <c:pt idx="77">
                  <c:v>1.04842623035253</c:v>
                </c:pt>
                <c:pt idx="78">
                  <c:v>1.0518027476376199</c:v>
                </c:pt>
                <c:pt idx="79">
                  <c:v>1.0552417023799601</c:v>
                </c:pt>
                <c:pt idx="80">
                  <c:v>1.0587399195806799</c:v>
                </c:pt>
                <c:pt idx="81">
                  <c:v>1.0622941852948899</c:v>
                </c:pt>
                <c:pt idx="82">
                  <c:v>1.0659012447252301</c:v>
                </c:pt>
                <c:pt idx="83">
                  <c:v>1.06955780041411</c:v>
                </c:pt>
                <c:pt idx="84">
                  <c:v>1.0732605105369899</c:v>
                </c:pt>
                <c:pt idx="85">
                  <c:v>1.0770059872986599</c:v>
                </c:pt>
                <c:pt idx="86">
                  <c:v>1.08079079543523</c:v>
                </c:pt>
                <c:pt idx="87">
                  <c:v>1.08461145082419</c:v>
                </c:pt>
                <c:pt idx="88">
                  <c:v>1.0884644192053099</c:v>
                </c:pt>
                <c:pt idx="89">
                  <c:v>1.0923461150152001</c:v>
                </c:pt>
                <c:pt idx="90">
                  <c:v>1.09625290033852</c:v>
                </c:pt>
                <c:pt idx="91">
                  <c:v>1.10018108397873</c:v>
                </c:pt>
                <c:pt idx="92">
                  <c:v>1.10412692094499</c:v>
                </c:pt>
                <c:pt idx="93">
                  <c:v>1.1080874196963699</c:v>
                </c:pt>
                <c:pt idx="94">
                  <c:v>1.11206212474058</c:v>
                </c:pt>
                <c:pt idx="95">
                  <c:v>1.11605108703553</c:v>
                </c:pt>
                <c:pt idx="96">
                  <c:v>1.12005435772193</c:v>
                </c:pt>
                <c:pt idx="97">
                  <c:v>1.1240719881239101</c:v>
                </c:pt>
                <c:pt idx="98">
                  <c:v>1.12810402974972</c:v>
                </c:pt>
                <c:pt idx="99">
                  <c:v>1.1321505342923499</c:v>
                </c:pt>
                <c:pt idx="100">
                  <c:v>1.13621155363024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Microsoft_Excel_Worksheet2!$C$2:$C$10002</c:f>
              <c:numCache>
                <c:formatCode>General</c:formatCode>
                <c:ptCount val="10001"/>
                <c:pt idx="0">
                  <c:v>1.00210370235712</c:v>
                </c:pt>
                <c:pt idx="1">
                  <c:v>1.00186024637357</c:v>
                </c:pt>
                <c:pt idx="2">
                  <c:v>1.0016165987155601</c:v>
                </c:pt>
                <c:pt idx="3">
                  <c:v>1.00137273430034</c:v>
                </c:pt>
                <c:pt idx="4">
                  <c:v>1.00112862456472</c:v>
                </c:pt>
                <c:pt idx="5">
                  <c:v>1.0008842368397199</c:v>
                </c:pt>
                <c:pt idx="6">
                  <c:v>1.0006395335855101</c:v>
                </c:pt>
                <c:pt idx="7">
                  <c:v>1.0003944714488</c:v>
                </c:pt>
                <c:pt idx="8">
                  <c:v>1.00014900009267</c:v>
                </c:pt>
                <c:pt idx="9">
                  <c:v>0.99990306073216395</c:v>
                </c:pt>
                <c:pt idx="10">
                  <c:v>0.99965658428564297</c:v>
                </c:pt>
                <c:pt idx="11">
                  <c:v>0.99940983926090399</c:v>
                </c:pt>
                <c:pt idx="12">
                  <c:v>0.99916457757607602</c:v>
                </c:pt>
                <c:pt idx="13">
                  <c:v>0.99892295368754502</c:v>
                </c:pt>
                <c:pt idx="14">
                  <c:v>0.99868713202113002</c:v>
                </c:pt>
                <c:pt idx="15">
                  <c:v>0.998459289507443</c:v>
                </c:pt>
                <c:pt idx="16">
                  <c:v>0.99824161838448899</c:v>
                </c:pt>
                <c:pt idx="17">
                  <c:v>0.99803632930394903</c:v>
                </c:pt>
                <c:pt idx="18">
                  <c:v>0.99784565478694098</c:v>
                </c:pt>
                <c:pt idx="19">
                  <c:v>0.99767185308228601</c:v>
                </c:pt>
                <c:pt idx="20">
                  <c:v>0.99751721248891601</c:v>
                </c:pt>
                <c:pt idx="21">
                  <c:v>0.99738405621432902</c:v>
                </c:pt>
                <c:pt idx="22">
                  <c:v>0.99727474785329695</c:v>
                </c:pt>
                <c:pt idx="23">
                  <c:v>0.997191697585744</c:v>
                </c:pt>
                <c:pt idx="24">
                  <c:v>0.997137369210369</c:v>
                </c:pt>
                <c:pt idx="25">
                  <c:v>0.99711428815176195</c:v>
                </c:pt>
                <c:pt idx="26">
                  <c:v>0.99712505060426404</c:v>
                </c:pt>
                <c:pt idx="27">
                  <c:v>0.99717233400650096</c:v>
                </c:pt>
                <c:pt idx="28">
                  <c:v>0.99725890907753401</c:v>
                </c:pt>
                <c:pt idx="29">
                  <c:v>0.99738765369024196</c:v>
                </c:pt>
                <c:pt idx="30">
                  <c:v>0.99756156891151404</c:v>
                </c:pt>
                <c:pt idx="31">
                  <c:v>0.99778379760402502</c:v>
                </c:pt>
                <c:pt idx="32">
                  <c:v>0.99805764606313496</c:v>
                </c:pt>
                <c:pt idx="33">
                  <c:v>0.99838660925746403</c:v>
                </c:pt>
                <c:pt idx="34">
                  <c:v>0.99877440035615195</c:v>
                </c:pt>
                <c:pt idx="35">
                  <c:v>0.99922498536314996</c:v>
                </c:pt>
                <c:pt idx="36">
                  <c:v>0.99974262384293</c:v>
                </c:pt>
                <c:pt idx="37">
                  <c:v>0.99773984924876502</c:v>
                </c:pt>
                <c:pt idx="38">
                  <c:v>0.99385700362073004</c:v>
                </c:pt>
                <c:pt idx="39">
                  <c:v>0.99028522940959196</c:v>
                </c:pt>
                <c:pt idx="40">
                  <c:v>0.98701353861803298</c:v>
                </c:pt>
                <c:pt idx="41">
                  <c:v>0.98403088308242304</c:v>
                </c:pt>
                <c:pt idx="42">
                  <c:v>0.981326446409164</c:v>
                </c:pt>
                <c:pt idx="43">
                  <c:v>0.978889616181148</c:v>
                </c:pt>
                <c:pt idx="44">
                  <c:v>0.97670995830107299</c:v>
                </c:pt>
                <c:pt idx="45">
                  <c:v>0.97477719368145699</c:v>
                </c:pt>
                <c:pt idx="46">
                  <c:v>0.97308117751961098</c:v>
                </c:pt>
                <c:pt idx="47">
                  <c:v>0.97161188142209398</c:v>
                </c:pt>
                <c:pt idx="48">
                  <c:v>0.97035937866111299</c:v>
                </c:pt>
                <c:pt idx="49">
                  <c:v>0.96931383285126504</c:v>
                </c:pt>
                <c:pt idx="50">
                  <c:v>0.96846549032523399</c:v>
                </c:pt>
                <c:pt idx="51">
                  <c:v>0.96780467645810997</c:v>
                </c:pt>
                <c:pt idx="52">
                  <c:v>0.96732179613878899</c:v>
                </c:pt>
                <c:pt idx="53">
                  <c:v>0.96700733851141396</c:v>
                </c:pt>
                <c:pt idx="54">
                  <c:v>0.966851886009372</c:v>
                </c:pt>
                <c:pt idx="55">
                  <c:v>0.966846127580405</c:v>
                </c:pt>
                <c:pt idx="56">
                  <c:v>0.96698087585785997</c:v>
                </c:pt>
                <c:pt idx="57">
                  <c:v>0.96724708787645397</c:v>
                </c:pt>
                <c:pt idx="58">
                  <c:v>0.96763588877053097</c:v>
                </c:pt>
                <c:pt idx="59">
                  <c:v>0.96813859773979505</c:v>
                </c:pt>
                <c:pt idx="60">
                  <c:v>0.96874675543475097</c:v>
                </c:pt>
                <c:pt idx="61">
                  <c:v>0.96945215181396205</c:v>
                </c:pt>
                <c:pt idx="62">
                  <c:v>0.97024685346902995</c:v>
                </c:pt>
                <c:pt idx="63">
                  <c:v>0.97112322940885099</c:v>
                </c:pt>
                <c:pt idx="64">
                  <c:v>0.97207397434600695</c:v>
                </c:pt>
                <c:pt idx="65">
                  <c:v>0.97309212863374095</c:v>
                </c:pt>
                <c:pt idx="66">
                  <c:v>0.97417109415523495</c:v>
                </c:pt>
                <c:pt idx="67">
                  <c:v>0.97530464565658703</c:v>
                </c:pt>
                <c:pt idx="68">
                  <c:v>0.97648693722660895</c:v>
                </c:pt>
                <c:pt idx="69">
                  <c:v>0.977712503843993</c:v>
                </c:pt>
                <c:pt idx="70">
                  <c:v>0.97897625811996802</c:v>
                </c:pt>
                <c:pt idx="71">
                  <c:v>0.980273482548361</c:v>
                </c:pt>
                <c:pt idx="72">
                  <c:v>0.98159981772472704</c:v>
                </c:pt>
                <c:pt idx="73">
                  <c:v>0.98295124710556003</c:v>
                </c:pt>
                <c:pt idx="74">
                  <c:v>0.98432407894556595</c:v>
                </c:pt>
                <c:pt idx="75">
                  <c:v>0.98571492607719202</c:v>
                </c:pt>
                <c:pt idx="76">
                  <c:v>0.98712068418687904</c:v>
                </c:pt>
                <c:pt idx="77">
                  <c:v>0.98853850920344499</c:v>
                </c:pt>
                <c:pt idx="78">
                  <c:v>0.98996579435327003</c:v>
                </c:pt>
                <c:pt idx="79">
                  <c:v>0.991400147362266</c:v>
                </c:pt>
                <c:pt idx="80">
                  <c:v>0.99283936820288599</c:v>
                </c:pt>
                <c:pt idx="81">
                  <c:v>0.99428142770174899</c:v>
                </c:pt>
                <c:pt idx="82">
                  <c:v>0.99572444724430298</c:v>
                </c:pt>
                <c:pt idx="83">
                  <c:v>0.99716667974064999</c:v>
                </c:pt>
                <c:pt idx="84">
                  <c:v>0.99860649195322104</c:v>
                </c:pt>
                <c:pt idx="85">
                  <c:v>1.0000423482333201</c:v>
                </c:pt>
                <c:pt idx="86">
                  <c:v>1.0014727956698499</c:v>
                </c:pt>
                <c:pt idx="87">
                  <c:v>1.0028964506193201</c:v>
                </c:pt>
                <c:pt idx="88">
                  <c:v>1.00431198656034</c:v>
                </c:pt>
                <c:pt idx="89">
                  <c:v>1.0057181231979699</c:v>
                </c:pt>
                <c:pt idx="90">
                  <c:v>1.00711361673099</c:v>
                </c:pt>
                <c:pt idx="91">
                  <c:v>1.0084972511888199</c:v>
                </c:pt>
                <c:pt idx="92">
                  <c:v>1.00986783091694</c:v>
                </c:pt>
                <c:pt idx="93">
                  <c:v>1.0112246488902901</c:v>
                </c:pt>
                <c:pt idx="94">
                  <c:v>1.0125684789926199</c:v>
                </c:pt>
                <c:pt idx="95">
                  <c:v>1.01390030863585</c:v>
                </c:pt>
                <c:pt idx="96">
                  <c:v>1.0152210407681099</c:v>
                </c:pt>
                <c:pt idx="97">
                  <c:v>1.01653150212092</c:v>
                </c:pt>
                <c:pt idx="98">
                  <c:v>1.0178324505919301</c:v>
                </c:pt>
                <c:pt idx="99">
                  <c:v>1.0191245818536101</c:v>
                </c:pt>
                <c:pt idx="100">
                  <c:v>1.0204085352702901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pt idx="41">
                  <c:v>1.21</c:v>
                </c:pt>
                <c:pt idx="42">
                  <c:v>1.22</c:v>
                </c:pt>
                <c:pt idx="43">
                  <c:v>1.23</c:v>
                </c:pt>
                <c:pt idx="44">
                  <c:v>1.24</c:v>
                </c:pt>
                <c:pt idx="45">
                  <c:v>1.25</c:v>
                </c:pt>
                <c:pt idx="46">
                  <c:v>1.26</c:v>
                </c:pt>
                <c:pt idx="47">
                  <c:v>1.27</c:v>
                </c:pt>
                <c:pt idx="48">
                  <c:v>1.28</c:v>
                </c:pt>
                <c:pt idx="49">
                  <c:v>1.29</c:v>
                </c:pt>
                <c:pt idx="50">
                  <c:v>1.3</c:v>
                </c:pt>
                <c:pt idx="51">
                  <c:v>1.31</c:v>
                </c:pt>
                <c:pt idx="52">
                  <c:v>1.32</c:v>
                </c:pt>
                <c:pt idx="53">
                  <c:v>1.33</c:v>
                </c:pt>
                <c:pt idx="54">
                  <c:v>1.34</c:v>
                </c:pt>
                <c:pt idx="55">
                  <c:v>1.35</c:v>
                </c:pt>
                <c:pt idx="56">
                  <c:v>1.36</c:v>
                </c:pt>
                <c:pt idx="57">
                  <c:v>1.37</c:v>
                </c:pt>
                <c:pt idx="58">
                  <c:v>1.38</c:v>
                </c:pt>
                <c:pt idx="59">
                  <c:v>1.39</c:v>
                </c:pt>
                <c:pt idx="60">
                  <c:v>1.4</c:v>
                </c:pt>
                <c:pt idx="61">
                  <c:v>1.41</c:v>
                </c:pt>
                <c:pt idx="62">
                  <c:v>1.42</c:v>
                </c:pt>
                <c:pt idx="63">
                  <c:v>1.43</c:v>
                </c:pt>
                <c:pt idx="64">
                  <c:v>1.44</c:v>
                </c:pt>
                <c:pt idx="65">
                  <c:v>1.45</c:v>
                </c:pt>
                <c:pt idx="66">
                  <c:v>1.46</c:v>
                </c:pt>
                <c:pt idx="67">
                  <c:v>1.47</c:v>
                </c:pt>
                <c:pt idx="68">
                  <c:v>1.48</c:v>
                </c:pt>
                <c:pt idx="69">
                  <c:v>1.49</c:v>
                </c:pt>
                <c:pt idx="70">
                  <c:v>1.5</c:v>
                </c:pt>
                <c:pt idx="71">
                  <c:v>1.51</c:v>
                </c:pt>
                <c:pt idx="72">
                  <c:v>1.52</c:v>
                </c:pt>
                <c:pt idx="73">
                  <c:v>1.53</c:v>
                </c:pt>
                <c:pt idx="74">
                  <c:v>1.54</c:v>
                </c:pt>
                <c:pt idx="75">
                  <c:v>1.55</c:v>
                </c:pt>
                <c:pt idx="76">
                  <c:v>1.56</c:v>
                </c:pt>
                <c:pt idx="77">
                  <c:v>1.57</c:v>
                </c:pt>
                <c:pt idx="78">
                  <c:v>1.58</c:v>
                </c:pt>
                <c:pt idx="79">
                  <c:v>1.59</c:v>
                </c:pt>
                <c:pt idx="80">
                  <c:v>1.6</c:v>
                </c:pt>
                <c:pt idx="81">
                  <c:v>1.61</c:v>
                </c:pt>
                <c:pt idx="82">
                  <c:v>1.62</c:v>
                </c:pt>
                <c:pt idx="83">
                  <c:v>1.63</c:v>
                </c:pt>
                <c:pt idx="84">
                  <c:v>1.64</c:v>
                </c:pt>
                <c:pt idx="85">
                  <c:v>1.65</c:v>
                </c:pt>
                <c:pt idx="86">
                  <c:v>1.66</c:v>
                </c:pt>
                <c:pt idx="87">
                  <c:v>1.67</c:v>
                </c:pt>
                <c:pt idx="88">
                  <c:v>1.68</c:v>
                </c:pt>
                <c:pt idx="89">
                  <c:v>1.69</c:v>
                </c:pt>
                <c:pt idx="90">
                  <c:v>1.7</c:v>
                </c:pt>
                <c:pt idx="91">
                  <c:v>1.71</c:v>
                </c:pt>
                <c:pt idx="92">
                  <c:v>1.72</c:v>
                </c:pt>
                <c:pt idx="93">
                  <c:v>1.73</c:v>
                </c:pt>
                <c:pt idx="94">
                  <c:v>1.74</c:v>
                </c:pt>
                <c:pt idx="95">
                  <c:v>1.75</c:v>
                </c:pt>
                <c:pt idx="96">
                  <c:v>1.76</c:v>
                </c:pt>
                <c:pt idx="97">
                  <c:v>1.77</c:v>
                </c:pt>
                <c:pt idx="98">
                  <c:v>1.78</c:v>
                </c:pt>
                <c:pt idx="99">
                  <c:v>1.79</c:v>
                </c:pt>
                <c:pt idx="100">
                  <c:v>1.8</c:v>
                </c:pt>
              </c:numCache>
            </c:numRef>
          </c:xVal>
          <c:yVal>
            <c:numRef>
              <c:f>Microsoft_Excel_Worksheet2!$D$2:$D$10002</c:f>
              <c:numCache>
                <c:formatCode>General</c:formatCode>
                <c:ptCount val="10001"/>
                <c:pt idx="0">
                  <c:v>1.3026844008446601</c:v>
                </c:pt>
                <c:pt idx="1">
                  <c:v>1.2919901841377599</c:v>
                </c:pt>
                <c:pt idx="2">
                  <c:v>1.2813840810791099</c:v>
                </c:pt>
                <c:pt idx="3">
                  <c:v>1.27086539509018</c:v>
                </c:pt>
                <c:pt idx="4">
                  <c:v>1.2604334389999401</c:v>
                </c:pt>
                <c:pt idx="5">
                  <c:v>1.25008753562146</c:v>
                </c:pt>
                <c:pt idx="6">
                  <c:v>1.2398270184687099</c:v>
                </c:pt>
                <c:pt idx="7">
                  <c:v>1.22965123265134</c:v>
                </c:pt>
                <c:pt idx="8">
                  <c:v>1.2195595359972899</c:v>
                </c:pt>
                <c:pt idx="9">
                  <c:v>1.2095513004701499</c:v>
                </c:pt>
                <c:pt idx="10">
                  <c:v>1.1996259139710499</c:v>
                </c:pt>
                <c:pt idx="11">
                  <c:v>1.1897849558096301</c:v>
                </c:pt>
                <c:pt idx="12">
                  <c:v>1.1800391212780199</c:v>
                </c:pt>
                <c:pt idx="13">
                  <c:v>1.17040115063617</c:v>
                </c:pt>
                <c:pt idx="14">
                  <c:v>1.16088333350465</c:v>
                </c:pt>
                <c:pt idx="15">
                  <c:v>1.15149751961048</c:v>
                </c:pt>
                <c:pt idx="16">
                  <c:v>1.14225513064795</c:v>
                </c:pt>
                <c:pt idx="17">
                  <c:v>1.13316717311132</c:v>
                </c:pt>
                <c:pt idx="18">
                  <c:v>1.1242442519762801</c:v>
                </c:pt>
                <c:pt idx="19">
                  <c:v>1.1154965851049801</c:v>
                </c:pt>
                <c:pt idx="20">
                  <c:v>1.1069340182463701</c:v>
                </c:pt>
                <c:pt idx="21">
                  <c:v>1.0985660404992801</c:v>
                </c:pt>
                <c:pt idx="22">
                  <c:v>1.0904018000993301</c:v>
                </c:pt>
                <c:pt idx="23">
                  <c:v>1.0824501203822801</c:v>
                </c:pt>
                <c:pt idx="24">
                  <c:v>1.0747195157656899</c:v>
                </c:pt>
                <c:pt idx="25">
                  <c:v>1.0672182075757399</c:v>
                </c:pt>
                <c:pt idx="26">
                  <c:v>1.0599541395279499</c:v>
                </c:pt>
                <c:pt idx="27">
                  <c:v>1.0529349926467699</c:v>
                </c:pt>
                <c:pt idx="28">
                  <c:v>1.0461681993792</c:v>
                </c:pt>
                <c:pt idx="29">
                  <c:v>1.03966095662049</c:v>
                </c:pt>
                <c:pt idx="30">
                  <c:v>1.0334202373236601</c:v>
                </c:pt>
                <c:pt idx="31">
                  <c:v>1.0274528003071799</c:v>
                </c:pt>
                <c:pt idx="32">
                  <c:v>1.02176519780442</c:v>
                </c:pt>
                <c:pt idx="33">
                  <c:v>1.0163637802118399</c:v>
                </c:pt>
                <c:pt idx="34">
                  <c:v>1.01125469738699</c:v>
                </c:pt>
                <c:pt idx="35">
                  <c:v>1.00644389571876</c:v>
                </c:pt>
                <c:pt idx="36">
                  <c:v>1.00193711003763</c:v>
                </c:pt>
                <c:pt idx="37">
                  <c:v>1.00033191691639</c:v>
                </c:pt>
                <c:pt idx="38">
                  <c:v>1.0009977670119401</c:v>
                </c:pt>
                <c:pt idx="39">
                  <c:v>1.0017433828687099</c:v>
                </c:pt>
                <c:pt idx="40">
                  <c:v>1.0025701699356899</c:v>
                </c:pt>
                <c:pt idx="41">
                  <c:v>1.0034796007456199</c:v>
                </c:pt>
                <c:pt idx="42">
                  <c:v>1.0044733013937099</c:v>
                </c:pt>
                <c:pt idx="43">
                  <c:v>1.00555305572374</c:v>
                </c:pt>
                <c:pt idx="44">
                  <c:v>1.00672080849465</c:v>
                </c:pt>
                <c:pt idx="45">
                  <c:v>1.0079786672425</c:v>
                </c:pt>
                <c:pt idx="46">
                  <c:v>1.0093289025295</c:v>
                </c:pt>
                <c:pt idx="47">
                  <c:v>1.01077394625039</c:v>
                </c:pt>
                <c:pt idx="48">
                  <c:v>1.01231638765295</c:v>
                </c:pt>
                <c:pt idx="49">
                  <c:v>1.01395896672769</c:v>
                </c:pt>
                <c:pt idx="50">
                  <c:v>1.01570456463527</c:v>
                </c:pt>
                <c:pt idx="51">
                  <c:v>1.01755619087322</c:v>
                </c:pt>
                <c:pt idx="52">
                  <c:v>1.0195169669376201</c:v>
                </c:pt>
                <c:pt idx="53">
                  <c:v>1.02159010631466</c:v>
                </c:pt>
                <c:pt idx="54">
                  <c:v>1.02377889074004</c:v>
                </c:pt>
                <c:pt idx="55">
                  <c:v>1.0260866427911099</c:v>
                </c:pt>
                <c:pt idx="56">
                  <c:v>1.0285166950231099</c:v>
                </c:pt>
                <c:pt idx="57">
                  <c:v>1.03107235601957</c:v>
                </c:pt>
                <c:pt idx="58">
                  <c:v>1.0337568738902301</c:v>
                </c:pt>
                <c:pt idx="59">
                  <c:v>1.0365733979046701</c:v>
                </c:pt>
                <c:pt idx="60">
                  <c:v>1.03952493908514</c:v>
                </c:pt>
                <c:pt idx="61">
                  <c:v>1.04261433068388</c:v>
                </c:pt>
                <c:pt idx="62">
                  <c:v>1.04584418952877</c:v>
                </c:pt>
                <c:pt idx="63">
                  <c:v>1.04921687922702</c:v>
                </c:pt>
                <c:pt idx="64">
                  <c:v>1.0527344761672599</c:v>
                </c:pt>
                <c:pt idx="65">
                  <c:v>1.0563987391566101</c:v>
                </c:pt>
                <c:pt idx="66">
                  <c:v>1.06021108337748</c:v>
                </c:pt>
                <c:pt idx="67">
                  <c:v>1.06417255916086</c:v>
                </c:pt>
                <c:pt idx="68">
                  <c:v>1.0682838358628</c:v>
                </c:pt>
                <c:pt idx="69">
                  <c:v>1.0725451909145201</c:v>
                </c:pt>
                <c:pt idx="70">
                  <c:v>1.07695650391074</c:v>
                </c:pt>
                <c:pt idx="71">
                  <c:v>1.0815172554183199</c:v>
                </c:pt>
                <c:pt idx="72">
                  <c:v>1.0862265300388501</c:v>
                </c:pt>
                <c:pt idx="73">
                  <c:v>1.09108302315079</c:v>
                </c:pt>
                <c:pt idx="74">
                  <c:v>1.0960850506912101</c:v>
                </c:pt>
                <c:pt idx="75">
                  <c:v>1.1012305613119899</c:v>
                </c:pt>
                <c:pt idx="76">
                  <c:v>1.1065171502564599</c:v>
                </c:pt>
                <c:pt idx="77">
                  <c:v>1.1119420743426101</c:v>
                </c:pt>
                <c:pt idx="78">
                  <c:v>1.1175022675008399</c:v>
                </c:pt>
                <c:pt idx="79">
                  <c:v>1.12319435639025</c:v>
                </c:pt>
                <c:pt idx="80">
                  <c:v>1.12901467569993</c:v>
                </c:pt>
                <c:pt idx="81">
                  <c:v>1.13495928282575</c:v>
                </c:pt>
                <c:pt idx="82">
                  <c:v>1.14102397169328</c:v>
                </c:pt>
                <c:pt idx="83">
                  <c:v>1.1472042855705999</c:v>
                </c:pt>
                <c:pt idx="84">
                  <c:v>1.15349552877939</c:v>
                </c:pt>
                <c:pt idx="85">
                  <c:v>1.1598927772672001</c:v>
                </c:pt>
                <c:pt idx="86">
                  <c:v>1.1663908880482401</c:v>
                </c:pt>
                <c:pt idx="87">
                  <c:v>1.17298450755559</c:v>
                </c:pt>
                <c:pt idx="88">
                  <c:v>1.1796680789737499</c:v>
                </c:pt>
                <c:pt idx="89">
                  <c:v>1.1864358486397999</c:v>
                </c:pt>
                <c:pt idx="90">
                  <c:v>1.19328187161391</c:v>
                </c:pt>
                <c:pt idx="91">
                  <c:v>1.2002000165273501</c:v>
                </c:pt>
                <c:pt idx="92">
                  <c:v>1.20718397025139</c:v>
                </c:pt>
                <c:pt idx="93">
                  <c:v>1.21422844175803</c:v>
                </c:pt>
                <c:pt idx="94">
                  <c:v>1.2213318851411299</c:v>
                </c:pt>
                <c:pt idx="95">
                  <c:v>1.22849358883128</c:v>
                </c:pt>
                <c:pt idx="96">
                  <c:v>1.23571292740615</c:v>
                </c:pt>
                <c:pt idx="97">
                  <c:v>1.2429893533535901</c:v>
                </c:pt>
                <c:pt idx="98">
                  <c:v>1.2503223896992599</c:v>
                </c:pt>
                <c:pt idx="99">
                  <c:v>1.2577116234083501</c:v>
                </c:pt>
                <c:pt idx="100">
                  <c:v>1.2651566994790799</c:v>
                </c:pt>
              </c:numCache>
            </c:numRef>
          </c:yVal>
          <c:smooth val="1"/>
        </c:ser>
        <c:dLbls>
          <c:showLegendKey val="0"/>
          <c:showVal val="0"/>
          <c:showCatName val="0"/>
          <c:showSerName val="0"/>
          <c:showPercent val="0"/>
          <c:showBubbleSize val="0"/>
        </c:dLbls>
        <c:axId val="733618208"/>
        <c:axId val="733618600"/>
      </c:scatterChart>
      <c:valAx>
        <c:axId val="733618208"/>
        <c:scaling>
          <c:orientation val="minMax"/>
          <c:max val="1.8"/>
          <c:min val="0.8"/>
        </c:scaling>
        <c:delete val="0"/>
        <c:axPos val="b"/>
        <c:title>
          <c:tx>
            <c:rich>
              <a:bodyPr/>
              <a:lstStyle/>
              <a:p>
                <a:pPr>
                  <a:defRPr sz="1700"/>
                </a:pPr>
                <a:r>
                  <a:rPr lang="en-US" sz="1700" dirty="0" smtClean="0"/>
                  <a:t>BSA ratio</a:t>
                </a:r>
                <a:endParaRPr lang="en-US" sz="1700" dirty="0"/>
              </a:p>
            </c:rich>
          </c:tx>
          <c:layout>
            <c:manualLayout>
              <c:xMode val="edge"/>
              <c:yMode val="edge"/>
              <c:x val="0.47579280189533829"/>
              <c:y val="0.88582020997375333"/>
            </c:manualLayout>
          </c:layout>
          <c:overlay val="0"/>
        </c:title>
        <c:numFmt formatCode="#,##0.0" sourceLinked="0"/>
        <c:majorTickMark val="out"/>
        <c:minorTickMark val="none"/>
        <c:tickLblPos val="nextTo"/>
        <c:txPr>
          <a:bodyPr rot="0"/>
          <a:lstStyle/>
          <a:p>
            <a:pPr>
              <a:defRPr sz="1500" b="1"/>
            </a:pPr>
            <a:endParaRPr lang="en-US"/>
          </a:p>
        </c:txPr>
        <c:crossAx val="733618600"/>
        <c:crosses val="autoZero"/>
        <c:crossBetween val="midCat"/>
        <c:majorUnit val="0.2"/>
      </c:valAx>
      <c:valAx>
        <c:axId val="73361860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618208"/>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Microsoft_Excel_Worksheet3!$B$2:$B$10002</c:f>
              <c:numCache>
                <c:formatCode>General</c:formatCode>
                <c:ptCount val="10001"/>
                <c:pt idx="0">
                  <c:v>0.96801853651622705</c:v>
                </c:pt>
                <c:pt idx="1">
                  <c:v>0.97580620582828903</c:v>
                </c:pt>
                <c:pt idx="2">
                  <c:v>0.98328478401277097</c:v>
                </c:pt>
                <c:pt idx="3">
                  <c:v>0.99007191937454297</c:v>
                </c:pt>
                <c:pt idx="4">
                  <c:v>0.99577608071238799</c:v>
                </c:pt>
                <c:pt idx="5">
                  <c:v>1</c:v>
                </c:pt>
                <c:pt idx="6">
                  <c:v>1.00243136133665</c:v>
                </c:pt>
                <c:pt idx="7">
                  <c:v>1.0031066803672</c:v>
                </c:pt>
                <c:pt idx="8">
                  <c:v>1.00215768382241</c:v>
                </c:pt>
                <c:pt idx="9">
                  <c:v>0.99972392937408705</c:v>
                </c:pt>
                <c:pt idx="10">
                  <c:v>0.99595067761844303</c:v>
                </c:pt>
                <c:pt idx="11">
                  <c:v>0.99098691650974402</c:v>
                </c:pt>
                <c:pt idx="12">
                  <c:v>0.98498356423406497</c:v>
                </c:pt>
                <c:pt idx="13">
                  <c:v>0.97809186943624804</c:v>
                </c:pt>
                <c:pt idx="14">
                  <c:v>0.97046202117136504</c:v>
                </c:pt>
                <c:pt idx="15">
                  <c:v>0.96224197509068998</c:v>
                </c:pt>
                <c:pt idx="16">
                  <c:v>0.95357649729067395</c:v>
                </c:pt>
                <c:pt idx="17">
                  <c:v>0.94460642300964104</c:v>
                </c:pt>
                <c:pt idx="18">
                  <c:v>0.93546812397301105</c:v>
                </c:pt>
                <c:pt idx="19">
                  <c:v>0.92629317565635405</c:v>
                </c:pt>
                <c:pt idx="20">
                  <c:v>0.91718757758940705</c:v>
                </c:pt>
                <c:pt idx="21">
                  <c:v>0.90817148888983601</c:v>
                </c:pt>
                <c:pt idx="22">
                  <c:v>0.89924402966740202</c:v>
                </c:pt>
                <c:pt idx="23">
                  <c:v>0.89040432868131703</c:v>
                </c:pt>
                <c:pt idx="24">
                  <c:v>0.881651523255221</c:v>
                </c:pt>
                <c:pt idx="25">
                  <c:v>0.87298475919298502</c:v>
                </c:pt>
                <c:pt idx="26">
                  <c:v>0.86440319069535498</c:v>
                </c:pt>
                <c:pt idx="27">
                  <c:v>0.85590598027741005</c:v>
                </c:pt>
                <c:pt idx="28">
                  <c:v>0.84749229868682796</c:v>
                </c:pt>
                <c:pt idx="29">
                  <c:v>0.83916132482295702</c:v>
                </c:pt>
                <c:pt idx="30">
                  <c:v>0.83091224565668798</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Microsoft_Excel_Worksheet3!$C$2:$C$10002</c:f>
              <c:numCache>
                <c:formatCode>General</c:formatCode>
                <c:ptCount val="10001"/>
                <c:pt idx="0">
                  <c:v>0.88561626026665696</c:v>
                </c:pt>
                <c:pt idx="1">
                  <c:v>0.91056000137674098</c:v>
                </c:pt>
                <c:pt idx="2">
                  <c:v>0.93538550217576899</c:v>
                </c:pt>
                <c:pt idx="3">
                  <c:v>0.95921201213600704</c:v>
                </c:pt>
                <c:pt idx="4">
                  <c:v>0.98108545842264805</c:v>
                </c:pt>
                <c:pt idx="5">
                  <c:v>1</c:v>
                </c:pt>
                <c:pt idx="6">
                  <c:v>0.98989199020396301</c:v>
                </c:pt>
                <c:pt idx="7">
                  <c:v>0.98027964600788797</c:v>
                </c:pt>
                <c:pt idx="8">
                  <c:v>0.971050590248978</c:v>
                </c:pt>
                <c:pt idx="9">
                  <c:v>0.96208547496537999</c:v>
                </c:pt>
                <c:pt idx="10">
                  <c:v>0.95325691023641501</c:v>
                </c:pt>
                <c:pt idx="11">
                  <c:v>0.94442962415529697</c:v>
                </c:pt>
                <c:pt idx="12">
                  <c:v>0.93546286760861896</c:v>
                </c:pt>
                <c:pt idx="13">
                  <c:v>0.92621629883827805</c:v>
                </c:pt>
                <c:pt idx="14">
                  <c:v>0.91656034466268699</c:v>
                </c:pt>
                <c:pt idx="15">
                  <c:v>0.90639091157444596</c:v>
                </c:pt>
                <c:pt idx="16">
                  <c:v>0.89564622365416902</c:v>
                </c:pt>
                <c:pt idx="17">
                  <c:v>0.88432133956853798</c:v>
                </c:pt>
                <c:pt idx="18">
                  <c:v>0.87247526618883897</c:v>
                </c:pt>
                <c:pt idx="19">
                  <c:v>0.86022772540970505</c:v>
                </c:pt>
                <c:pt idx="20">
                  <c:v>0.84772880761243397</c:v>
                </c:pt>
                <c:pt idx="21">
                  <c:v>0.83507655337238196</c:v>
                </c:pt>
                <c:pt idx="22">
                  <c:v>0.82234038207440696</c:v>
                </c:pt>
                <c:pt idx="23">
                  <c:v>0.80957640564818401</c:v>
                </c:pt>
                <c:pt idx="24">
                  <c:v>0.796829350036799</c:v>
                </c:pt>
                <c:pt idx="25">
                  <c:v>0.78413455072764104</c:v>
                </c:pt>
                <c:pt idx="26">
                  <c:v>0.77151976302150105</c:v>
                </c:pt>
                <c:pt idx="27">
                  <c:v>0.75900669579477598</c:v>
                </c:pt>
                <c:pt idx="28">
                  <c:v>0.74661226274386905</c:v>
                </c:pt>
                <c:pt idx="29">
                  <c:v>0.73434958160709296</c:v>
                </c:pt>
                <c:pt idx="30">
                  <c:v>0.722228762968122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Microsoft_Excel_Worksheet3!$D$2:$D$10002</c:f>
              <c:numCache>
                <c:formatCode>General</c:formatCode>
                <c:ptCount val="10001"/>
                <c:pt idx="0">
                  <c:v>1.0580879429165799</c:v>
                </c:pt>
                <c:pt idx="1">
                  <c:v>1.04572762903412</c:v>
                </c:pt>
                <c:pt idx="2">
                  <c:v>1.0336368953999</c:v>
                </c:pt>
                <c:pt idx="3">
                  <c:v>1.0219246560008699</c:v>
                </c:pt>
                <c:pt idx="4">
                  <c:v>1.01068667811378</c:v>
                </c:pt>
                <c:pt idx="5">
                  <c:v>1</c:v>
                </c:pt>
                <c:pt idx="6">
                  <c:v>1.0151295738681601</c:v>
                </c:pt>
                <c:pt idx="7">
                  <c:v>1.02646527069603</c:v>
                </c:pt>
                <c:pt idx="8">
                  <c:v>1.03426127673409</c:v>
                </c:pt>
                <c:pt idx="9">
                  <c:v>1.03883486547713</c:v>
                </c:pt>
                <c:pt idx="10">
                  <c:v>1.0405565819634399</c:v>
                </c:pt>
                <c:pt idx="11">
                  <c:v>1.0398393311432199</c:v>
                </c:pt>
                <c:pt idx="12">
                  <c:v>1.0371257432071099</c:v>
                </c:pt>
                <c:pt idx="13">
                  <c:v>1.0328728896880801</c:v>
                </c:pt>
                <c:pt idx="14">
                  <c:v>1.0275335825079901</c:v>
                </c:pt>
                <c:pt idx="15">
                  <c:v>1.0215345352681</c:v>
                </c:pt>
                <c:pt idx="16">
                  <c:v>1.01525369299861</c:v>
                </c:pt>
                <c:pt idx="17">
                  <c:v>1.00900120178759</c:v>
                </c:pt>
                <c:pt idx="18">
                  <c:v>1.00300907645464</c:v>
                </c:pt>
                <c:pt idx="19">
                  <c:v>0.99743244948177001</c:v>
                </c:pt>
                <c:pt idx="20">
                  <c:v>0.99233746090757002</c:v>
                </c:pt>
                <c:pt idx="21">
                  <c:v>0.98766448405430596</c:v>
                </c:pt>
                <c:pt idx="22">
                  <c:v>0.98333955442224596</c:v>
                </c:pt>
                <c:pt idx="23">
                  <c:v>0.97930209304909099</c:v>
                </c:pt>
                <c:pt idx="24">
                  <c:v>0.97550298369701505</c:v>
                </c:pt>
                <c:pt idx="25">
                  <c:v>0.97190257600055596</c:v>
                </c:pt>
                <c:pt idx="26">
                  <c:v>0.96846887389907099</c:v>
                </c:pt>
                <c:pt idx="27">
                  <c:v>0.965176000598435</c:v>
                </c:pt>
                <c:pt idx="28">
                  <c:v>0.962002946072535</c:v>
                </c:pt>
                <c:pt idx="29">
                  <c:v>0.95893256660884496</c:v>
                </c:pt>
                <c:pt idx="30">
                  <c:v>0.95595079479369205</c:v>
                </c:pt>
              </c:numCache>
            </c:numRef>
          </c:yVal>
          <c:smooth val="1"/>
        </c:ser>
        <c:dLbls>
          <c:showLegendKey val="0"/>
          <c:showVal val="0"/>
          <c:showCatName val="0"/>
          <c:showSerName val="0"/>
          <c:showPercent val="0"/>
          <c:showBubbleSize val="0"/>
        </c:dLbls>
        <c:axId val="733619384"/>
        <c:axId val="733619776"/>
      </c:scatterChart>
      <c:valAx>
        <c:axId val="733619384"/>
        <c:scaling>
          <c:orientation val="minMax"/>
          <c:max val="25"/>
          <c:min val="0"/>
        </c:scaling>
        <c:delete val="0"/>
        <c:axPos val="b"/>
        <c:title>
          <c:tx>
            <c:rich>
              <a:bodyPr/>
              <a:lstStyle/>
              <a:p>
                <a:pPr>
                  <a:defRPr sz="1700"/>
                </a:pPr>
                <a:r>
                  <a:rPr lang="en-US" sz="1700" dirty="0" smtClean="0"/>
                  <a:t>Center volume of pediatric transplants (cases per year)</a:t>
                </a:r>
                <a:endParaRPr lang="en-US" sz="1700" dirty="0"/>
              </a:p>
            </c:rich>
          </c:tx>
          <c:layout>
            <c:manualLayout>
              <c:xMode val="edge"/>
              <c:yMode val="edge"/>
              <c:x val="0.29347716767704923"/>
              <c:y val="0.88582020997375333"/>
            </c:manualLayout>
          </c:layout>
          <c:overlay val="0"/>
        </c:title>
        <c:numFmt formatCode="#,##0" sourceLinked="0"/>
        <c:majorTickMark val="out"/>
        <c:minorTickMark val="none"/>
        <c:tickLblPos val="nextTo"/>
        <c:txPr>
          <a:bodyPr rot="0"/>
          <a:lstStyle/>
          <a:p>
            <a:pPr>
              <a:defRPr sz="1500" b="1"/>
            </a:pPr>
            <a:endParaRPr lang="en-US"/>
          </a:p>
        </c:txPr>
        <c:crossAx val="733619776"/>
        <c:crosses val="autoZero"/>
        <c:crossBetween val="midCat"/>
        <c:majorUnit val="5"/>
      </c:valAx>
      <c:valAx>
        <c:axId val="7336197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61938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0.50165965304372395</c:v>
                </c:pt>
                <c:pt idx="1">
                  <c:v>0.50665959533760696</c:v>
                </c:pt>
                <c:pt idx="2">
                  <c:v>0.51170937106495495</c:v>
                </c:pt>
                <c:pt idx="3">
                  <c:v>0.51680947690571999</c:v>
                </c:pt>
                <c:pt idx="4">
                  <c:v>0.521960414270499</c:v>
                </c:pt>
                <c:pt idx="5">
                  <c:v>0.52716258141935601</c:v>
                </c:pt>
                <c:pt idx="6">
                  <c:v>0.53241609259455103</c:v>
                </c:pt>
                <c:pt idx="7">
                  <c:v>0.537721005085258</c:v>
                </c:pt>
                <c:pt idx="8">
                  <c:v>0.54307736332302803</c:v>
                </c:pt>
                <c:pt idx="9">
                  <c:v>0.54848519849704902</c:v>
                </c:pt>
                <c:pt idx="10">
                  <c:v>0.55394452816543205</c:v>
                </c:pt>
                <c:pt idx="11">
                  <c:v>0.55945535586266004</c:v>
                </c:pt>
                <c:pt idx="12">
                  <c:v>0.56501767070334097</c:v>
                </c:pt>
                <c:pt idx="13">
                  <c:v>0.57063144698241797</c:v>
                </c:pt>
                <c:pt idx="14">
                  <c:v>0.57629664377199097</c:v>
                </c:pt>
                <c:pt idx="15">
                  <c:v>0.58201320451493299</c:v>
                </c:pt>
                <c:pt idx="16">
                  <c:v>0.58778105661545799</c:v>
                </c:pt>
                <c:pt idx="17">
                  <c:v>0.59360011102684895</c:v>
                </c:pt>
                <c:pt idx="18">
                  <c:v>0.59947026183652397</c:v>
                </c:pt>
                <c:pt idx="19">
                  <c:v>0.60539138584865704</c:v>
                </c:pt>
                <c:pt idx="20">
                  <c:v>0.61136334216456401</c:v>
                </c:pt>
                <c:pt idx="21">
                  <c:v>0.61738597176107801</c:v>
                </c:pt>
                <c:pt idx="22">
                  <c:v>0.62345909706714997</c:v>
                </c:pt>
                <c:pt idx="23">
                  <c:v>0.62958252153891703</c:v>
                </c:pt>
                <c:pt idx="24">
                  <c:v>0.63575602923349295</c:v>
                </c:pt>
                <c:pt idx="25">
                  <c:v>0.64197938438174096</c:v>
                </c:pt>
                <c:pt idx="26">
                  <c:v>0.64825233096031398</c:v>
                </c:pt>
                <c:pt idx="27">
                  <c:v>0.654574592263234</c:v>
                </c:pt>
                <c:pt idx="28">
                  <c:v>0.660945870473307</c:v>
                </c:pt>
                <c:pt idx="29">
                  <c:v>0.66736584623369</c:v>
                </c:pt>
                <c:pt idx="30">
                  <c:v>0.67383417821991198</c:v>
                </c:pt>
                <c:pt idx="31">
                  <c:v>0.68035050271267905</c:v>
                </c:pt>
                <c:pt idx="32">
                  <c:v>0.68691443317180101</c:v>
                </c:pt>
                <c:pt idx="33">
                  <c:v>0.69352555981159303</c:v>
                </c:pt>
                <c:pt idx="34">
                  <c:v>0.70018344917809205</c:v>
                </c:pt>
                <c:pt idx="35">
                  <c:v>0.70688764372847501</c:v>
                </c:pt>
                <c:pt idx="36">
                  <c:v>0.71363766141304597</c:v>
                </c:pt>
                <c:pt idx="37">
                  <c:v>0.720432995260187</c:v>
                </c:pt>
                <c:pt idx="38">
                  <c:v>0.72727311296466401</c:v>
                </c:pt>
                <c:pt idx="39">
                  <c:v>0.73415745647971398</c:v>
                </c:pt>
                <c:pt idx="40">
                  <c:v>0.74108544161331003</c:v>
                </c:pt>
                <c:pt idx="41">
                  <c:v>0.74805645762906103</c:v>
                </c:pt>
                <c:pt idx="42">
                  <c:v>0.75506986685216404</c:v>
                </c:pt>
                <c:pt idx="43">
                  <c:v>0.76212500428087604</c:v>
                </c:pt>
                <c:pt idx="44">
                  <c:v>0.769221177203957</c:v>
                </c:pt>
                <c:pt idx="45">
                  <c:v>0.77635766482455304</c:v>
                </c:pt>
                <c:pt idx="46">
                  <c:v>0.783533717891017</c:v>
                </c:pt>
                <c:pt idx="47">
                  <c:v>0.79074855833512403</c:v>
                </c:pt>
                <c:pt idx="48">
                  <c:v>0.79800137891821998</c:v>
                </c:pt>
                <c:pt idx="49">
                  <c:v>0.80529134288577098</c:v>
                </c:pt>
                <c:pt idx="50">
                  <c:v>0.812617583630864</c:v>
                </c:pt>
                <c:pt idx="51">
                  <c:v>0.81997920436715799</c:v>
                </c:pt>
                <c:pt idx="52">
                  <c:v>0.82737527781183695</c:v>
                </c:pt>
                <c:pt idx="53">
                  <c:v>0.83480484587908999</c:v>
                </c:pt>
                <c:pt idx="54">
                  <c:v>0.84226691938468201</c:v>
                </c:pt>
                <c:pt idx="55">
                  <c:v>0.84976047776215702</c:v>
                </c:pt>
                <c:pt idx="56">
                  <c:v>0.85728446879124598</c:v>
                </c:pt>
                <c:pt idx="57">
                  <c:v>0.86483780833903801</c:v>
                </c:pt>
                <c:pt idx="58">
                  <c:v>0.87241938011450404</c:v>
                </c:pt>
                <c:pt idx="59">
                  <c:v>0.88002803543693697</c:v>
                </c:pt>
                <c:pt idx="60">
                  <c:v>0.88766259301890105</c:v>
                </c:pt>
                <c:pt idx="61">
                  <c:v>0.89532183876428895</c:v>
                </c:pt>
                <c:pt idx="62">
                  <c:v>0.90300452558205901</c:v>
                </c:pt>
                <c:pt idx="63">
                  <c:v>0.91070937321627099</c:v>
                </c:pt>
                <c:pt idx="64">
                  <c:v>0.91843506809300801</c:v>
                </c:pt>
                <c:pt idx="65">
                  <c:v>0.92618026318479196</c:v>
                </c:pt>
                <c:pt idx="66">
                  <c:v>0.93394357789310101</c:v>
                </c:pt>
                <c:pt idx="67">
                  <c:v>0.94172359794957805</c:v>
                </c:pt>
                <c:pt idx="68">
                  <c:v>0.94951887533656298</c:v>
                </c:pt>
                <c:pt idx="69">
                  <c:v>0.95732792822752599</c:v>
                </c:pt>
                <c:pt idx="70">
                  <c:v>0.96514924094802901</c:v>
                </c:pt>
                <c:pt idx="71">
                  <c:v>0.97298126395780504</c:v>
                </c:pt>
                <c:pt idx="72">
                  <c:v>0.98082241385456403</c:v>
                </c:pt>
                <c:pt idx="73">
                  <c:v>0.98867107340011895</c:v>
                </c:pt>
                <c:pt idx="74">
                  <c:v>0.996525591569422</c:v>
                </c:pt>
                <c:pt idx="75">
                  <c:v>1.00438431819067</c:v>
                </c:pt>
                <c:pt idx="76">
                  <c:v>1.0122461899542301</c:v>
                </c:pt>
                <c:pt idx="77">
                  <c:v>1.02011066709419</c:v>
                </c:pt>
                <c:pt idx="78">
                  <c:v>1.0279772309945101</c:v>
                </c:pt>
                <c:pt idx="79">
                  <c:v>1.03584536726595</c:v>
                </c:pt>
                <c:pt idx="80">
                  <c:v>1.04371456590086</c:v>
                </c:pt>
                <c:pt idx="81">
                  <c:v>1.0515843214260301</c:v>
                </c:pt>
                <c:pt idx="82">
                  <c:v>1.0594541330535701</c:v>
                </c:pt>
                <c:pt idx="83">
                  <c:v>1.0673235048298</c:v>
                </c:pt>
                <c:pt idx="84">
                  <c:v>1.07519194578207</c:v>
                </c:pt>
                <c:pt idx="85">
                  <c:v>1.0830589700634401</c:v>
                </c:pt>
                <c:pt idx="86">
                  <c:v>1.09092409709532</c:v>
                </c:pt>
                <c:pt idx="87">
                  <c:v>1.0987868517078501</c:v>
                </c:pt>
                <c:pt idx="88">
                  <c:v>1.1066467642781701</c:v>
                </c:pt>
                <c:pt idx="89">
                  <c:v>1.11450337086642</c:v>
                </c:pt>
                <c:pt idx="90">
                  <c:v>1.12235621334943</c:v>
                </c:pt>
                <c:pt idx="91">
                  <c:v>1.1302048395522499</c:v>
                </c:pt>
                <c:pt idx="92">
                  <c:v>1.13804880337724</c:v>
                </c:pt>
                <c:pt idx="93">
                  <c:v>1.14588766493091</c:v>
                </c:pt>
                <c:pt idx="94">
                  <c:v>1.1537209906483701</c:v>
                </c:pt>
                <c:pt idx="95">
                  <c:v>1.1615483534153701</c:v>
                </c:pt>
                <c:pt idx="96">
                  <c:v>1.1693693326879899</c:v>
                </c:pt>
                <c:pt idx="97">
                  <c:v>1.1771835146098999</c:v>
                </c:pt>
                <c:pt idx="98">
                  <c:v>1.1849904921271599</c:v>
                </c:pt>
                <c:pt idx="99">
                  <c:v>1.1927898651005899</c:v>
                </c:pt>
                <c:pt idx="100">
                  <c:v>1.2005812404156799</c:v>
                </c:pt>
                <c:pt idx="101">
                  <c:v>1.2083642320900301</c:v>
                </c:pt>
                <c:pt idx="102">
                  <c:v>1.21613846137827</c:v>
                </c:pt>
                <c:pt idx="103">
                  <c:v>1.22390355687457</c:v>
                </c:pt>
                <c:pt idx="104">
                  <c:v>1.2316591546125399</c:v>
                </c:pt>
                <c:pt idx="105">
                  <c:v>1.2394048981627701</c:v>
                </c:pt>
                <c:pt idx="106">
                  <c:v>1.2471404387276901</c:v>
                </c:pt>
                <c:pt idx="107">
                  <c:v>1.2548654352341</c:v>
                </c:pt>
                <c:pt idx="108">
                  <c:v>1.26257955442307</c:v>
                </c:pt>
                <c:pt idx="109">
                  <c:v>1.2702824709373799</c:v>
                </c:pt>
                <c:pt idx="110">
                  <c:v>1.27797386740644</c:v>
                </c:pt>
                <c:pt idx="111">
                  <c:v>1.28565343452875</c:v>
                </c:pt>
                <c:pt idx="112">
                  <c:v>1.29332087115183</c:v>
                </c:pt>
                <c:pt idx="113">
                  <c:v>1.3009758843496599</c:v>
                </c:pt>
                <c:pt idx="114">
                  <c:v>1.3086181894976501</c:v>
                </c:pt>
                <c:pt idx="115">
                  <c:v>1.3162475103451901</c:v>
                </c:pt>
                <c:pt idx="116">
                  <c:v>1.3238635790856701</c:v>
                </c:pt>
                <c:pt idx="117">
                  <c:v>1.3314661364241001</c:v>
                </c:pt>
                <c:pt idx="118">
                  <c:v>1.33905493164228</c:v>
                </c:pt>
                <c:pt idx="119">
                  <c:v>1.3466297226616</c:v>
                </c:pt>
                <c:pt idx="120">
                  <c:v>1.3541902761034099</c:v>
                </c:pt>
                <c:pt idx="121">
                  <c:v>1.36173636734697</c:v>
                </c:pt>
                <c:pt idx="122">
                  <c:v>1.3692677805851601</c:v>
                </c:pt>
                <c:pt idx="123">
                  <c:v>1.3767843088777301</c:v>
                </c:pt>
                <c:pt idx="124">
                  <c:v>1.3842857542023199</c:v>
                </c:pt>
                <c:pt idx="125">
                  <c:v>1.3917719275031299</c:v>
                </c:pt>
                <c:pt idx="126">
                  <c:v>1.3992426487373499</c:v>
                </c:pt>
                <c:pt idx="127">
                  <c:v>1.40669774691934</c:v>
                </c:pt>
                <c:pt idx="128">
                  <c:v>1.41413706016263</c:v>
                </c:pt>
                <c:pt idx="129">
                  <c:v>1.4215604357196501</c:v>
                </c:pt>
                <c:pt idx="130">
                  <c:v>1.4289677300193799</c:v>
                </c:pt>
                <c:pt idx="131">
                  <c:v>1.4363588087028301</c:v>
                </c:pt>
                <c:pt idx="132">
                  <c:v>1.4437335466564301</c:v>
                </c:pt>
                <c:pt idx="133">
                  <c:v>1.45109182804334</c:v>
                </c:pt>
                <c:pt idx="134">
                  <c:v>1.45843354633277</c:v>
                </c:pt>
                <c:pt idx="135">
                  <c:v>1.4657586043272199</c:v>
                </c:pt>
                <c:pt idx="136">
                  <c:v>1.4730669141878401</c:v>
                </c:pt>
                <c:pt idx="137">
                  <c:v>1.4803583974577901</c:v>
                </c:pt>
                <c:pt idx="138">
                  <c:v>1.48763298508375</c:v>
                </c:pt>
                <c:pt idx="139">
                  <c:v>1.4948906174355501</c:v>
                </c:pt>
                <c:pt idx="140">
                  <c:v>1.50213124432397</c:v>
                </c:pt>
                <c:pt idx="141">
                  <c:v>1.5093548250168201</c:v>
                </c:pt>
                <c:pt idx="142">
                  <c:v>1.51656132825319</c:v>
                </c:pt>
                <c:pt idx="143">
                  <c:v>1.52375073225605</c:v>
                </c:pt>
                <c:pt idx="144">
                  <c:v>1.53092302474319</c:v>
                </c:pt>
                <c:pt idx="145">
                  <c:v>1.5380782029365501</c:v>
                </c:pt>
                <c:pt idx="146">
                  <c:v>1.54521627356994</c:v>
                </c:pt>
                <c:pt idx="147">
                  <c:v>1.55233725289522</c:v>
                </c:pt>
                <c:pt idx="148">
                  <c:v>1.55944116668707</c:v>
                </c:pt>
                <c:pt idx="149">
                  <c:v>1.56652805024623</c:v>
                </c:pt>
                <c:pt idx="150">
                  <c:v>1.57359794840135</c:v>
                </c:pt>
                <c:pt idx="151">
                  <c:v>1.5806509155095401</c:v>
                </c:pt>
                <c:pt idx="152">
                  <c:v>1.58768701545555</c:v>
                </c:pt>
                <c:pt idx="153">
                  <c:v>1.5947063216497099</c:v>
                </c:pt>
                <c:pt idx="154">
                  <c:v>1.6017089170246701</c:v>
                </c:pt>
                <c:pt idx="155">
                  <c:v>1.60869489403094</c:v>
                </c:pt>
                <c:pt idx="156">
                  <c:v>1.6156643546313001</c:v>
                </c:pt>
                <c:pt idx="157">
                  <c:v>1.6226174102942199</c:v>
                </c:pt>
                <c:pt idx="158">
                  <c:v>1.6295541819861099</c:v>
                </c:pt>
                <c:pt idx="159">
                  <c:v>1.6364748001627401</c:v>
                </c:pt>
                <c:pt idx="160">
                  <c:v>1.64337940475963</c:v>
                </c:pt>
                <c:pt idx="161">
                  <c:v>1.6502681451816199</c:v>
                </c:pt>
                <c:pt idx="162">
                  <c:v>1.6571411802915801</c:v>
                </c:pt>
                <c:pt idx="163">
                  <c:v>1.66399867839833</c:v>
                </c:pt>
                <c:pt idx="164">
                  <c:v>1.67084081724389</c:v>
                </c:pt>
                <c:pt idx="165">
                  <c:v>1.6776677839899901</c:v>
                </c:pt>
                <c:pt idx="166">
                  <c:v>1.6844797752039999</c:v>
                </c:pt>
                <c:pt idx="167">
                  <c:v>1.6912769968442201</c:v>
                </c:pt>
                <c:pt idx="168">
                  <c:v>1.6980596642447401</c:v>
                </c:pt>
                <c:pt idx="169">
                  <c:v>1.70482800209973</c:v>
                </c:pt>
                <c:pt idx="170">
                  <c:v>1.7115822444473801</c:v>
                </c:pt>
                <c:pt idx="171">
                  <c:v>1.71832263465341</c:v>
                </c:pt>
                <c:pt idx="172">
                  <c:v>1.72504942539435</c:v>
                </c:pt>
                <c:pt idx="173">
                  <c:v>1.73176287864042</c:v>
                </c:pt>
                <c:pt idx="174">
                  <c:v>1.7384632656383401</c:v>
                </c:pt>
                <c:pt idx="175">
                  <c:v>1.74515086689388</c:v>
                </c:pt>
                <c:pt idx="176">
                  <c:v>1.7518259721543199</c:v>
                </c:pt>
                <c:pt idx="177">
                  <c:v>1.7584888803909</c:v>
                </c:pt>
                <c:pt idx="178">
                  <c:v>1.76513989978119</c:v>
                </c:pt>
                <c:pt idx="179">
                  <c:v>1.77177934769159</c:v>
                </c:pt>
                <c:pt idx="180">
                  <c:v>1.77840755065986</c:v>
                </c:pt>
                <c:pt idx="181">
                  <c:v>1.7850248443778101</c:v>
                </c:pt>
                <c:pt idx="182">
                  <c:v>1.7916315736742801</c:v>
                </c:pt>
                <c:pt idx="183">
                  <c:v>1.7982280924982601</c:v>
                </c:pt>
                <c:pt idx="184">
                  <c:v>1.8048147639023999</c:v>
                </c:pt>
                <c:pt idx="185">
                  <c:v>1.81139196002686</c:v>
                </c:pt>
                <c:pt idx="186">
                  <c:v>1.8179600620835801</c:v>
                </c:pt>
                <c:pt idx="187">
                  <c:v>1.824519460341</c:v>
                </c:pt>
                <c:pt idx="188">
                  <c:v>1.8310705541093699</c:v>
                </c:pt>
                <c:pt idx="189">
                  <c:v>1.8376137517265301</c:v>
                </c:pt>
                <c:pt idx="190">
                  <c:v>1.8441494705443899</c:v>
                </c:pt>
                <c:pt idx="191">
                  <c:v>1.85067813691613</c:v>
                </c:pt>
                <c:pt idx="192">
                  <c:v>1.857200186184</c:v>
                </c:pt>
                <c:pt idx="193">
                  <c:v>1.86371606266804</c:v>
                </c:pt>
                <c:pt idx="194">
                  <c:v>1.8702262196555901</c:v>
                </c:pt>
                <c:pt idx="195">
                  <c:v>1.87673111939166</c:v>
                </c:pt>
                <c:pt idx="196">
                  <c:v>1.88323123307032</c:v>
                </c:pt>
                <c:pt idx="197">
                  <c:v>1.8897270408269999</c:v>
                </c:pt>
                <c:pt idx="198">
                  <c:v>1.8962190317319401</c:v>
                </c:pt>
                <c:pt idx="199">
                  <c:v>1.90270770378464</c:v>
                </c:pt>
                <c:pt idx="200">
                  <c:v>1.9091935639095801</c:v>
                </c:pt>
                <c:pt idx="201">
                  <c:v>1.91567712795304</c:v>
                </c:pt>
                <c:pt idx="202">
                  <c:v>1.9221589206812599</c:v>
                </c:pt>
                <c:pt idx="203">
                  <c:v>1.9286394757799199</c:v>
                </c:pt>
                <c:pt idx="204">
                  <c:v>1.9351193358549199</c:v>
                </c:pt>
                <c:pt idx="205">
                  <c:v>1.94159905243463</c:v>
                </c:pt>
                <c:pt idx="206">
                  <c:v>1.9480791859736699</c:v>
                </c:pt>
                <c:pt idx="207">
                  <c:v>1.95456030585811</c:v>
                </c:pt>
                <c:pt idx="208">
                  <c:v>1.9610429904123201</c:v>
                </c:pt>
                <c:pt idx="209">
                  <c:v>1.9675278269074601</c:v>
                </c:pt>
                <c:pt idx="210">
                  <c:v>1.97401541157164</c:v>
                </c:pt>
                <c:pt idx="211">
                  <c:v>1.98050634960186</c:v>
                </c:pt>
                <c:pt idx="212">
                  <c:v>1.9870012551776599</c:v>
                </c:pt>
                <c:pt idx="213">
                  <c:v>1.99350075147675</c:v>
                </c:pt>
                <c:pt idx="214">
                  <c:v>2.0000054706924399</c:v>
                </c:pt>
                <c:pt idx="215">
                  <c:v>2.00651605405311</c:v>
                </c:pt>
                <c:pt idx="216">
                  <c:v>2.01303315184362</c:v>
                </c:pt>
                <c:pt idx="217">
                  <c:v>2.0195574234288598</c:v>
                </c:pt>
                <c:pt idx="218">
                  <c:v>2.0260895372793999</c:v>
                </c:pt>
                <c:pt idx="219">
                  <c:v>2.0326301709993202</c:v>
                </c:pt>
                <c:pt idx="220">
                  <c:v>2.0391800113562701</c:v>
                </c:pt>
                <c:pt idx="221">
                  <c:v>2.0457397543138498</c:v>
                </c:pt>
                <c:pt idx="222">
                  <c:v>2.05231010506628</c:v>
                </c:pt>
                <c:pt idx="223">
                  <c:v>2.0588917780756</c:v>
                </c:pt>
                <c:pt idx="224">
                  <c:v>2.06548549711118</c:v>
                </c:pt>
                <c:pt idx="225">
                  <c:v>2.0720919952918599</c:v>
                </c:pt>
                <c:pt idx="226">
                  <c:v>2.0787120151306402</c:v>
                </c:pt>
                <c:pt idx="227">
                  <c:v>2.0853463085819799</c:v>
                </c:pt>
                <c:pt idx="228">
                  <c:v>2.0919956370918298</c:v>
                </c:pt>
                <c:pt idx="229">
                  <c:v>2.09866077165043</c:v>
                </c:pt>
                <c:pt idx="230">
                  <c:v>2.1053424928478401</c:v>
                </c:pt>
                <c:pt idx="231">
                  <c:v>2.1120415909324599</c:v>
                </c:pt>
                <c:pt idx="232">
                  <c:v>2.1187588658724001</c:v>
                </c:pt>
                <c:pt idx="233">
                  <c:v>2.1254951274199101</c:v>
                </c:pt>
                <c:pt idx="234">
                  <c:v>2.1322511951787901</c:v>
                </c:pt>
                <c:pt idx="235">
                  <c:v>2.13902789867501</c:v>
                </c:pt>
                <c:pt idx="236">
                  <c:v>2.1458259763238599</c:v>
                </c:pt>
                <c:pt idx="237">
                  <c:v>2.1526456589815099</c:v>
                </c:pt>
                <c:pt idx="238">
                  <c:v>2.1594870153778798</c:v>
                </c:pt>
                <c:pt idx="239">
                  <c:v>2.16635011439462</c:v>
                </c:pt>
                <c:pt idx="240">
                  <c:v>2.1732350251322701</c:v>
                </c:pt>
                <c:pt idx="241">
                  <c:v>2.18014181691102</c:v>
                </c:pt>
                <c:pt idx="242">
                  <c:v>2.18707055927133</c:v>
                </c:pt>
                <c:pt idx="243">
                  <c:v>2.19402132197468</c:v>
                </c:pt>
                <c:pt idx="244">
                  <c:v>2.2009941750042801</c:v>
                </c:pt>
                <c:pt idx="245">
                  <c:v>2.2079891885657101</c:v>
                </c:pt>
                <c:pt idx="246">
                  <c:v>2.2150064330877202</c:v>
                </c:pt>
                <c:pt idx="247">
                  <c:v>2.2220459792228602</c:v>
                </c:pt>
                <c:pt idx="248">
                  <c:v>2.2291078978482401</c:v>
                </c:pt>
                <c:pt idx="249">
                  <c:v>2.2361922600662001</c:v>
                </c:pt>
                <c:pt idx="250">
                  <c:v>2.2432991372050699</c:v>
                </c:pt>
                <c:pt idx="251">
                  <c:v>2.2504286008198902</c:v>
                </c:pt>
                <c:pt idx="252">
                  <c:v>2.25758072269306</c:v>
                </c:pt>
                <c:pt idx="253">
                  <c:v>2.26475557483516</c:v>
                </c:pt>
                <c:pt idx="254">
                  <c:v>2.2719532294856002</c:v>
                </c:pt>
                <c:pt idx="255">
                  <c:v>2.27917375911339</c:v>
                </c:pt>
                <c:pt idx="256">
                  <c:v>2.2864172364178401</c:v>
                </c:pt>
                <c:pt idx="257">
                  <c:v>2.2936837343293099</c:v>
                </c:pt>
                <c:pt idx="258">
                  <c:v>2.3009733260099701</c:v>
                </c:pt>
                <c:pt idx="259">
                  <c:v>2.3082860848544602</c:v>
                </c:pt>
                <c:pt idx="260">
                  <c:v>2.31562208449072</c:v>
                </c:pt>
                <c:pt idx="261">
                  <c:v>2.3229813987806498</c:v>
                </c:pt>
                <c:pt idx="262">
                  <c:v>2.3303641018209298</c:v>
                </c:pt>
                <c:pt idx="263">
                  <c:v>2.3377702679436898</c:v>
                </c:pt>
                <c:pt idx="264">
                  <c:v>2.34519997171734</c:v>
                </c:pt>
                <c:pt idx="265">
                  <c:v>2.35265328794722</c:v>
                </c:pt>
                <c:pt idx="266">
                  <c:v>2.3601302916764602</c:v>
                </c:pt>
                <c:pt idx="267">
                  <c:v>2.36763105818667</c:v>
                </c:pt>
                <c:pt idx="268">
                  <c:v>2.3751556629986998</c:v>
                </c:pt>
                <c:pt idx="269">
                  <c:v>2.3827041818734398</c:v>
                </c:pt>
                <c:pt idx="270">
                  <c:v>2.3902766908125201</c:v>
                </c:pt>
                <c:pt idx="271">
                  <c:v>2.3978732660591602</c:v>
                </c:pt>
                <c:pt idx="272">
                  <c:v>2.4054939840988401</c:v>
                </c:pt>
                <c:pt idx="273">
                  <c:v>2.41313892166015</c:v>
                </c:pt>
                <c:pt idx="274">
                  <c:v>2.4208081557155401</c:v>
                </c:pt>
                <c:pt idx="275">
                  <c:v>2.4285017634820498</c:v>
                </c:pt>
                <c:pt idx="276">
                  <c:v>2.4362198224221601</c:v>
                </c:pt>
                <c:pt idx="277">
                  <c:v>2.4439624102445299</c:v>
                </c:pt>
                <c:pt idx="278">
                  <c:v>2.4517296049047599</c:v>
                </c:pt>
                <c:pt idx="279">
                  <c:v>2.4595214846062401</c:v>
                </c:pt>
                <c:pt idx="280">
                  <c:v>2.4673381278008701</c:v>
                </c:pt>
                <c:pt idx="281">
                  <c:v>2.4751796131898902</c:v>
                </c:pt>
                <c:pt idx="282">
                  <c:v>2.48304601972466</c:v>
                </c:pt>
                <c:pt idx="283">
                  <c:v>2.49093742660747</c:v>
                </c:pt>
                <c:pt idx="284">
                  <c:v>2.4988539132923</c:v>
                </c:pt>
                <c:pt idx="285">
                  <c:v>2.5067955594856599</c:v>
                </c:pt>
                <c:pt idx="286">
                  <c:v>2.5147624451473698</c:v>
                </c:pt>
                <c:pt idx="287">
                  <c:v>2.5227546504913798</c:v>
                </c:pt>
                <c:pt idx="288">
                  <c:v>2.53077225598655</c:v>
                </c:pt>
                <c:pt idx="289">
                  <c:v>2.5388153423575099</c:v>
                </c:pt>
                <c:pt idx="290">
                  <c:v>2.5468839905854099</c:v>
                </c:pt>
                <c:pt idx="291">
                  <c:v>2.5549782819087898</c:v>
                </c:pt>
                <c:pt idx="292">
                  <c:v>2.5630982978243702</c:v>
                </c:pt>
                <c:pt idx="293">
                  <c:v>2.57124412008787</c:v>
                </c:pt>
                <c:pt idx="294">
                  <c:v>2.57941583071484</c:v>
                </c:pt>
                <c:pt idx="295">
                  <c:v>2.5876135119814898</c:v>
                </c:pt>
                <c:pt idx="296">
                  <c:v>2.5958372464255</c:v>
                </c:pt>
                <c:pt idx="297">
                  <c:v>2.6040871168469</c:v>
                </c:pt>
                <c:pt idx="298">
                  <c:v>2.61236320630882</c:v>
                </c:pt>
                <c:pt idx="299">
                  <c:v>2.6206655981384102</c:v>
                </c:pt>
                <c:pt idx="300">
                  <c:v>2.6289943759276202</c:v>
                </c:pt>
                <c:pt idx="301">
                  <c:v>2.6373496235340901</c:v>
                </c:pt>
                <c:pt idx="302">
                  <c:v>2.6457314250819501</c:v>
                </c:pt>
                <c:pt idx="303">
                  <c:v>2.65413986496268</c:v>
                </c:pt>
                <c:pt idx="304">
                  <c:v>2.6625750278359899</c:v>
                </c:pt>
                <c:pt idx="305">
                  <c:v>2.6710369986306199</c:v>
                </c:pt>
                <c:pt idx="306">
                  <c:v>2.67952586254526</c:v>
                </c:pt>
                <c:pt idx="307">
                  <c:v>2.6880417050493399</c:v>
                </c:pt>
                <c:pt idx="308">
                  <c:v>2.6965846118839201</c:v>
                </c:pt>
                <c:pt idx="309">
                  <c:v>2.7051546690625798</c:v>
                </c:pt>
                <c:pt idx="310">
                  <c:v>2.7137519628722502</c:v>
                </c:pt>
                <c:pt idx="311">
                  <c:v>2.72237657987408</c:v>
                </c:pt>
                <c:pt idx="312">
                  <c:v>2.7310286069043301</c:v>
                </c:pt>
                <c:pt idx="313">
                  <c:v>2.73970813107523</c:v>
                </c:pt>
                <c:pt idx="314">
                  <c:v>2.7484152397758801</c:v>
                </c:pt>
                <c:pt idx="315">
                  <c:v>2.7571500206730799</c:v>
                </c:pt>
                <c:pt idx="316">
                  <c:v>2.7659125617122902</c:v>
                </c:pt>
                <c:pt idx="317">
                  <c:v>2.77470295111842</c:v>
                </c:pt>
                <c:pt idx="318">
                  <c:v>2.7835212773968099</c:v>
                </c:pt>
                <c:pt idx="319">
                  <c:v>2.7923676293340698</c:v>
                </c:pt>
                <c:pt idx="320">
                  <c:v>2.8012420959989699</c:v>
                </c:pt>
                <c:pt idx="321">
                  <c:v>2.8101447667433601</c:v>
                </c:pt>
                <c:pt idx="322">
                  <c:v>2.8190757312030601</c:v>
                </c:pt>
                <c:pt idx="323">
                  <c:v>2.8280350792987599</c:v>
                </c:pt>
                <c:pt idx="324">
                  <c:v>2.8370229012369399</c:v>
                </c:pt>
                <c:pt idx="325">
                  <c:v>2.8460392875107501</c:v>
                </c:pt>
                <c:pt idx="326">
                  <c:v>2.85508432890096</c:v>
                </c:pt>
                <c:pt idx="327">
                  <c:v>2.8641581164768302</c:v>
                </c:pt>
                <c:pt idx="328">
                  <c:v>2.8732607415970501</c:v>
                </c:pt>
                <c:pt idx="329">
                  <c:v>2.88239229591067</c:v>
                </c:pt>
                <c:pt idx="330">
                  <c:v>2.8915528713580101</c:v>
                </c:pt>
                <c:pt idx="331">
                  <c:v>2.9007425601715702</c:v>
                </c:pt>
                <c:pt idx="332">
                  <c:v>2.9099614548770001</c:v>
                </c:pt>
                <c:pt idx="333">
                  <c:v>2.9192096482940002</c:v>
                </c:pt>
                <c:pt idx="334">
                  <c:v>2.92848723353725</c:v>
                </c:pt>
                <c:pt idx="335">
                  <c:v>2.93779430401736</c:v>
                </c:pt>
                <c:pt idx="336">
                  <c:v>2.94713095344183</c:v>
                </c:pt>
                <c:pt idx="337">
                  <c:v>2.9564972758159498</c:v>
                </c:pt>
                <c:pt idx="338">
                  <c:v>2.96589336544378</c:v>
                </c:pt>
                <c:pt idx="339">
                  <c:v>2.9753193169291001</c:v>
                </c:pt>
                <c:pt idx="340">
                  <c:v>2.98477522517633</c:v>
                </c:pt>
                <c:pt idx="341">
                  <c:v>2.9942611853915202</c:v>
                </c:pt>
                <c:pt idx="342">
                  <c:v>3.0037772930832798</c:v>
                </c:pt>
                <c:pt idx="343">
                  <c:v>3.0133236440637998</c:v>
                </c:pt>
                <c:pt idx="344">
                  <c:v>3.0229003344497198</c:v>
                </c:pt>
                <c:pt idx="345">
                  <c:v>3.0325074606631701</c:v>
                </c:pt>
                <c:pt idx="346">
                  <c:v>3.0421451194327398</c:v>
                </c:pt>
                <c:pt idx="347">
                  <c:v>3.0518134077944001</c:v>
                </c:pt>
                <c:pt idx="348">
                  <c:v>3.0615124230925499</c:v>
                </c:pt>
                <c:pt idx="349">
                  <c:v>3.0712422629809302</c:v>
                </c:pt>
                <c:pt idx="350">
                  <c:v>3.08100302542364</c:v>
                </c:pt>
                <c:pt idx="351">
                  <c:v>3.0907948086961299</c:v>
                </c:pt>
                <c:pt idx="352">
                  <c:v>3.1006177113861901</c:v>
                </c:pt>
                <c:pt idx="353">
                  <c:v>3.1104718323949099</c:v>
                </c:pt>
                <c:pt idx="354">
                  <c:v>3.1203572709377001</c:v>
                </c:pt>
                <c:pt idx="355">
                  <c:v>3.13027412654532</c:v>
                </c:pt>
                <c:pt idx="356">
                  <c:v>3.1402224990648202</c:v>
                </c:pt>
                <c:pt idx="357">
                  <c:v>3.1502024886605899</c:v>
                </c:pt>
                <c:pt idx="358">
                  <c:v>3.1602141958153398</c:v>
                </c:pt>
                <c:pt idx="359">
                  <c:v>3.1702577213311298</c:v>
                </c:pt>
                <c:pt idx="360">
                  <c:v>3.1803331663304002</c:v>
                </c:pt>
                <c:pt idx="361">
                  <c:v>3.1904406322569399</c:v>
                </c:pt>
                <c:pt idx="362">
                  <c:v>3.20058022087695</c:v>
                </c:pt>
                <c:pt idx="363">
                  <c:v>3.2107520342800799</c:v>
                </c:pt>
                <c:pt idx="364">
                  <c:v>3.2209561748803899</c:v>
                </c:pt>
                <c:pt idx="365">
                  <c:v>3.2311927454174501</c:v>
                </c:pt>
                <c:pt idx="366">
                  <c:v>3.2414618489573299</c:v>
                </c:pt>
                <c:pt idx="367">
                  <c:v>3.2517635888936902</c:v>
                </c:pt>
                <c:pt idx="368">
                  <c:v>3.2620980689487502</c:v>
                </c:pt>
                <c:pt idx="369">
                  <c:v>3.2724653931744001</c:v>
                </c:pt>
                <c:pt idx="370">
                  <c:v>3.2828656659531998</c:v>
                </c:pt>
                <c:pt idx="371">
                  <c:v>3.2932989919994502</c:v>
                </c:pt>
                <c:pt idx="372">
                  <c:v>3.3037654763602502</c:v>
                </c:pt>
                <c:pt idx="373">
                  <c:v>3.3142652244165598</c:v>
                </c:pt>
                <c:pt idx="374">
                  <c:v>3.3247983418842302</c:v>
                </c:pt>
                <c:pt idx="375">
                  <c:v>3.3353649348151202</c:v>
                </c:pt>
                <c:pt idx="376">
                  <c:v>3.3459651095981</c:v>
                </c:pt>
                <c:pt idx="377">
                  <c:v>3.3565989729601902</c:v>
                </c:pt>
                <c:pt idx="378">
                  <c:v>3.3672666319675599</c:v>
                </c:pt>
                <c:pt idx="379">
                  <c:v>3.3779681940266899</c:v>
                </c:pt>
                <c:pt idx="380">
                  <c:v>3.3887037668853801</c:v>
                </c:pt>
                <c:pt idx="381">
                  <c:v>3.3994734586338802</c:v>
                </c:pt>
                <c:pt idx="382">
                  <c:v>3.4102773777059698</c:v>
                </c:pt>
                <c:pt idx="383">
                  <c:v>3.4211156328800301</c:v>
                </c:pt>
                <c:pt idx="384">
                  <c:v>3.43198833328016</c:v>
                </c:pt>
                <c:pt idx="385">
                  <c:v>3.4428955883772598</c:v>
                </c:pt>
                <c:pt idx="386">
                  <c:v>3.4538375079901402</c:v>
                </c:pt>
                <c:pt idx="387">
                  <c:v>3.4648142022866302</c:v>
                </c:pt>
                <c:pt idx="388">
                  <c:v>3.4758257817847</c:v>
                </c:pt>
                <c:pt idx="389">
                  <c:v>3.4868723573535498</c:v>
                </c:pt>
                <c:pt idx="390">
                  <c:v>3.4979540402147098</c:v>
                </c:pt>
                <c:pt idx="391">
                  <c:v>3.50907094194325</c:v>
                </c:pt>
                <c:pt idx="392">
                  <c:v>3.52022317446876</c:v>
                </c:pt>
                <c:pt idx="393">
                  <c:v>3.5314108500765999</c:v>
                </c:pt>
                <c:pt idx="394">
                  <c:v>3.5426340814089698</c:v>
                </c:pt>
                <c:pt idx="395">
                  <c:v>3.5538929814660798</c:v>
                </c:pt>
                <c:pt idx="396">
                  <c:v>3.5651876636072402</c:v>
                </c:pt>
                <c:pt idx="397">
                  <c:v>3.57651824155207</c:v>
                </c:pt>
                <c:pt idx="398">
                  <c:v>3.5878848293815602</c:v>
                </c:pt>
                <c:pt idx="399">
                  <c:v>3.59928754153928</c:v>
                </c:pt>
                <c:pt idx="400">
                  <c:v>3.6107264928325198</c:v>
                </c:pt>
                <c:pt idx="401">
                  <c:v>3.6222017984334398</c:v>
                </c:pt>
                <c:pt idx="402">
                  <c:v>3.6337135738802102</c:v>
                </c:pt>
                <c:pt idx="403">
                  <c:v>3.6452619350782198</c:v>
                </c:pt>
                <c:pt idx="404">
                  <c:v>3.6568469983012202</c:v>
                </c:pt>
                <c:pt idx="405">
                  <c:v>3.6684688801924601</c:v>
                </c:pt>
                <c:pt idx="406">
                  <c:v>3.6801276977659301</c:v>
                </c:pt>
                <c:pt idx="407">
                  <c:v>3.6918235684075</c:v>
                </c:pt>
                <c:pt idx="408">
                  <c:v>3.7035566098760802</c:v>
                </c:pt>
                <c:pt idx="409">
                  <c:v>3.7153269403048701</c:v>
                </c:pt>
                <c:pt idx="410">
                  <c:v>3.7271346782024799</c:v>
                </c:pt>
                <c:pt idx="411">
                  <c:v>3.7389799424541499</c:v>
                </c:pt>
                <c:pt idx="412">
                  <c:v>3.7508628523229901</c:v>
                </c:pt>
                <c:pt idx="413">
                  <c:v>3.7627835274510901</c:v>
                </c:pt>
                <c:pt idx="414">
                  <c:v>3.77474208786083</c:v>
                </c:pt>
                <c:pt idx="415">
                  <c:v>3.78673865395599</c:v>
                </c:pt>
                <c:pt idx="416">
                  <c:v>3.79877334652305</c:v>
                </c:pt>
                <c:pt idx="417">
                  <c:v>3.8108462867323101</c:v>
                </c:pt>
                <c:pt idx="418">
                  <c:v>3.8229575961391999</c:v>
                </c:pt>
                <c:pt idx="419">
                  <c:v>3.8351073966854599</c:v>
                </c:pt>
                <c:pt idx="420">
                  <c:v>3.8472958107003801</c:v>
                </c:pt>
                <c:pt idx="421">
                  <c:v>3.8595229609020101</c:v>
                </c:pt>
                <c:pt idx="422">
                  <c:v>3.8717889703984398</c:v>
                </c:pt>
                <c:pt idx="423">
                  <c:v>3.8840939626889801</c:v>
                </c:pt>
                <c:pt idx="424">
                  <c:v>3.8964380616654601</c:v>
                </c:pt>
                <c:pt idx="425">
                  <c:v>3.90882139161344</c:v>
                </c:pt>
                <c:pt idx="426">
                  <c:v>3.9212440772134598</c:v>
                </c:pt>
                <c:pt idx="427">
                  <c:v>3.93370624354234</c:v>
                </c:pt>
                <c:pt idx="428">
                  <c:v>3.9462080160744102</c:v>
                </c:pt>
                <c:pt idx="429">
                  <c:v>3.9587495206827201</c:v>
                </c:pt>
                <c:pt idx="430">
                  <c:v>3.9713308836404102</c:v>
                </c:pt>
                <c:pt idx="431">
                  <c:v>3.9839522316219198</c:v>
                </c:pt>
                <c:pt idx="432">
                  <c:v>3.99661369170428</c:v>
                </c:pt>
                <c:pt idx="433">
                  <c:v>4.0093153913683599</c:v>
                </c:pt>
                <c:pt idx="434">
                  <c:v>4.0220574585001998</c:v>
                </c:pt>
                <c:pt idx="435">
                  <c:v>4.0348400213922799</c:v>
                </c:pt>
                <c:pt idx="436">
                  <c:v>4.0476632087447904</c:v>
                </c:pt>
                <c:pt idx="437">
                  <c:v>4.0605271496669602</c:v>
                </c:pt>
                <c:pt idx="438">
                  <c:v>4.07343197367834</c:v>
                </c:pt>
                <c:pt idx="439">
                  <c:v>4.0863778107101103</c:v>
                </c:pt>
                <c:pt idx="440">
                  <c:v>4.0993647911063702</c:v>
                </c:pt>
                <c:pt idx="441">
                  <c:v>4.11239304562549</c:v>
                </c:pt>
                <c:pt idx="442">
                  <c:v>4.1254627054414001</c:v>
                </c:pt>
                <c:pt idx="443">
                  <c:v>4.1385739021449197</c:v>
                </c:pt>
                <c:pt idx="444">
                  <c:v>4.1517267677450498</c:v>
                </c:pt>
                <c:pt idx="445">
                  <c:v>4.1649214346703696</c:v>
                </c:pt>
                <c:pt idx="446">
                  <c:v>4.1781580357703296</c:v>
                </c:pt>
                <c:pt idx="447">
                  <c:v>4.1914367043165397</c:v>
                </c:pt>
                <c:pt idx="448">
                  <c:v>4.2047575740042102</c:v>
                </c:pt>
                <c:pt idx="449">
                  <c:v>4.2181207789534998</c:v>
                </c:pt>
                <c:pt idx="450">
                  <c:v>4.2315264537106598</c:v>
                </c:pt>
                <c:pt idx="451">
                  <c:v>4.2449747332497196</c:v>
                </c:pt>
                <c:pt idx="452">
                  <c:v>4.2584657529735601</c:v>
                </c:pt>
                <c:pt idx="453">
                  <c:v>4.2719996487154299</c:v>
                </c:pt>
                <c:pt idx="454">
                  <c:v>4.2855765567402404</c:v>
                </c:pt>
                <c:pt idx="455">
                  <c:v>4.2991966137460302</c:v>
                </c:pt>
                <c:pt idx="456">
                  <c:v>4.3128599568652399</c:v>
                </c:pt>
                <c:pt idx="457">
                  <c:v>4.3265667236661098</c:v>
                </c:pt>
                <c:pt idx="458">
                  <c:v>4.3403170521541199</c:v>
                </c:pt>
                <c:pt idx="459">
                  <c:v>4.3541110807733299</c:v>
                </c:pt>
                <c:pt idx="460">
                  <c:v>4.36794894840782</c:v>
                </c:pt>
                <c:pt idx="461">
                  <c:v>4.3818307943830597</c:v>
                </c:pt>
                <c:pt idx="462">
                  <c:v>4.3957567584672503</c:v>
                </c:pt>
                <c:pt idx="463">
                  <c:v>4.4097269808728496</c:v>
                </c:pt>
                <c:pt idx="464">
                  <c:v>4.4237416022579303</c:v>
                </c:pt>
                <c:pt idx="465">
                  <c:v>4.4378007637275596</c:v>
                </c:pt>
                <c:pt idx="466">
                  <c:v>4.4519046068352601</c:v>
                </c:pt>
                <c:pt idx="467">
                  <c:v>4.46605327358444</c:v>
                </c:pt>
                <c:pt idx="468">
                  <c:v>4.4802469064298096</c:v>
                </c:pt>
                <c:pt idx="469">
                  <c:v>4.49448564827882</c:v>
                </c:pt>
                <c:pt idx="470">
                  <c:v>4.5087696424930899</c:v>
                </c:pt>
                <c:pt idx="471">
                  <c:v>4.5230990328898404</c:v>
                </c:pt>
                <c:pt idx="472">
                  <c:v>4.5374739637434196</c:v>
                </c:pt>
                <c:pt idx="473">
                  <c:v>4.5518945797866301</c:v>
                </c:pt>
                <c:pt idx="474">
                  <c:v>4.56636102621224</c:v>
                </c:pt>
                <c:pt idx="475">
                  <c:v>4.5808734486745601</c:v>
                </c:pt>
                <c:pt idx="476">
                  <c:v>4.5954319932907204</c:v>
                </c:pt>
                <c:pt idx="477">
                  <c:v>4.6100368066422401</c:v>
                </c:pt>
                <c:pt idx="478">
                  <c:v>4.6246880357765203</c:v>
                </c:pt>
                <c:pt idx="479">
                  <c:v>4.6393858282082698</c:v>
                </c:pt>
                <c:pt idx="480">
                  <c:v>4.6541303319209799</c:v>
                </c:pt>
                <c:pt idx="481">
                  <c:v>4.6689216953685602</c:v>
                </c:pt>
                <c:pt idx="482">
                  <c:v>4.6837600674766096</c:v>
                </c:pt>
                <c:pt idx="483">
                  <c:v>4.6986455976441199</c:v>
                </c:pt>
                <c:pt idx="484">
                  <c:v>4.7135784357448101</c:v>
                </c:pt>
                <c:pt idx="485">
                  <c:v>4.7285587321287599</c:v>
                </c:pt>
                <c:pt idx="486">
                  <c:v>4.7435866376239</c:v>
                </c:pt>
                <c:pt idx="487">
                  <c:v>4.7586623035374398</c:v>
                </c:pt>
                <c:pt idx="488">
                  <c:v>4.7737858816575196</c:v>
                </c:pt>
                <c:pt idx="489">
                  <c:v>4.7889575242546796</c:v>
                </c:pt>
                <c:pt idx="490">
                  <c:v>4.8041773840833599</c:v>
                </c:pt>
                <c:pt idx="491">
                  <c:v>4.8194456143834898</c:v>
                </c:pt>
                <c:pt idx="492">
                  <c:v>4.8347623688820303</c:v>
                </c:pt>
                <c:pt idx="493">
                  <c:v>4.8501278017944403</c:v>
                </c:pt>
                <c:pt idx="494">
                  <c:v>4.8655420678263699</c:v>
                </c:pt>
                <c:pt idx="495">
                  <c:v>4.8810053221751</c:v>
                </c:pt>
                <c:pt idx="496">
                  <c:v>4.8965177205311896</c:v>
                </c:pt>
                <c:pt idx="497">
                  <c:v>4.9120794190799</c:v>
                </c:pt>
                <c:pt idx="498">
                  <c:v>4.9276905745030097</c:v>
                </c:pt>
                <c:pt idx="499">
                  <c:v>4.9433513439801002</c:v>
                </c:pt>
                <c:pt idx="500">
                  <c:v>4.9590618851904402</c:v>
                </c:pt>
                <c:pt idx="501">
                  <c:v>4.9748223563142799</c:v>
                </c:pt>
                <c:pt idx="502">
                  <c:v>4.9906329160346798</c:v>
                </c:pt>
                <c:pt idx="503">
                  <c:v>5.0064937235389904</c:v>
                </c:pt>
                <c:pt idx="504">
                  <c:v>5.0224049385204204</c:v>
                </c:pt>
                <c:pt idx="505">
                  <c:v>5.0383667211798002</c:v>
                </c:pt>
                <c:pt idx="506">
                  <c:v>5.0543792322270198</c:v>
                </c:pt>
                <c:pt idx="507">
                  <c:v>5.0704426328827799</c:v>
                </c:pt>
                <c:pt idx="508">
                  <c:v>5.0865570848800896</c:v>
                </c:pt>
                <c:pt idx="509">
                  <c:v>5.1027227504660697</c:v>
                </c:pt>
                <c:pt idx="510">
                  <c:v>5.1189397924033599</c:v>
                </c:pt>
                <c:pt idx="511">
                  <c:v>5.1352083739719401</c:v>
                </c:pt>
                <c:pt idx="512">
                  <c:v>5.1515286589707401</c:v>
                </c:pt>
                <c:pt idx="513">
                  <c:v>5.1679008117191598</c:v>
                </c:pt>
                <c:pt idx="514">
                  <c:v>5.1843249970590097</c:v>
                </c:pt>
                <c:pt idx="515">
                  <c:v>5.2008013803557498</c:v>
                </c:pt>
                <c:pt idx="516">
                  <c:v>5.2173301275006096</c:v>
                </c:pt>
                <c:pt idx="517">
                  <c:v>5.23391140491188</c:v>
                </c:pt>
                <c:pt idx="518">
                  <c:v>5.2505453795368604</c:v>
                </c:pt>
                <c:pt idx="519">
                  <c:v>5.2672322188533096</c:v>
                </c:pt>
                <c:pt idx="520">
                  <c:v>5.2839720908713996</c:v>
                </c:pt>
                <c:pt idx="521">
                  <c:v>5.3007651641351199</c:v>
                </c:pt>
                <c:pt idx="522">
                  <c:v>5.3176116077242401</c:v>
                </c:pt>
                <c:pt idx="523">
                  <c:v>5.3345115912557102</c:v>
                </c:pt>
                <c:pt idx="524">
                  <c:v>5.3514652848857303</c:v>
                </c:pt>
                <c:pt idx="525">
                  <c:v>5.3684728593111597</c:v>
                </c:pt>
                <c:pt idx="526">
                  <c:v>5.3855344857714096</c:v>
                </c:pt>
                <c:pt idx="527">
                  <c:v>5.4026503360500699</c:v>
                </c:pt>
                <c:pt idx="528">
                  <c:v>5.4198205824766701</c:v>
                </c:pt>
                <c:pt idx="529">
                  <c:v>5.4370453979284896</c:v>
                </c:pt>
                <c:pt idx="530">
                  <c:v>5.4543249558321802</c:v>
                </c:pt>
                <c:pt idx="531">
                  <c:v>5.4716594301655403</c:v>
                </c:pt>
                <c:pt idx="532">
                  <c:v>5.4890489954593802</c:v>
                </c:pt>
                <c:pt idx="533">
                  <c:v>5.5064938267991002</c:v>
                </c:pt>
                <c:pt idx="534">
                  <c:v>5.5239940998265604</c:v>
                </c:pt>
                <c:pt idx="535">
                  <c:v>5.5415499907418404</c:v>
                </c:pt>
                <c:pt idx="536">
                  <c:v>5.55916167630504</c:v>
                </c:pt>
                <c:pt idx="537">
                  <c:v>5.5768293338379804</c:v>
                </c:pt>
                <c:pt idx="538">
                  <c:v>5.5945531412260197</c:v>
                </c:pt>
                <c:pt idx="539">
                  <c:v>5.6123332769199497</c:v>
                </c:pt>
                <c:pt idx="540">
                  <c:v>5.6301699199375497</c:v>
                </c:pt>
                <c:pt idx="541">
                  <c:v>5.6480632498656496</c:v>
                </c:pt>
                <c:pt idx="542">
                  <c:v>5.6660134468617498</c:v>
                </c:pt>
                <c:pt idx="543">
                  <c:v>5.6840206916560199</c:v>
                </c:pt>
                <c:pt idx="544">
                  <c:v>5.7020851655529396</c:v>
                </c:pt>
                <c:pt idx="545">
                  <c:v>5.7202070504331797</c:v>
                </c:pt>
                <c:pt idx="546">
                  <c:v>5.7383865287554903</c:v>
                </c:pt>
                <c:pt idx="547">
                  <c:v>5.7566237835584202</c:v>
                </c:pt>
                <c:pt idx="548">
                  <c:v>5.7749189984624199</c:v>
                </c:pt>
                <c:pt idx="549">
                  <c:v>5.7932723576712801</c:v>
                </c:pt>
                <c:pt idx="550">
                  <c:v>5.8116840459743102</c:v>
                </c:pt>
                <c:pt idx="551">
                  <c:v>5.8301542487481601</c:v>
                </c:pt>
                <c:pt idx="552">
                  <c:v>5.8486831519585296</c:v>
                </c:pt>
                <c:pt idx="553">
                  <c:v>5.8672709421621896</c:v>
                </c:pt>
                <c:pt idx="554">
                  <c:v>5.8859178065088296</c:v>
                </c:pt>
                <c:pt idx="555">
                  <c:v>5.90462393274289</c:v>
                </c:pt>
                <c:pt idx="556">
                  <c:v>5.9233895092054496</c:v>
                </c:pt>
                <c:pt idx="557">
                  <c:v>5.94221472483627</c:v>
                </c:pt>
                <c:pt idx="558">
                  <c:v>5.9610997691754202</c:v>
                </c:pt>
                <c:pt idx="559">
                  <c:v>5.9800448323655102</c:v>
                </c:pt>
                <c:pt idx="560">
                  <c:v>5.9990501051533496</c:v>
                </c:pt>
                <c:pt idx="561">
                  <c:v>6.0181157788920503</c:v>
                </c:pt>
                <c:pt idx="562">
                  <c:v>6.0372420455426301</c:v>
                </c:pt>
                <c:pt idx="563">
                  <c:v>6.0564290976765598</c:v>
                </c:pt>
                <c:pt idx="564">
                  <c:v>6.0756771284770101</c:v>
                </c:pt>
                <c:pt idx="565">
                  <c:v>6.0949863317412696</c:v>
                </c:pt>
                <c:pt idx="566">
                  <c:v>6.1143569018824602</c:v>
                </c:pt>
                <c:pt idx="567">
                  <c:v>6.1337890339316399</c:v>
                </c:pt>
                <c:pt idx="568">
                  <c:v>6.1532829235396598</c:v>
                </c:pt>
                <c:pt idx="569">
                  <c:v>6.1728387669790603</c:v>
                </c:pt>
                <c:pt idx="570">
                  <c:v>6.1924567611464303</c:v>
                </c:pt>
                <c:pt idx="571">
                  <c:v>6.21213710356378</c:v>
                </c:pt>
                <c:pt idx="572">
                  <c:v>6.2318799923812502</c:v>
                </c:pt>
                <c:pt idx="573">
                  <c:v>6.2516856263783698</c:v>
                </c:pt>
                <c:pt idx="574">
                  <c:v>6.2715542049666597</c:v>
                </c:pt>
                <c:pt idx="575">
                  <c:v>6.2914859281911601</c:v>
                </c:pt>
                <c:pt idx="576">
                  <c:v>6.3114809967329304</c:v>
                </c:pt>
                <c:pt idx="577">
                  <c:v>6.3315396119107001</c:v>
                </c:pt>
                <c:pt idx="578">
                  <c:v>6.3516619756829797</c:v>
                </c:pt>
                <c:pt idx="579">
                  <c:v>6.3718482906501697</c:v>
                </c:pt>
                <c:pt idx="580">
                  <c:v>6.39209876005651</c:v>
                </c:pt>
                <c:pt idx="581">
                  <c:v>6.4124135877922903</c:v>
                </c:pt>
                <c:pt idx="582">
                  <c:v>6.4327929783956401</c:v>
                </c:pt>
                <c:pt idx="583">
                  <c:v>6.4532371370548702</c:v>
                </c:pt>
                <c:pt idx="584">
                  <c:v>6.4737462696102996</c:v>
                </c:pt>
                <c:pt idx="585">
                  <c:v>6.4943205825564903</c:v>
                </c:pt>
                <c:pt idx="586">
                  <c:v>6.5149602830441902</c:v>
                </c:pt>
                <c:pt idx="587">
                  <c:v>6.5356655788826004</c:v>
                </c:pt>
                <c:pt idx="588">
                  <c:v>6.5564366785413402</c:v>
                </c:pt>
                <c:pt idx="589">
                  <c:v>6.5772737911524999</c:v>
                </c:pt>
                <c:pt idx="590">
                  <c:v>6.5981771265129003</c:v>
                </c:pt>
                <c:pt idx="591">
                  <c:v>6.6191468950860504</c:v>
                </c:pt>
                <c:pt idx="592">
                  <c:v>6.6401833080044099</c:v>
                </c:pt>
                <c:pt idx="593">
                  <c:v>6.6612865770713503</c:v>
                </c:pt>
                <c:pt idx="594">
                  <c:v>6.6824569147634802</c:v>
                </c:pt>
                <c:pt idx="595">
                  <c:v>6.7036945342326</c:v>
                </c:pt>
                <c:pt idx="596">
                  <c:v>6.7249996493079296</c:v>
                </c:pt>
                <c:pt idx="597">
                  <c:v>6.7463724744984699</c:v>
                </c:pt>
                <c:pt idx="598">
                  <c:v>6.7678132249945202</c:v>
                </c:pt>
                <c:pt idx="599">
                  <c:v>6.7893221166706903</c:v>
                </c:pt>
                <c:pt idx="600">
                  <c:v>6.8108993660875399</c:v>
                </c:pt>
                <c:pt idx="601">
                  <c:v>6.8325451904937999</c:v>
                </c:pt>
                <c:pt idx="602">
                  <c:v>6.8542598078287398</c:v>
                </c:pt>
                <c:pt idx="603">
                  <c:v>6.8760434367242098</c:v>
                </c:pt>
                <c:pt idx="604">
                  <c:v>6.8978962965069304</c:v>
                </c:pt>
                <c:pt idx="605">
                  <c:v>6.9198186072005603</c:v>
                </c:pt>
                <c:pt idx="606">
                  <c:v>6.94181058952827</c:v>
                </c:pt>
                <c:pt idx="607">
                  <c:v>6.9638724649145001</c:v>
                </c:pt>
                <c:pt idx="608">
                  <c:v>6.9860044554873504</c:v>
                </c:pt>
                <c:pt idx="609">
                  <c:v>7.0082067840811204</c:v>
                </c:pt>
                <c:pt idx="610">
                  <c:v>7.0304796742380997</c:v>
                </c:pt>
                <c:pt idx="611">
                  <c:v>7.0528233502110496</c:v>
                </c:pt>
                <c:pt idx="612">
                  <c:v>7.0752380369655397</c:v>
                </c:pt>
                <c:pt idx="613">
                  <c:v>7.0977239601819804</c:v>
                </c:pt>
                <c:pt idx="614">
                  <c:v>7.1202813462581203</c:v>
                </c:pt>
                <c:pt idx="615">
                  <c:v>7.14291042231104</c:v>
                </c:pt>
                <c:pt idx="616">
                  <c:v>7.16561141617992</c:v>
                </c:pt>
                <c:pt idx="617">
                  <c:v>7.1883845564278204</c:v>
                </c:pt>
                <c:pt idx="618">
                  <c:v>7.2112300723442404</c:v>
                </c:pt>
                <c:pt idx="619">
                  <c:v>7.2341481939474201</c:v>
                </c:pt>
                <c:pt idx="620">
                  <c:v>7.25713915198663</c:v>
                </c:pt>
                <c:pt idx="621">
                  <c:v>7.28020317794455</c:v>
                </c:pt>
                <c:pt idx="622">
                  <c:v>7.3033405040392596</c:v>
                </c:pt>
                <c:pt idx="623">
                  <c:v>7.3265513632272299</c:v>
                </c:pt>
                <c:pt idx="624">
                  <c:v>7.3498359892050598</c:v>
                </c:pt>
                <c:pt idx="625">
                  <c:v>7.3731946164120901</c:v>
                </c:pt>
                <c:pt idx="626">
                  <c:v>7.3966274800328096</c:v>
                </c:pt>
                <c:pt idx="627">
                  <c:v>7.4201348159991696</c:v>
                </c:pt>
                <c:pt idx="628">
                  <c:v>7.44371686099272</c:v>
                </c:pt>
                <c:pt idx="629">
                  <c:v>7.4673738524475297</c:v>
                </c:pt>
                <c:pt idx="630">
                  <c:v>7.4911060285520996</c:v>
                </c:pt>
                <c:pt idx="631">
                  <c:v>7.5149136282517901</c:v>
                </c:pt>
                <c:pt idx="632">
                  <c:v>7.5387968912514998</c:v>
                </c:pt>
                <c:pt idx="633">
                  <c:v>7.5627560580181399</c:v>
                </c:pt>
                <c:pt idx="634">
                  <c:v>7.5867913697824303</c:v>
                </c:pt>
                <c:pt idx="635">
                  <c:v>7.61090306854204</c:v>
                </c:pt>
                <c:pt idx="636">
                  <c:v>7.6350913970637997</c:v>
                </c:pt>
                <c:pt idx="637">
                  <c:v>7.6593565988856396</c:v>
                </c:pt>
                <c:pt idx="638">
                  <c:v>7.68369891831993</c:v>
                </c:pt>
                <c:pt idx="639">
                  <c:v>7.7081186004554496</c:v>
                </c:pt>
                <c:pt idx="640">
                  <c:v>7.7326158911596599</c:v>
                </c:pt>
                <c:pt idx="641">
                  <c:v>7.7571910370815802</c:v>
                </c:pt>
                <c:pt idx="642">
                  <c:v>7.7818442856540697</c:v>
                </c:pt>
                <c:pt idx="643">
                  <c:v>7.8065758850964198</c:v>
                </c:pt>
                <c:pt idx="644">
                  <c:v>7.8313860844166898</c:v>
                </c:pt>
                <c:pt idx="645">
                  <c:v>7.8562751334144396</c:v>
                </c:pt>
                <c:pt idx="646">
                  <c:v>7.8812432826829504</c:v>
                </c:pt>
                <c:pt idx="647">
                  <c:v>7.90629078361202</c:v>
                </c:pt>
                <c:pt idx="648">
                  <c:v>7.9314178883904196</c:v>
                </c:pt>
                <c:pt idx="649">
                  <c:v>7.95662485000841</c:v>
                </c:pt>
                <c:pt idx="650">
                  <c:v>7.9819119222601902</c:v>
                </c:pt>
                <c:pt idx="651">
                  <c:v>8.0072793597466294</c:v>
                </c:pt>
                <c:pt idx="652">
                  <c:v>8.0327274178776307</c:v>
                </c:pt>
                <c:pt idx="653">
                  <c:v>8.0582563528750608</c:v>
                </c:pt>
                <c:pt idx="654">
                  <c:v>8.0838664217748999</c:v>
                </c:pt>
                <c:pt idx="655">
                  <c:v>8.1095578824300496</c:v>
                </c:pt>
                <c:pt idx="656">
                  <c:v>8.1353309935127402</c:v>
                </c:pt>
                <c:pt idx="657">
                  <c:v>8.1611860145177193</c:v>
                </c:pt>
                <c:pt idx="658">
                  <c:v>8.1871232057637293</c:v>
                </c:pt>
                <c:pt idx="659">
                  <c:v>8.2131428283980199</c:v>
                </c:pt>
                <c:pt idx="660">
                  <c:v>8.2392451443963903</c:v>
                </c:pt>
                <c:pt idx="661">
                  <c:v>8.2654304165682202</c:v>
                </c:pt>
                <c:pt idx="662">
                  <c:v>8.2916989085575707</c:v>
                </c:pt>
                <c:pt idx="663">
                  <c:v>8.3180508848471</c:v>
                </c:pt>
                <c:pt idx="664">
                  <c:v>8.3444866107590094</c:v>
                </c:pt>
                <c:pt idx="665">
                  <c:v>8.3710063524594105</c:v>
                </c:pt>
                <c:pt idx="666">
                  <c:v>8.3976103769604507</c:v>
                </c:pt>
                <c:pt idx="667">
                  <c:v>8.4242989521221308</c:v>
                </c:pt>
                <c:pt idx="668">
                  <c:v>8.4510723466569004</c:v>
                </c:pt>
                <c:pt idx="669">
                  <c:v>8.4779308301297096</c:v>
                </c:pt>
                <c:pt idx="670">
                  <c:v>8.5048746729638491</c:v>
                </c:pt>
                <c:pt idx="671">
                  <c:v>8.5319041464404499</c:v>
                </c:pt>
                <c:pt idx="672">
                  <c:v>8.5590195227041299</c:v>
                </c:pt>
                <c:pt idx="673">
                  <c:v>8.5862210747635199</c:v>
                </c:pt>
                <c:pt idx="674">
                  <c:v>8.6135090764954896</c:v>
                </c:pt>
                <c:pt idx="675">
                  <c:v>8.6408838026467905</c:v>
                </c:pt>
                <c:pt idx="676">
                  <c:v>8.6683455288380102</c:v>
                </c:pt>
                <c:pt idx="677">
                  <c:v>8.69589453156504</c:v>
                </c:pt>
                <c:pt idx="678">
                  <c:v>8.7235310882030195</c:v>
                </c:pt>
                <c:pt idx="679">
                  <c:v>8.7512554770081099</c:v>
                </c:pt>
                <c:pt idx="680">
                  <c:v>8.7790679771211995</c:v>
                </c:pt>
                <c:pt idx="681">
                  <c:v>8.8069688685701308</c:v>
                </c:pt>
                <c:pt idx="682">
                  <c:v>8.8349584322731491</c:v>
                </c:pt>
                <c:pt idx="683">
                  <c:v>8.86303695004022</c:v>
                </c:pt>
                <c:pt idx="684">
                  <c:v>8.89120470457833</c:v>
                </c:pt>
                <c:pt idx="685">
                  <c:v>8.9194619794916896</c:v>
                </c:pt>
                <c:pt idx="686">
                  <c:v>8.94780905928687</c:v>
                </c:pt>
                <c:pt idx="687">
                  <c:v>8.9762462293737304</c:v>
                </c:pt>
                <c:pt idx="688">
                  <c:v>9.0047737760700208</c:v>
                </c:pt>
                <c:pt idx="689">
                  <c:v>9.0333919866023695</c:v>
                </c:pt>
                <c:pt idx="690">
                  <c:v>9.0621011491117898</c:v>
                </c:pt>
                <c:pt idx="691">
                  <c:v>9.09090155265352</c:v>
                </c:pt>
                <c:pt idx="692">
                  <c:v>9.1197934872023598</c:v>
                </c:pt>
                <c:pt idx="693">
                  <c:v>9.1487772436540507</c:v>
                </c:pt>
                <c:pt idx="694">
                  <c:v>9.1778531138299808</c:v>
                </c:pt>
                <c:pt idx="695">
                  <c:v>9.2070213904773102</c:v>
                </c:pt>
                <c:pt idx="696">
                  <c:v>9.2362823672752903</c:v>
                </c:pt>
                <c:pt idx="697">
                  <c:v>9.2656363388349092</c:v>
                </c:pt>
                <c:pt idx="698">
                  <c:v>9.29508360070494</c:v>
                </c:pt>
                <c:pt idx="699">
                  <c:v>9.3246244493721608</c:v>
                </c:pt>
                <c:pt idx="700">
                  <c:v>9.3542591822668193</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0.28402219911739202</c:v>
                </c:pt>
                <c:pt idx="1">
                  <c:v>0.28930469497553901</c:v>
                </c:pt>
                <c:pt idx="2">
                  <c:v>0.294685424373688</c:v>
                </c:pt>
                <c:pt idx="3">
                  <c:v>0.30016621307126901</c:v>
                </c:pt>
                <c:pt idx="4">
                  <c:v>0.305748920382304</c:v>
                </c:pt>
                <c:pt idx="5">
                  <c:v>0.31143529091527899</c:v>
                </c:pt>
                <c:pt idx="6">
                  <c:v>0.31722669719827301</c:v>
                </c:pt>
                <c:pt idx="7">
                  <c:v>0.32312444158662601</c:v>
                </c:pt>
                <c:pt idx="8">
                  <c:v>0.32912981514668699</c:v>
                </c:pt>
                <c:pt idx="9">
                  <c:v>0.33524409617372802</c:v>
                </c:pt>
                <c:pt idx="10">
                  <c:v>0.341468548658171</c:v>
                </c:pt>
                <c:pt idx="11">
                  <c:v>0.34780442069967799</c:v>
                </c:pt>
                <c:pt idx="12">
                  <c:v>0.35425294286868703</c:v>
                </c:pt>
                <c:pt idx="13">
                  <c:v>0.36081532651505499</c:v>
                </c:pt>
                <c:pt idx="14">
                  <c:v>0.36749276202354098</c:v>
                </c:pt>
                <c:pt idx="15">
                  <c:v>0.37428641701591198</c:v>
                </c:pt>
                <c:pt idx="16">
                  <c:v>0.38119743449957</c:v>
                </c:pt>
                <c:pt idx="17">
                  <c:v>0.388226930962629</c:v>
                </c:pt>
                <c:pt idx="18">
                  <c:v>0.39537599441550803</c:v>
                </c:pt>
                <c:pt idx="19">
                  <c:v>0.40264568237915999</c:v>
                </c:pt>
                <c:pt idx="20">
                  <c:v>0.41003701982016699</c:v>
                </c:pt>
                <c:pt idx="21">
                  <c:v>0.41755099703302201</c:v>
                </c:pt>
                <c:pt idx="22">
                  <c:v>0.42518856747004502</c:v>
                </c:pt>
                <c:pt idx="23">
                  <c:v>0.43295064551945001</c:v>
                </c:pt>
                <c:pt idx="24">
                  <c:v>0.44083810423224701</c:v>
                </c:pt>
                <c:pt idx="25">
                  <c:v>0.44885177299871198</c:v>
                </c:pt>
                <c:pt idx="26">
                  <c:v>0.45699243517536797</c:v>
                </c:pt>
                <c:pt idx="27">
                  <c:v>0.46526082566346499</c:v>
                </c:pt>
                <c:pt idx="28">
                  <c:v>0.47365762844013698</c:v>
                </c:pt>
                <c:pt idx="29">
                  <c:v>0.48218347404352502</c:v>
                </c:pt>
                <c:pt idx="30">
                  <c:v>0.49083893701331299</c:v>
                </c:pt>
                <c:pt idx="31">
                  <c:v>0.49962453328825801</c:v>
                </c:pt>
                <c:pt idx="32">
                  <c:v>0.508540717562453</c:v>
                </c:pt>
                <c:pt idx="33">
                  <c:v>0.51758788060223004</c:v>
                </c:pt>
                <c:pt idx="34">
                  <c:v>0.52676634652574905</c:v>
                </c:pt>
                <c:pt idx="35">
                  <c:v>0.53607637004750197</c:v>
                </c:pt>
                <c:pt idx="36">
                  <c:v>0.54551813369012403</c:v>
                </c:pt>
                <c:pt idx="37">
                  <c:v>0.55509174496608704</c:v>
                </c:pt>
                <c:pt idx="38">
                  <c:v>0.56479723353200095</c:v>
                </c:pt>
                <c:pt idx="39">
                  <c:v>0.57463454831847505</c:v>
                </c:pt>
                <c:pt idx="40">
                  <c:v>0.58460355463862601</c:v>
                </c:pt>
                <c:pt idx="41">
                  <c:v>0.59470403127854998</c:v>
                </c:pt>
                <c:pt idx="42">
                  <c:v>0.60493566757323802</c:v>
                </c:pt>
                <c:pt idx="43">
                  <c:v>0.61529806047162205</c:v>
                </c:pt>
                <c:pt idx="44">
                  <c:v>0.62579071159463195</c:v>
                </c:pt>
                <c:pt idx="45">
                  <c:v>0.63641302429033297</c:v>
                </c:pt>
                <c:pt idx="46">
                  <c:v>0.64716430069043696</c:v>
                </c:pt>
                <c:pt idx="47">
                  <c:v>0.65804373877264899</c:v>
                </c:pt>
                <c:pt idx="48">
                  <c:v>0.66905042943353199</c:v>
                </c:pt>
                <c:pt idx="49">
                  <c:v>0.68018335357678195</c:v>
                </c:pt>
                <c:pt idx="50">
                  <c:v>0.69144137922198901</c:v>
                </c:pt>
                <c:pt idx="51">
                  <c:v>0.70282325863916695</c:v>
                </c:pt>
                <c:pt idx="52">
                  <c:v>0.71432762551455797</c:v>
                </c:pt>
                <c:pt idx="53">
                  <c:v>0.72595299215337195</c:v>
                </c:pt>
                <c:pt idx="54">
                  <c:v>0.73769774672537602</c:v>
                </c:pt>
                <c:pt idx="55">
                  <c:v>0.74956015055939595</c:v>
                </c:pt>
                <c:pt idx="56">
                  <c:v>0.76153833549300998</c:v>
                </c:pt>
                <c:pt idx="57">
                  <c:v>0.77363030128389598</c:v>
                </c:pt>
                <c:pt idx="58">
                  <c:v>0.78583391308949002</c:v>
                </c:pt>
                <c:pt idx="59">
                  <c:v>0.79814689902177405</c:v>
                </c:pt>
                <c:pt idx="60">
                  <c:v>0.81056684778419497</c:v>
                </c:pt>
                <c:pt idx="61">
                  <c:v>0.82309120639790601</c:v>
                </c:pt>
                <c:pt idx="62">
                  <c:v>0.83571727802464502</c:v>
                </c:pt>
                <c:pt idx="63">
                  <c:v>0.84844221989375002</c:v>
                </c:pt>
                <c:pt idx="64">
                  <c:v>0.861263041340953</c:v>
                </c:pt>
                <c:pt idx="65">
                  <c:v>0.87417660196672597</c:v>
                </c:pt>
                <c:pt idx="66">
                  <c:v>0.887179609922082</c:v>
                </c:pt>
                <c:pt idx="67">
                  <c:v>0.90026862032986599</c:v>
                </c:pt>
                <c:pt idx="68">
                  <c:v>0.91344003384966699</c:v>
                </c:pt>
                <c:pt idx="69">
                  <c:v>0.92669009539458602</c:v>
                </c:pt>
                <c:pt idx="70">
                  <c:v>0.94001489300818897</c:v>
                </c:pt>
                <c:pt idx="71">
                  <c:v>0.95341035691002796</c:v>
                </c:pt>
                <c:pt idx="72">
                  <c:v>0.96687225871820404</c:v>
                </c:pt>
                <c:pt idx="73">
                  <c:v>0.98039621085746298</c:v>
                </c:pt>
                <c:pt idx="74">
                  <c:v>0.99397766616138505</c:v>
                </c:pt>
                <c:pt idx="75">
                  <c:v>1.00116697759375</c:v>
                </c:pt>
                <c:pt idx="76">
                  <c:v>1.0032766975337</c:v>
                </c:pt>
                <c:pt idx="77">
                  <c:v>1.0054091721567699</c:v>
                </c:pt>
                <c:pt idx="78">
                  <c:v>1.0075643597183399</c:v>
                </c:pt>
                <c:pt idx="79">
                  <c:v>1.00974221801496</c:v>
                </c:pt>
                <c:pt idx="80">
                  <c:v>1.0119427043464799</c:v>
                </c:pt>
                <c:pt idx="81">
                  <c:v>1.01416577547775</c:v>
                </c:pt>
                <c:pt idx="82">
                  <c:v>1.0164113876002201</c:v>
                </c:pt>
                <c:pt idx="83">
                  <c:v>1.01867949629318</c:v>
                </c:pt>
                <c:pt idx="84">
                  <c:v>1.0209700564847799</c:v>
                </c:pt>
                <c:pt idx="85">
                  <c:v>1.02328302241275</c:v>
                </c:pt>
                <c:pt idx="86">
                  <c:v>1.0256183475849101</c:v>
                </c:pt>
                <c:pt idx="87">
                  <c:v>1.0279759847393299</c:v>
                </c:pt>
                <c:pt idx="88">
                  <c:v>1.03035588580436</c:v>
                </c:pt>
                <c:pt idx="89">
                  <c:v>1.0327580018582401</c:v>
                </c:pt>
                <c:pt idx="90">
                  <c:v>1.0351822830886199</c:v>
                </c:pt>
                <c:pt idx="91">
                  <c:v>1.03762867875168</c:v>
                </c:pt>
                <c:pt idx="92">
                  <c:v>1.0400971371311001</c:v>
                </c:pt>
                <c:pt idx="93">
                  <c:v>1.04258760549676</c:v>
                </c:pt>
                <c:pt idx="94">
                  <c:v>1.0451000300631601</c:v>
                </c:pt>
                <c:pt idx="95">
                  <c:v>1.04763435594766</c:v>
                </c:pt>
                <c:pt idx="96">
                  <c:v>1.0501905271284799</c:v>
                </c:pt>
                <c:pt idx="97">
                  <c:v>1.05276848640246</c:v>
                </c:pt>
                <c:pt idx="98">
                  <c:v>1.0553681753426201</c:v>
                </c:pt>
                <c:pt idx="99">
                  <c:v>1.0579895342555301</c:v>
                </c:pt>
                <c:pt idx="100">
                  <c:v>1.0606325021384999</c:v>
                </c:pt>
                <c:pt idx="101">
                  <c:v>1.0632970166365301</c:v>
                </c:pt>
                <c:pt idx="102">
                  <c:v>1.06598301399914</c:v>
                </c:pt>
                <c:pt idx="103">
                  <c:v>1.06869042903706</c:v>
                </c:pt>
                <c:pt idx="104">
                  <c:v>1.0714191950787599</c:v>
                </c:pt>
                <c:pt idx="105">
                  <c:v>1.0741692439268</c:v>
                </c:pt>
                <c:pt idx="106">
                  <c:v>1.0769405058141499</c:v>
                </c:pt>
                <c:pt idx="107">
                  <c:v>1.07973290936043</c:v>
                </c:pt>
                <c:pt idx="108">
                  <c:v>1.0825463815279299</c:v>
                </c:pt>
                <c:pt idx="109">
                  <c:v>1.08538084757779</c:v>
                </c:pt>
                <c:pt idx="110">
                  <c:v>1.0882362310259699</c:v>
                </c:pt>
                <c:pt idx="111">
                  <c:v>1.0911124535993</c:v>
                </c:pt>
                <c:pt idx="112">
                  <c:v>1.0940094351915199</c:v>
                </c:pt>
                <c:pt idx="113">
                  <c:v>1.09692709381937</c:v>
                </c:pt>
                <c:pt idx="114">
                  <c:v>1.0998653455787399</c:v>
                </c:pt>
                <c:pt idx="115">
                  <c:v>1.10282410460092</c:v>
                </c:pt>
                <c:pt idx="116">
                  <c:v>1.1058032830089799</c:v>
                </c:pt>
                <c:pt idx="117">
                  <c:v>1.1088027908742599</c:v>
                </c:pt>
                <c:pt idx="118">
                  <c:v>1.1118225361731899</c:v>
                </c:pt>
                <c:pt idx="119">
                  <c:v>1.1148624247441401</c:v>
                </c:pt>
                <c:pt idx="120">
                  <c:v>1.1179223602447099</c:v>
                </c:pt>
                <c:pt idx="121">
                  <c:v>1.12100224410924</c:v>
                </c:pt>
                <c:pt idx="122">
                  <c:v>1.1241019755066699</c:v>
                </c:pt>
                <c:pt idx="123">
                  <c:v>1.1272214512987999</c:v>
                </c:pt>
                <c:pt idx="124">
                  <c:v>1.1303605659990099</c:v>
                </c:pt>
                <c:pt idx="125">
                  <c:v>1.1335192117314199</c:v>
                </c:pt>
                <c:pt idx="126">
                  <c:v>1.1366972781906099</c:v>
                </c:pt>
                <c:pt idx="127">
                  <c:v>1.13989465260192</c:v>
                </c:pt>
                <c:pt idx="128">
                  <c:v>1.1431112196823801</c:v>
                </c:pt>
                <c:pt idx="129">
                  <c:v>1.14634686160232</c:v>
                </c:pt>
                <c:pt idx="130">
                  <c:v>1.14960145794781</c:v>
                </c:pt>
                <c:pt idx="131">
                  <c:v>1.15287488568381</c:v>
                </c:pt>
                <c:pt idx="132">
                  <c:v>1.15616701911827</c:v>
                </c:pt>
                <c:pt idx="133">
                  <c:v>1.1594777298671499</c:v>
                </c:pt>
                <c:pt idx="134">
                  <c:v>1.1628068868204799</c:v>
                </c:pt>
                <c:pt idx="135">
                  <c:v>1.1661543561094601</c:v>
                </c:pt>
                <c:pt idx="136">
                  <c:v>1.1695200010747799</c:v>
                </c:pt>
                <c:pt idx="137">
                  <c:v>1.1729036822361201</c:v>
                </c:pt>
                <c:pt idx="138">
                  <c:v>1.1763052572630099</c:v>
                </c:pt>
                <c:pt idx="139">
                  <c:v>1.17972458094709</c:v>
                </c:pt>
                <c:pt idx="140">
                  <c:v>1.18316150517579</c:v>
                </c:pt>
                <c:pt idx="141">
                  <c:v>1.1866158789076899</c:v>
                </c:pt>
                <c:pt idx="142">
                  <c:v>1.1900875481494699</c:v>
                </c:pt>
                <c:pt idx="143">
                  <c:v>1.19357635593461</c:v>
                </c:pt>
                <c:pt idx="144">
                  <c:v>1.1970821423039999</c:v>
                </c:pt>
                <c:pt idx="145">
                  <c:v>1.20060474428845</c:v>
                </c:pt>
                <c:pt idx="146">
                  <c:v>1.20414399589328</c:v>
                </c:pt>
                <c:pt idx="147">
                  <c:v>1.2076997280850601</c:v>
                </c:pt>
                <c:pt idx="148">
                  <c:v>1.21127176878063</c:v>
                </c:pt>
                <c:pt idx="149">
                  <c:v>1.2148599428384499</c:v>
                </c:pt>
                <c:pt idx="150">
                  <c:v>1.2184640720525299</c:v>
                </c:pt>
                <c:pt idx="151">
                  <c:v>1.22208397514881</c:v>
                </c:pt>
                <c:pt idx="152">
                  <c:v>1.2257194677844601</c:v>
                </c:pt>
                <c:pt idx="153">
                  <c:v>1.22937036254979</c:v>
                </c:pt>
                <c:pt idx="154">
                  <c:v>1.2330364689733599</c:v>
                </c:pt>
                <c:pt idx="155">
                  <c:v>1.2367175935299199</c:v>
                </c:pt>
                <c:pt idx="156">
                  <c:v>1.2404135396518301</c:v>
                </c:pt>
                <c:pt idx="157">
                  <c:v>1.2441241077435401</c:v>
                </c:pt>
                <c:pt idx="158">
                  <c:v>1.2478490951997701</c:v>
                </c:pt>
                <c:pt idx="159">
                  <c:v>1.2515882964271401</c:v>
                </c:pt>
                <c:pt idx="160">
                  <c:v>1.25534150286959</c:v>
                </c:pt>
                <c:pt idx="161">
                  <c:v>1.2591085030376199</c:v>
                </c:pt>
                <c:pt idx="162">
                  <c:v>1.2628890825415899</c:v>
                </c:pt>
                <c:pt idx="163">
                  <c:v>1.2666830241290501</c:v>
                </c:pt>
                <c:pt idx="164">
                  <c:v>1.2704901077264299</c:v>
                </c:pt>
                <c:pt idx="165">
                  <c:v>1.27431011048507</c:v>
                </c:pt>
                <c:pt idx="166">
                  <c:v>1.27814280683175</c:v>
                </c:pt>
                <c:pt idx="167">
                  <c:v>1.2819879685240101</c:v>
                </c:pt>
                <c:pt idx="168">
                  <c:v>1.2858453647101</c:v>
                </c:pt>
                <c:pt idx="169">
                  <c:v>1.2897147619939899</c:v>
                </c:pt>
                <c:pt idx="170">
                  <c:v>1.2935959245053299</c:v>
                </c:pt>
                <c:pt idx="171">
                  <c:v>1.2974886139747199</c:v>
                </c:pt>
                <c:pt idx="172">
                  <c:v>1.3013925898141301</c:v>
                </c:pt>
                <c:pt idx="173">
                  <c:v>1.3053076092029099</c:v>
                </c:pt>
                <c:pt idx="174">
                  <c:v>1.3092334271791899</c:v>
                </c:pt>
                <c:pt idx="175">
                  <c:v>1.3131697967370899</c:v>
                </c:pt>
                <c:pt idx="176">
                  <c:v>1.31711646892958</c:v>
                </c:pt>
                <c:pt idx="177">
                  <c:v>1.3210731929772901</c:v>
                </c:pt>
                <c:pt idx="178">
                  <c:v>1.3250397163832199</c:v>
                </c:pt>
                <c:pt idx="179">
                  <c:v>1.32901578505361</c:v>
                </c:pt>
                <c:pt idx="180">
                  <c:v>1.3330011434248801</c:v>
                </c:pt>
                <c:pt idx="181">
                  <c:v>1.3369955345968401</c:v>
                </c:pt>
                <c:pt idx="182">
                  <c:v>1.34099870047215</c:v>
                </c:pt>
                <c:pt idx="183">
                  <c:v>1.3450103819022301</c:v>
                </c:pt>
                <c:pt idx="184">
                  <c:v>1.3490303188394701</c:v>
                </c:pt>
                <c:pt idx="185">
                  <c:v>1.35305825049602</c:v>
                </c:pt>
                <c:pt idx="186">
                  <c:v>1.3570939155089301</c:v>
                </c:pt>
                <c:pt idx="187">
                  <c:v>1.3611370521119399</c:v>
                </c:pt>
                <c:pt idx="188">
                  <c:v>1.36518739831367</c:v>
                </c:pt>
                <c:pt idx="189">
                  <c:v>1.36924469208241</c:v>
                </c:pt>
                <c:pt idx="190">
                  <c:v>1.3733086715373599</c:v>
                </c:pt>
                <c:pt idx="191">
                  <c:v>1.3773790751463399</c:v>
                </c:pt>
                <c:pt idx="192">
                  <c:v>1.3814556419299899</c:v>
                </c:pt>
                <c:pt idx="193">
                  <c:v>1.3855381116722301</c:v>
                </c:pt>
                <c:pt idx="194">
                  <c:v>1.3896262251371301</c:v>
                </c:pt>
                <c:pt idx="195">
                  <c:v>1.39371972429187</c:v>
                </c:pt>
                <c:pt idx="196">
                  <c:v>1.3978183525359</c:v>
                </c:pt>
                <c:pt idx="197">
                  <c:v>1.401921854936</c:v>
                </c:pt>
                <c:pt idx="198">
                  <c:v>1.4060299784671899</c:v>
                </c:pt>
                <c:pt idx="199">
                  <c:v>1.4101424722593501</c:v>
                </c:pt>
                <c:pt idx="200">
                  <c:v>1.41425908784928</c:v>
                </c:pt>
                <c:pt idx="201">
                  <c:v>1.41837957943807</c:v>
                </c:pt>
                <c:pt idx="202">
                  <c:v>1.4225037041536199</c:v>
                </c:pt>
                <c:pt idx="203">
                  <c:v>1.4266312223179101</c:v>
                </c:pt>
                <c:pt idx="204">
                  <c:v>1.43076189771896</c:v>
                </c:pt>
                <c:pt idx="205">
                  <c:v>1.4348954978870501</c:v>
                </c:pt>
                <c:pt idx="206">
                  <c:v>1.4390317943750199</c:v>
                </c:pt>
                <c:pt idx="207">
                  <c:v>1.44317056304227</c:v>
                </c:pt>
                <c:pt idx="208">
                  <c:v>1.44731158434216</c:v>
                </c:pt>
                <c:pt idx="209">
                  <c:v>1.45145464361244</c:v>
                </c:pt>
                <c:pt idx="210">
                  <c:v>1.45559953136841</c:v>
                </c:pt>
                <c:pt idx="211">
                  <c:v>1.4597460435983101</c:v>
                </c:pt>
                <c:pt idx="212">
                  <c:v>1.4638939820606001</c:v>
                </c:pt>
                <c:pt idx="213">
                  <c:v>1.4680431545827599</c:v>
                </c:pt>
                <c:pt idx="214">
                  <c:v>1.4721933753610501</c:v>
                </c:pt>
                <c:pt idx="215">
                  <c:v>1.4763444652608999</c:v>
                </c:pt>
                <c:pt idx="216">
                  <c:v>1.4804962521173399</c:v>
                </c:pt>
                <c:pt idx="217">
                  <c:v>1.4846485710350901</c:v>
                </c:pt>
                <c:pt idx="218">
                  <c:v>1.48880126468777</c:v>
                </c:pt>
                <c:pt idx="219">
                  <c:v>1.4929541836156699</c:v>
                </c:pt>
                <c:pt idx="220">
                  <c:v>1.4971071865216401</c:v>
                </c:pt>
                <c:pt idx="221">
                  <c:v>1.50126014056457</c:v>
                </c:pt>
                <c:pt idx="222">
                  <c:v>1.50541292164975</c:v>
                </c:pt>
                <c:pt idx="223">
                  <c:v>1.5095654147158499</c:v>
                </c:pt>
                <c:pt idx="224">
                  <c:v>1.5137175140176899</c:v>
                </c:pt>
                <c:pt idx="225">
                  <c:v>1.51786912340438</c:v>
                </c:pt>
                <c:pt idx="226">
                  <c:v>1.52202015659228</c:v>
                </c:pt>
                <c:pt idx="227">
                  <c:v>1.52617053743209</c:v>
                </c:pt>
                <c:pt idx="228">
                  <c:v>1.5303202001696901</c:v>
                </c:pt>
                <c:pt idx="229">
                  <c:v>1.53446908969995</c:v>
                </c:pt>
                <c:pt idx="230">
                  <c:v>1.5386171618131499</c:v>
                </c:pt>
                <c:pt idx="231">
                  <c:v>1.54276438343331</c:v>
                </c:pt>
                <c:pt idx="232">
                  <c:v>1.5469107328479399</c:v>
                </c:pt>
                <c:pt idx="233">
                  <c:v>1.55105619992868</c:v>
                </c:pt>
                <c:pt idx="234">
                  <c:v>1.5552007863422499</c:v>
                </c:pt>
                <c:pt idx="235">
                  <c:v>1.5593445057512301</c:v>
                </c:pt>
                <c:pt idx="236">
                  <c:v>1.5634873784627199</c:v>
                </c:pt>
                <c:pt idx="237">
                  <c:v>1.56762940553436</c:v>
                </c:pt>
                <c:pt idx="238">
                  <c:v>1.5717705811970799</c:v>
                </c:pt>
                <c:pt idx="239">
                  <c:v>1.5759109005955301</c:v>
                </c:pt>
                <c:pt idx="240">
                  <c:v>1.5800503597806701</c:v>
                </c:pt>
                <c:pt idx="241">
                  <c:v>1.58418895569886</c:v>
                </c:pt>
                <c:pt idx="242">
                  <c:v>1.5883266861805601</c:v>
                </c:pt>
                <c:pt idx="243">
                  <c:v>1.59246354992907</c:v>
                </c:pt>
                <c:pt idx="244">
                  <c:v>1.5965995465089799</c:v>
                </c:pt>
                <c:pt idx="245">
                  <c:v>1.6007346763344501</c:v>
                </c:pt>
                <c:pt idx="246">
                  <c:v>1.6048689406574601</c:v>
                </c:pt>
                <c:pt idx="247">
                  <c:v>1.6090023415558099</c:v>
                </c:pt>
                <c:pt idx="248">
                  <c:v>1.61313488192108</c:v>
                </c:pt>
                <c:pt idx="249">
                  <c:v>1.61726656544644</c:v>
                </c:pt>
                <c:pt idx="250">
                  <c:v>1.62139739661435</c:v>
                </c:pt>
                <c:pt idx="251">
                  <c:v>1.6255273806842501</c:v>
                </c:pt>
                <c:pt idx="252">
                  <c:v>1.62965652368005</c:v>
                </c:pt>
                <c:pt idx="253">
                  <c:v>1.63378483237766</c:v>
                </c:pt>
                <c:pt idx="254">
                  <c:v>1.6379123142923599</c:v>
                </c:pt>
                <c:pt idx="255">
                  <c:v>1.6420389776662601</c:v>
                </c:pt>
                <c:pt idx="256">
                  <c:v>1.6461648314555399</c:v>
                </c:pt>
                <c:pt idx="257">
                  <c:v>1.6502898853178001</c:v>
                </c:pt>
                <c:pt idx="258">
                  <c:v>1.6544141495993501</c:v>
                </c:pt>
                <c:pt idx="259">
                  <c:v>1.6585376353224299</c:v>
                </c:pt>
                <c:pt idx="260">
                  <c:v>1.66266035417251</c:v>
                </c:pt>
                <c:pt idx="261">
                  <c:v>1.6667823184855199</c:v>
                </c:pt>
                <c:pt idx="262">
                  <c:v>1.6709035412351201</c:v>
                </c:pt>
                <c:pt idx="263">
                  <c:v>1.6750240360200199</c:v>
                </c:pt>
                <c:pt idx="264">
                  <c:v>1.67914381705125</c:v>
                </c:pt>
                <c:pt idx="265">
                  <c:v>1.68326289913952</c:v>
                </c:pt>
                <c:pt idx="266">
                  <c:v>1.6873812976826199</c:v>
                </c:pt>
                <c:pt idx="267">
                  <c:v>1.69149902865282</c:v>
                </c:pt>
                <c:pt idx="268">
                  <c:v>1.69561610858437</c:v>
                </c:pt>
                <c:pt idx="269">
                  <c:v>1.69973255456102</c:v>
                </c:pt>
                <c:pt idx="270">
                  <c:v>1.70384838420365</c:v>
                </c:pt>
                <c:pt idx="271">
                  <c:v>1.7079636156579401</c:v>
                </c:pt>
                <c:pt idx="272">
                  <c:v>1.7120782675821</c:v>
                </c:pt>
                <c:pt idx="273">
                  <c:v>1.7161923591347099</c:v>
                </c:pt>
                <c:pt idx="274">
                  <c:v>1.7203059099626501</c:v>
                </c:pt>
                <c:pt idx="275">
                  <c:v>1.7244189401890899</c:v>
                </c:pt>
                <c:pt idx="276">
                  <c:v>1.7285314704016399</c:v>
                </c:pt>
                <c:pt idx="277">
                  <c:v>1.7326435216404601</c:v>
                </c:pt>
                <c:pt idx="278">
                  <c:v>1.73675511538668</c:v>
                </c:pt>
                <c:pt idx="279">
                  <c:v>1.7408662735507401</c:v>
                </c:pt>
                <c:pt idx="280">
                  <c:v>1.7449770184609601</c:v>
                </c:pt>
                <c:pt idx="281">
                  <c:v>1.7490873728521501</c:v>
                </c:pt>
                <c:pt idx="282">
                  <c:v>1.7531973598544099</c:v>
                </c:pt>
                <c:pt idx="283">
                  <c:v>1.7573070029819999</c:v>
                </c:pt>
                <c:pt idx="284">
                  <c:v>1.7614163261223399</c:v>
                </c:pt>
                <c:pt idx="285">
                  <c:v>1.76552535352516</c:v>
                </c:pt>
                <c:pt idx="286">
                  <c:v>1.76963410979178</c:v>
                </c:pt>
                <c:pt idx="287">
                  <c:v>1.7737426198644699</c:v>
                </c:pt>
                <c:pt idx="288">
                  <c:v>1.7778509090160299</c:v>
                </c:pt>
                <c:pt idx="289">
                  <c:v>1.7819590028394601</c:v>
                </c:pt>
                <c:pt idx="290">
                  <c:v>1.7860669272377301</c:v>
                </c:pt>
                <c:pt idx="291">
                  <c:v>1.79017470841379</c:v>
                </c:pt>
                <c:pt idx="292">
                  <c:v>1.7942823728606001</c:v>
                </c:pt>
                <c:pt idx="293">
                  <c:v>1.79838994735141</c:v>
                </c:pt>
                <c:pt idx="294">
                  <c:v>1.8024974589301499</c:v>
                </c:pt>
                <c:pt idx="295">
                  <c:v>1.8066049349019</c:v>
                </c:pt>
                <c:pt idx="296">
                  <c:v>1.8107124028236199</c:v>
                </c:pt>
                <c:pt idx="297">
                  <c:v>1.81481989049495</c:v>
                </c:pt>
                <c:pt idx="298">
                  <c:v>1.8189274259491599</c:v>
                </c:pt>
                <c:pt idx="299">
                  <c:v>1.8230350374442701</c:v>
                </c:pt>
                <c:pt idx="300">
                  <c:v>1.8271427534543501</c:v>
                </c:pt>
                <c:pt idx="301">
                  <c:v>1.8312506026608799</c:v>
                </c:pt>
                <c:pt idx="302">
                  <c:v>1.8353586139443301</c:v>
                </c:pt>
                <c:pt idx="303">
                  <c:v>1.83946681637589</c:v>
                </c:pt>
                <c:pt idx="304">
                  <c:v>1.8435752392093001</c:v>
                </c:pt>
                <c:pt idx="305">
                  <c:v>1.8476839118728501</c:v>
                </c:pt>
                <c:pt idx="306">
                  <c:v>1.8517928639615899</c:v>
                </c:pt>
                <c:pt idx="307">
                  <c:v>1.85590212522954</c:v>
                </c:pt>
                <c:pt idx="308">
                  <c:v>1.8600117255822399</c:v>
                </c:pt>
                <c:pt idx="309">
                  <c:v>1.8641216950692701</c:v>
                </c:pt>
                <c:pt idx="310">
                  <c:v>1.86823206387701</c:v>
                </c:pt>
                <c:pt idx="311">
                  <c:v>1.8723428623215701</c:v>
                </c:pt>
                <c:pt idx="312">
                  <c:v>1.87645412084174</c:v>
                </c:pt>
                <c:pt idx="313">
                  <c:v>1.8805658699922501</c:v>
                </c:pt>
                <c:pt idx="314">
                  <c:v>1.8846781404370301</c:v>
                </c:pt>
                <c:pt idx="315">
                  <c:v>1.88879096294268</c:v>
                </c:pt>
                <c:pt idx="316">
                  <c:v>1.8929043683720801</c:v>
                </c:pt>
                <c:pt idx="317">
                  <c:v>1.8970183876781299</c:v>
                </c:pt>
                <c:pt idx="318">
                  <c:v>1.9011330518976</c:v>
                </c:pt>
                <c:pt idx="319">
                  <c:v>1.90524839214516</c:v>
                </c:pt>
                <c:pt idx="320">
                  <c:v>1.90936443960755</c:v>
                </c:pt>
                <c:pt idx="321">
                  <c:v>1.91348122553781</c:v>
                </c:pt>
                <c:pt idx="322">
                  <c:v>1.9175987812497399</c:v>
                </c:pt>
                <c:pt idx="323">
                  <c:v>1.9217171381124301</c:v>
                </c:pt>
                <c:pt idx="324">
                  <c:v>1.92583632754492</c:v>
                </c:pt>
                <c:pt idx="325">
                  <c:v>1.9299563810110201</c:v>
                </c:pt>
                <c:pt idx="326">
                  <c:v>1.93407733001424</c:v>
                </c:pt>
                <c:pt idx="327">
                  <c:v>1.9381992060928499</c:v>
                </c:pt>
                <c:pt idx="328">
                  <c:v>1.9423220408150399</c:v>
                </c:pt>
                <c:pt idx="329">
                  <c:v>1.9464458657742101</c:v>
                </c:pt>
                <c:pt idx="330">
                  <c:v>1.95057071258447</c:v>
                </c:pt>
                <c:pt idx="331">
                  <c:v>1.9546966128760599</c:v>
                </c:pt>
                <c:pt idx="332">
                  <c:v>1.95882359829109</c:v>
                </c:pt>
                <c:pt idx="333">
                  <c:v>1.9629517004793</c:v>
                </c:pt>
                <c:pt idx="334">
                  <c:v>1.96708095109392</c:v>
                </c:pt>
                <c:pt idx="335">
                  <c:v>1.97121138178768</c:v>
                </c:pt>
                <c:pt idx="336">
                  <c:v>1.9753430242089201</c:v>
                </c:pt>
                <c:pt idx="337">
                  <c:v>1.9794759099978201</c:v>
                </c:pt>
                <c:pt idx="338">
                  <c:v>1.98361007078268</c:v>
                </c:pt>
                <c:pt idx="339">
                  <c:v>1.98774553817639</c:v>
                </c:pt>
                <c:pt idx="340">
                  <c:v>1.9918823437729201</c:v>
                </c:pt>
                <c:pt idx="341">
                  <c:v>1.9960205191440199</c:v>
                </c:pt>
                <c:pt idx="342">
                  <c:v>2.0001600958358599</c:v>
                </c:pt>
                <c:pt idx="343">
                  <c:v>2.0043011053659501</c:v>
                </c:pt>
                <c:pt idx="344">
                  <c:v>2.0084435792199899</c:v>
                </c:pt>
                <c:pt idx="345">
                  <c:v>2.0125875488489502</c:v>
                </c:pt>
                <c:pt idx="346">
                  <c:v>2.0167330456661299</c:v>
                </c:pt>
                <c:pt idx="347">
                  <c:v>2.0208801010444302</c:v>
                </c:pt>
                <c:pt idx="348">
                  <c:v>2.0250287463135899</c:v>
                </c:pt>
                <c:pt idx="349">
                  <c:v>2.0291790127575902</c:v>
                </c:pt>
                <c:pt idx="350">
                  <c:v>2.0333309316121202</c:v>
                </c:pt>
                <c:pt idx="351">
                  <c:v>2.0374845340621399</c:v>
                </c:pt>
                <c:pt idx="352">
                  <c:v>2.0416398512395202</c:v>
                </c:pt>
                <c:pt idx="353">
                  <c:v>2.0457969142207202</c:v>
                </c:pt>
                <c:pt idx="354">
                  <c:v>2.0499557540246198</c:v>
                </c:pt>
                <c:pt idx="355">
                  <c:v>2.0541164016104201</c:v>
                </c:pt>
                <c:pt idx="356">
                  <c:v>2.05827888787553</c:v>
                </c:pt>
                <c:pt idx="357">
                  <c:v>2.06244324365364</c:v>
                </c:pt>
                <c:pt idx="358">
                  <c:v>2.06660949971279</c:v>
                </c:pt>
                <c:pt idx="359">
                  <c:v>2.0707776867535799</c:v>
                </c:pt>
                <c:pt idx="360">
                  <c:v>2.0749478354073698</c:v>
                </c:pt>
                <c:pt idx="361">
                  <c:v>2.07911997623461</c:v>
                </c:pt>
                <c:pt idx="362">
                  <c:v>2.0832941397232401</c:v>
                </c:pt>
                <c:pt idx="363">
                  <c:v>2.08747035628706</c:v>
                </c:pt>
                <c:pt idx="364">
                  <c:v>2.0916486562643399</c:v>
                </c:pt>
                <c:pt idx="365">
                  <c:v>2.0958290699163</c:v>
                </c:pt>
                <c:pt idx="366">
                  <c:v>2.1000116274257801</c:v>
                </c:pt>
                <c:pt idx="367">
                  <c:v>2.1041963588959298</c:v>
                </c:pt>
                <c:pt idx="368">
                  <c:v>2.1083832943489602</c:v>
                </c:pt>
                <c:pt idx="369">
                  <c:v>2.1125724637249501</c:v>
                </c:pt>
                <c:pt idx="370">
                  <c:v>2.1167638968806899</c:v>
                </c:pt>
                <c:pt idx="371">
                  <c:v>2.1209576235886298</c:v>
                </c:pt>
                <c:pt idx="372">
                  <c:v>2.1251536735358201</c:v>
                </c:pt>
                <c:pt idx="373">
                  <c:v>2.1293520763229501</c:v>
                </c:pt>
                <c:pt idx="374">
                  <c:v>2.13355286146342</c:v>
                </c:pt>
                <c:pt idx="375">
                  <c:v>2.13775605838247</c:v>
                </c:pt>
                <c:pt idx="376">
                  <c:v>2.1419616964163302</c:v>
                </c:pt>
                <c:pt idx="377">
                  <c:v>2.1461698048114601</c:v>
                </c:pt>
                <c:pt idx="378">
                  <c:v>2.1503804127237802</c:v>
                </c:pt>
                <c:pt idx="379">
                  <c:v>2.1545935492180499</c:v>
                </c:pt>
                <c:pt idx="380">
                  <c:v>2.15880924326712</c:v>
                </c:pt>
                <c:pt idx="381">
                  <c:v>2.16302752375142</c:v>
                </c:pt>
                <c:pt idx="382">
                  <c:v>2.1672484194583199</c:v>
                </c:pt>
                <c:pt idx="383">
                  <c:v>2.1714719590816598</c:v>
                </c:pt>
                <c:pt idx="384">
                  <c:v>2.17569817122124</c:v>
                </c:pt>
                <c:pt idx="385">
                  <c:v>2.1799270843823599</c:v>
                </c:pt>
                <c:pt idx="386">
                  <c:v>2.1841587269754501</c:v>
                </c:pt>
                <c:pt idx="387">
                  <c:v>2.18839312731567</c:v>
                </c:pt>
                <c:pt idx="388">
                  <c:v>2.19263031362253</c:v>
                </c:pt>
                <c:pt idx="389">
                  <c:v>2.1968703140196801</c:v>
                </c:pt>
                <c:pt idx="390">
                  <c:v>2.2011131565345701</c:v>
                </c:pt>
                <c:pt idx="391">
                  <c:v>2.20535886909822</c:v>
                </c:pt>
                <c:pt idx="392">
                  <c:v>2.20960747954501</c:v>
                </c:pt>
                <c:pt idx="393">
                  <c:v>2.2138590156125302</c:v>
                </c:pt>
                <c:pt idx="394">
                  <c:v>2.2181135049413898</c:v>
                </c:pt>
                <c:pt idx="395">
                  <c:v>2.2223709750751399</c:v>
                </c:pt>
                <c:pt idx="396">
                  <c:v>2.2266314534601501</c:v>
                </c:pt>
                <c:pt idx="397">
                  <c:v>2.23089496744557</c:v>
                </c:pt>
                <c:pt idx="398">
                  <c:v>2.23516154428326</c:v>
                </c:pt>
                <c:pt idx="399">
                  <c:v>2.2394312111277999</c:v>
                </c:pt>
                <c:pt idx="400">
                  <c:v>2.2437039950364901</c:v>
                </c:pt>
                <c:pt idx="401">
                  <c:v>2.2479799229694102</c:v>
                </c:pt>
                <c:pt idx="402">
                  <c:v>2.2522590217894098</c:v>
                </c:pt>
                <c:pt idx="403">
                  <c:v>2.2565413182622902</c:v>
                </c:pt>
                <c:pt idx="404">
                  <c:v>2.26082683905685</c:v>
                </c:pt>
                <c:pt idx="405">
                  <c:v>2.2651156107449801</c:v>
                </c:pt>
                <c:pt idx="406">
                  <c:v>2.26940765980186</c:v>
                </c:pt>
                <c:pt idx="407">
                  <c:v>2.27370301260612</c:v>
                </c:pt>
                <c:pt idx="408">
                  <c:v>2.27800169543998</c:v>
                </c:pt>
                <c:pt idx="409">
                  <c:v>2.2823037344894801</c:v>
                </c:pt>
                <c:pt idx="410">
                  <c:v>2.2866091558447299</c:v>
                </c:pt>
                <c:pt idx="411">
                  <c:v>2.2909179855000499</c:v>
                </c:pt>
                <c:pt idx="412">
                  <c:v>2.2952302493543502</c:v>
                </c:pt>
                <c:pt idx="413">
                  <c:v>2.29954597321129</c:v>
                </c:pt>
                <c:pt idx="414">
                  <c:v>2.3038651827796399</c:v>
                </c:pt>
                <c:pt idx="415">
                  <c:v>2.3081879036735198</c:v>
                </c:pt>
                <c:pt idx="416">
                  <c:v>2.31251416141275</c:v>
                </c:pt>
                <c:pt idx="417">
                  <c:v>2.3168439814231698</c:v>
                </c:pt>
                <c:pt idx="418">
                  <c:v>2.3211773890369898</c:v>
                </c:pt>
                <c:pt idx="419">
                  <c:v>2.3255144094931102</c:v>
                </c:pt>
                <c:pt idx="420">
                  <c:v>2.3298550679375301</c:v>
                </c:pt>
                <c:pt idx="421">
                  <c:v>2.3341993894236999</c:v>
                </c:pt>
                <c:pt idx="422">
                  <c:v>2.33854739891291</c:v>
                </c:pt>
                <c:pt idx="423">
                  <c:v>2.3428991212747201</c:v>
                </c:pt>
                <c:pt idx="424">
                  <c:v>2.3472545812873098</c:v>
                </c:pt>
                <c:pt idx="425">
                  <c:v>2.3516138036379601</c:v>
                </c:pt>
                <c:pt idx="426">
                  <c:v>2.3559768129234802</c:v>
                </c:pt>
                <c:pt idx="427">
                  <c:v>2.3603436336505701</c:v>
                </c:pt>
                <c:pt idx="428">
                  <c:v>2.36471429023642</c:v>
                </c:pt>
                <c:pt idx="429">
                  <c:v>2.36908880700897</c:v>
                </c:pt>
                <c:pt idx="430">
                  <c:v>2.3734672082075701</c:v>
                </c:pt>
                <c:pt idx="431">
                  <c:v>2.3778495179833299</c:v>
                </c:pt>
                <c:pt idx="432">
                  <c:v>2.3822357603996398</c:v>
                </c:pt>
                <c:pt idx="433">
                  <c:v>2.38662595943264</c:v>
                </c:pt>
                <c:pt idx="434">
                  <c:v>2.3910201389717698</c:v>
                </c:pt>
                <c:pt idx="435">
                  <c:v>2.39541832282019</c:v>
                </c:pt>
                <c:pt idx="436">
                  <c:v>2.3998205346953401</c:v>
                </c:pt>
                <c:pt idx="437">
                  <c:v>2.4042267982294798</c:v>
                </c:pt>
                <c:pt idx="438">
                  <c:v>2.4086371369701101</c:v>
                </c:pt>
                <c:pt idx="439">
                  <c:v>2.41305157438059</c:v>
                </c:pt>
                <c:pt idx="440">
                  <c:v>2.4174701338406299</c:v>
                </c:pt>
                <c:pt idx="441">
                  <c:v>2.4218928386468401</c:v>
                </c:pt>
                <c:pt idx="442">
                  <c:v>2.42631971201323</c:v>
                </c:pt>
                <c:pt idx="443">
                  <c:v>2.4307507770717902</c:v>
                </c:pt>
                <c:pt idx="444">
                  <c:v>2.4351860568730199</c:v>
                </c:pt>
                <c:pt idx="445">
                  <c:v>2.4396255743865098</c:v>
                </c:pt>
                <c:pt idx="446">
                  <c:v>2.4440693525014199</c:v>
                </c:pt>
                <c:pt idx="447">
                  <c:v>2.4485174140271</c:v>
                </c:pt>
                <c:pt idx="448">
                  <c:v>2.4529697816936502</c:v>
                </c:pt>
                <c:pt idx="449">
                  <c:v>2.45742647815247</c:v>
                </c:pt>
                <c:pt idx="450">
                  <c:v>2.4618875259767599</c:v>
                </c:pt>
                <c:pt idx="451">
                  <c:v>2.4663529476622199</c:v>
                </c:pt>
                <c:pt idx="452">
                  <c:v>2.4708227656275001</c:v>
                </c:pt>
                <c:pt idx="453">
                  <c:v>2.47529700221481</c:v>
                </c:pt>
                <c:pt idx="454">
                  <c:v>2.4797756796905102</c:v>
                </c:pt>
                <c:pt idx="455">
                  <c:v>2.4842588202456701</c:v>
                </c:pt>
                <c:pt idx="456">
                  <c:v>2.4887464459966502</c:v>
                </c:pt>
                <c:pt idx="457">
                  <c:v>2.4932385789856499</c:v>
                </c:pt>
                <c:pt idx="458">
                  <c:v>2.4977352411813398</c:v>
                </c:pt>
                <c:pt idx="459">
                  <c:v>2.5022364544793598</c:v>
                </c:pt>
                <c:pt idx="460">
                  <c:v>2.50674224070301</c:v>
                </c:pt>
                <c:pt idx="461">
                  <c:v>2.5112526216037301</c:v>
                </c:pt>
                <c:pt idx="462">
                  <c:v>2.5157676188616902</c:v>
                </c:pt>
                <c:pt idx="463">
                  <c:v>2.5202872540864498</c:v>
                </c:pt>
                <c:pt idx="464">
                  <c:v>2.5248115488174698</c:v>
                </c:pt>
                <c:pt idx="465">
                  <c:v>2.5293405245246698</c:v>
                </c:pt>
                <c:pt idx="466">
                  <c:v>2.5338742026090801</c:v>
                </c:pt>
                <c:pt idx="467">
                  <c:v>2.5384126044033799</c:v>
                </c:pt>
                <c:pt idx="468">
                  <c:v>2.5429557511724901</c:v>
                </c:pt>
                <c:pt idx="469">
                  <c:v>2.5475036641141502</c:v>
                </c:pt>
                <c:pt idx="470">
                  <c:v>2.55205636435947</c:v>
                </c:pt>
                <c:pt idx="471">
                  <c:v>2.5566138729735499</c:v>
                </c:pt>
                <c:pt idx="472">
                  <c:v>2.5611762109560399</c:v>
                </c:pt>
                <c:pt idx="473">
                  <c:v>2.5657433992417098</c:v>
                </c:pt>
                <c:pt idx="474">
                  <c:v>2.5703154587010002</c:v>
                </c:pt>
                <c:pt idx="475">
                  <c:v>2.5748924101406798</c:v>
                </c:pt>
                <c:pt idx="476">
                  <c:v>2.5794742743043302</c:v>
                </c:pt>
                <c:pt idx="477">
                  <c:v>2.58406107187295</c:v>
                </c:pt>
                <c:pt idx="478">
                  <c:v>2.5886528234655302</c:v>
                </c:pt>
                <c:pt idx="479">
                  <c:v>2.5932495496396202</c:v>
                </c:pt>
                <c:pt idx="480">
                  <c:v>2.5978512708918702</c:v>
                </c:pt>
                <c:pt idx="481">
                  <c:v>2.6024580076586599</c:v>
                </c:pt>
                <c:pt idx="482">
                  <c:v>2.6070697803165799</c:v>
                </c:pt>
                <c:pt idx="483">
                  <c:v>2.6116866091830802</c:v>
                </c:pt>
                <c:pt idx="484">
                  <c:v>2.61630851451693</c:v>
                </c:pt>
                <c:pt idx="485">
                  <c:v>2.6209355165188799</c:v>
                </c:pt>
                <c:pt idx="486">
                  <c:v>2.6255676353321502</c:v>
                </c:pt>
                <c:pt idx="487">
                  <c:v>2.6302048910429998</c:v>
                </c:pt>
                <c:pt idx="488">
                  <c:v>2.6348473036812998</c:v>
                </c:pt>
                <c:pt idx="489">
                  <c:v>2.6394948932210598</c:v>
                </c:pt>
                <c:pt idx="490">
                  <c:v>2.64414767958097</c:v>
                </c:pt>
                <c:pt idx="491">
                  <c:v>2.6488056826249902</c:v>
                </c:pt>
                <c:pt idx="492">
                  <c:v>2.65346892216286</c:v>
                </c:pt>
                <c:pt idx="493">
                  <c:v>2.6581374179506101</c:v>
                </c:pt>
                <c:pt idx="494">
                  <c:v>2.6628111896912001</c:v>
                </c:pt>
                <c:pt idx="495">
                  <c:v>2.6674902570349301</c:v>
                </c:pt>
                <c:pt idx="496">
                  <c:v>2.6721746395801</c:v>
                </c:pt>
                <c:pt idx="497">
                  <c:v>2.6768643568734101</c:v>
                </c:pt>
                <c:pt idx="498">
                  <c:v>2.6815594284106501</c:v>
                </c:pt>
                <c:pt idx="499">
                  <c:v>2.6862598736370198</c:v>
                </c:pt>
                <c:pt idx="500">
                  <c:v>2.6909657119479</c:v>
                </c:pt>
                <c:pt idx="501">
                  <c:v>2.6956769626891401</c:v>
                </c:pt>
                <c:pt idx="502">
                  <c:v>2.7003936451577402</c:v>
                </c:pt>
                <c:pt idx="503">
                  <c:v>2.7051157786022899</c:v>
                </c:pt>
                <c:pt idx="504">
                  <c:v>2.7098433822235002</c:v>
                </c:pt>
                <c:pt idx="505">
                  <c:v>2.7145764751747401</c:v>
                </c:pt>
                <c:pt idx="506">
                  <c:v>2.7193150765624998</c:v>
                </c:pt>
                <c:pt idx="507">
                  <c:v>2.7240592054469301</c:v>
                </c:pt>
                <c:pt idx="508">
                  <c:v>2.7288088808423301</c:v>
                </c:pt>
                <c:pt idx="509">
                  <c:v>2.7335641217176998</c:v>
                </c:pt>
                <c:pt idx="510">
                  <c:v>2.7383249469970998</c:v>
                </c:pt>
                <c:pt idx="511">
                  <c:v>2.7430913755603199</c:v>
                </c:pt>
                <c:pt idx="512">
                  <c:v>2.7478634262432702</c:v>
                </c:pt>
                <c:pt idx="513">
                  <c:v>2.7526411178384498</c:v>
                </c:pt>
                <c:pt idx="514">
                  <c:v>2.75742446909558</c:v>
                </c:pt>
                <c:pt idx="515">
                  <c:v>2.7622134987218501</c:v>
                </c:pt>
                <c:pt idx="516">
                  <c:v>2.76700822538265</c:v>
                </c:pt>
                <c:pt idx="517">
                  <c:v>2.7718086677018299</c:v>
                </c:pt>
                <c:pt idx="518">
                  <c:v>2.7766148442623702</c:v>
                </c:pt>
                <c:pt idx="519">
                  <c:v>2.78142677360669</c:v>
                </c:pt>
                <c:pt idx="520">
                  <c:v>2.7862444742372401</c:v>
                </c:pt>
                <c:pt idx="521">
                  <c:v>2.7910679646168801</c:v>
                </c:pt>
                <c:pt idx="522">
                  <c:v>2.7958972631694099</c:v>
                </c:pt>
                <c:pt idx="523">
                  <c:v>2.80073238827995</c:v>
                </c:pt>
                <c:pt idx="524">
                  <c:v>2.80557335829553</c:v>
                </c:pt>
                <c:pt idx="525">
                  <c:v>2.8104201915254001</c:v>
                </c:pt>
                <c:pt idx="526">
                  <c:v>2.81527290624159</c:v>
                </c:pt>
                <c:pt idx="527">
                  <c:v>2.8201315206792898</c:v>
                </c:pt>
                <c:pt idx="528">
                  <c:v>2.8249960530373501</c:v>
                </c:pt>
                <c:pt idx="529">
                  <c:v>2.82986652147867</c:v>
                </c:pt>
                <c:pt idx="530">
                  <c:v>2.8347429441307299</c:v>
                </c:pt>
                <c:pt idx="531">
                  <c:v>2.8396253390858801</c:v>
                </c:pt>
                <c:pt idx="532">
                  <c:v>2.8445137244019598</c:v>
                </c:pt>
                <c:pt idx="533">
                  <c:v>2.8494081181025699</c:v>
                </c:pt>
                <c:pt idx="534">
                  <c:v>2.8543085381775901</c:v>
                </c:pt>
                <c:pt idx="535">
                  <c:v>2.8592150025835901</c:v>
                </c:pt>
                <c:pt idx="536">
                  <c:v>2.8641275292442598</c:v>
                </c:pt>
                <c:pt idx="537">
                  <c:v>2.8690461360507902</c:v>
                </c:pt>
                <c:pt idx="538">
                  <c:v>2.8739708408623299</c:v>
                </c:pt>
                <c:pt idx="539">
                  <c:v>2.8789016615064398</c:v>
                </c:pt>
                <c:pt idx="540">
                  <c:v>2.8838386157793798</c:v>
                </c:pt>
                <c:pt idx="541">
                  <c:v>2.88878172144666</c:v>
                </c:pt>
                <c:pt idx="542">
                  <c:v>2.8937309962433302</c:v>
                </c:pt>
                <c:pt idx="543">
                  <c:v>2.89868645787449</c:v>
                </c:pt>
                <c:pt idx="544">
                  <c:v>2.90364812401564</c:v>
                </c:pt>
                <c:pt idx="545">
                  <c:v>2.90861601231305</c:v>
                </c:pt>
                <c:pt idx="546">
                  <c:v>2.9135901403842199</c:v>
                </c:pt>
                <c:pt idx="547">
                  <c:v>2.9185705258181698</c:v>
                </c:pt>
                <c:pt idx="548">
                  <c:v>2.9235571861760401</c:v>
                </c:pt>
                <c:pt idx="549">
                  <c:v>2.9285501389911999</c:v>
                </c:pt>
                <c:pt idx="550">
                  <c:v>2.9335494017698198</c:v>
                </c:pt>
                <c:pt idx="551">
                  <c:v>2.9385549919912402</c:v>
                </c:pt>
                <c:pt idx="552">
                  <c:v>2.9435669271082801</c:v>
                </c:pt>
                <c:pt idx="553">
                  <c:v>2.9485852245476898</c:v>
                </c:pt>
                <c:pt idx="554">
                  <c:v>2.9536099017104802</c:v>
                </c:pt>
                <c:pt idx="555">
                  <c:v>2.9586409759722598</c:v>
                </c:pt>
                <c:pt idx="556">
                  <c:v>2.9636784646837002</c:v>
                </c:pt>
                <c:pt idx="557">
                  <c:v>2.9687223851708602</c:v>
                </c:pt>
                <c:pt idx="558">
                  <c:v>2.97377275473545</c:v>
                </c:pt>
                <c:pt idx="559">
                  <c:v>2.9788295906554101</c:v>
                </c:pt>
                <c:pt idx="560">
                  <c:v>2.9838929101850602</c:v>
                </c:pt>
                <c:pt idx="561">
                  <c:v>2.9889627305555999</c:v>
                </c:pt>
                <c:pt idx="562">
                  <c:v>2.9940390689752499</c:v>
                </c:pt>
                <c:pt idx="563">
                  <c:v>2.99912194263002</c:v>
                </c:pt>
                <c:pt idx="564">
                  <c:v>3.0042113686835399</c:v>
                </c:pt>
                <c:pt idx="565">
                  <c:v>3.0093073642778401</c:v>
                </c:pt>
                <c:pt idx="566">
                  <c:v>3.01440994653339</c:v>
                </c:pt>
                <c:pt idx="567">
                  <c:v>3.01951913254964</c:v>
                </c:pt>
                <c:pt idx="568">
                  <c:v>3.0246349394052698</c:v>
                </c:pt>
                <c:pt idx="569">
                  <c:v>3.0297573841584802</c:v>
                </c:pt>
                <c:pt idx="570">
                  <c:v>3.0348864838475098</c:v>
                </c:pt>
                <c:pt idx="571">
                  <c:v>3.0400222554906802</c:v>
                </c:pt>
                <c:pt idx="572">
                  <c:v>3.0451647160871</c:v>
                </c:pt>
                <c:pt idx="573">
                  <c:v>3.0503138826165701</c:v>
                </c:pt>
                <c:pt idx="574">
                  <c:v>3.0554697720402699</c:v>
                </c:pt>
                <c:pt idx="575">
                  <c:v>3.0606324013007802</c:v>
                </c:pt>
                <c:pt idx="576">
                  <c:v>3.0658017873227301</c:v>
                </c:pt>
                <c:pt idx="577">
                  <c:v>3.07097794701283</c:v>
                </c:pt>
                <c:pt idx="578">
                  <c:v>3.0761608972602899</c:v>
                </c:pt>
                <c:pt idx="579">
                  <c:v>3.0813506549371401</c:v>
                </c:pt>
                <c:pt idx="580">
                  <c:v>3.08654723689855</c:v>
                </c:pt>
                <c:pt idx="581">
                  <c:v>3.0917506599831599</c:v>
                </c:pt>
                <c:pt idx="582">
                  <c:v>3.0969609410132501</c:v>
                </c:pt>
                <c:pt idx="583">
                  <c:v>3.1021780967952499</c:v>
                </c:pt>
                <c:pt idx="584">
                  <c:v>3.10740214411988</c:v>
                </c:pt>
                <c:pt idx="585">
                  <c:v>3.11263309976251</c:v>
                </c:pt>
                <c:pt idx="586">
                  <c:v>3.1178709804834299</c:v>
                </c:pt>
                <c:pt idx="587">
                  <c:v>3.12311580302819</c:v>
                </c:pt>
                <c:pt idx="588">
                  <c:v>3.1283675841279099</c:v>
                </c:pt>
                <c:pt idx="589">
                  <c:v>3.1336263404994602</c:v>
                </c:pt>
                <c:pt idx="590">
                  <c:v>3.1388920888458798</c:v>
                </c:pt>
                <c:pt idx="591">
                  <c:v>3.1441648458565301</c:v>
                </c:pt>
                <c:pt idx="592">
                  <c:v>3.1494446282075299</c:v>
                </c:pt>
                <c:pt idx="593">
                  <c:v>3.1547314525619101</c:v>
                </c:pt>
                <c:pt idx="594">
                  <c:v>3.1600253355699701</c:v>
                </c:pt>
                <c:pt idx="595">
                  <c:v>3.1653262938695099</c:v>
                </c:pt>
                <c:pt idx="596">
                  <c:v>3.17063434408611</c:v>
                </c:pt>
                <c:pt idx="597">
                  <c:v>3.1759495028335398</c:v>
                </c:pt>
                <c:pt idx="598">
                  <c:v>3.1812717867137001</c:v>
                </c:pt>
                <c:pt idx="599">
                  <c:v>3.18660121231727</c:v>
                </c:pt>
                <c:pt idx="600">
                  <c:v>3.1919377962238</c:v>
                </c:pt>
                <c:pt idx="601">
                  <c:v>3.19728155500191</c:v>
                </c:pt>
                <c:pt idx="602">
                  <c:v>3.20263250520971</c:v>
                </c:pt>
                <c:pt idx="603">
                  <c:v>3.2079906633949302</c:v>
                </c:pt>
                <c:pt idx="604">
                  <c:v>3.2133560460952402</c:v>
                </c:pt>
                <c:pt idx="605">
                  <c:v>3.2187286698385198</c:v>
                </c:pt>
                <c:pt idx="606">
                  <c:v>3.22410855114315</c:v>
                </c:pt>
                <c:pt idx="607">
                  <c:v>3.22949570651814</c:v>
                </c:pt>
                <c:pt idx="608">
                  <c:v>3.2348901524634299</c:v>
                </c:pt>
                <c:pt idx="609">
                  <c:v>3.2402919054703001</c:v>
                </c:pt>
                <c:pt idx="610">
                  <c:v>3.24570098202138</c:v>
                </c:pt>
                <c:pt idx="611">
                  <c:v>3.25111739859102</c:v>
                </c:pt>
                <c:pt idx="612">
                  <c:v>3.2565411716455701</c:v>
                </c:pt>
                <c:pt idx="613">
                  <c:v>3.26197231764354</c:v>
                </c:pt>
                <c:pt idx="614">
                  <c:v>3.2674108530359098</c:v>
                </c:pt>
                <c:pt idx="615">
                  <c:v>3.2728567942662399</c:v>
                </c:pt>
                <c:pt idx="616">
                  <c:v>3.2783101577711502</c:v>
                </c:pt>
                <c:pt idx="617">
                  <c:v>3.28377095998035</c:v>
                </c:pt>
                <c:pt idx="618">
                  <c:v>3.28923921731691</c:v>
                </c:pt>
                <c:pt idx="619">
                  <c:v>3.29471494619757</c:v>
                </c:pt>
                <c:pt idx="620">
                  <c:v>3.3001981630329</c:v>
                </c:pt>
                <c:pt idx="621">
                  <c:v>3.3056888842276302</c:v>
                </c:pt>
                <c:pt idx="622">
                  <c:v>3.3111871261806298</c:v>
                </c:pt>
                <c:pt idx="623">
                  <c:v>3.3166929052855201</c:v>
                </c:pt>
                <c:pt idx="624">
                  <c:v>3.3222062379305402</c:v>
                </c:pt>
                <c:pt idx="625">
                  <c:v>3.3277271404989799</c:v>
                </c:pt>
                <c:pt idx="626">
                  <c:v>3.33325562936936</c:v>
                </c:pt>
                <c:pt idx="627">
                  <c:v>3.3387917209156299</c:v>
                </c:pt>
                <c:pt idx="628">
                  <c:v>3.3443354315073002</c:v>
                </c:pt>
                <c:pt idx="629">
                  <c:v>3.3498867775099201</c:v>
                </c:pt>
                <c:pt idx="630">
                  <c:v>3.3554457752850202</c:v>
                </c:pt>
                <c:pt idx="631">
                  <c:v>3.3610124411903701</c:v>
                </c:pt>
                <c:pt idx="632">
                  <c:v>3.3665867915803598</c:v>
                </c:pt>
                <c:pt idx="633">
                  <c:v>3.37216884280617</c:v>
                </c:pt>
                <c:pt idx="634">
                  <c:v>3.3777586112157301</c:v>
                </c:pt>
                <c:pt idx="635">
                  <c:v>3.38335611315425</c:v>
                </c:pt>
                <c:pt idx="636">
                  <c:v>3.3889613649642998</c:v>
                </c:pt>
                <c:pt idx="637">
                  <c:v>3.3945743829858399</c:v>
                </c:pt>
                <c:pt idx="638">
                  <c:v>3.4001951835567898</c:v>
                </c:pt>
                <c:pt idx="639">
                  <c:v>3.4058237830129898</c:v>
                </c:pt>
                <c:pt idx="640">
                  <c:v>3.4114601976883701</c:v>
                </c:pt>
                <c:pt idx="641">
                  <c:v>3.4171044439152598</c:v>
                </c:pt>
                <c:pt idx="642">
                  <c:v>3.4227565380246001</c:v>
                </c:pt>
                <c:pt idx="643">
                  <c:v>3.4284164963460602</c:v>
                </c:pt>
                <c:pt idx="644">
                  <c:v>3.43408433520823</c:v>
                </c:pt>
                <c:pt idx="645">
                  <c:v>3.43976007093897</c:v>
                </c:pt>
                <c:pt idx="646">
                  <c:v>3.44544371986533</c:v>
                </c:pt>
                <c:pt idx="647">
                  <c:v>3.45113529831398</c:v>
                </c:pt>
                <c:pt idx="648">
                  <c:v>3.4568348226113299</c:v>
                </c:pt>
                <c:pt idx="649">
                  <c:v>3.4625423090837102</c:v>
                </c:pt>
                <c:pt idx="650">
                  <c:v>3.46825777405753</c:v>
                </c:pt>
                <c:pt idx="651">
                  <c:v>3.4739812338594902</c:v>
                </c:pt>
                <c:pt idx="652">
                  <c:v>3.47971270481675</c:v>
                </c:pt>
                <c:pt idx="653">
                  <c:v>3.4854522032572102</c:v>
                </c:pt>
                <c:pt idx="654">
                  <c:v>3.49119974550959</c:v>
                </c:pt>
                <c:pt idx="655">
                  <c:v>3.49695534790358</c:v>
                </c:pt>
                <c:pt idx="656">
                  <c:v>3.5027190267700301</c:v>
                </c:pt>
                <c:pt idx="657">
                  <c:v>3.50849079844139</c:v>
                </c:pt>
                <c:pt idx="658">
                  <c:v>3.5142706792513199</c:v>
                </c:pt>
                <c:pt idx="659">
                  <c:v>3.52005868553583</c:v>
                </c:pt>
                <c:pt idx="660">
                  <c:v>3.5258548336321098</c:v>
                </c:pt>
                <c:pt idx="661">
                  <c:v>3.5316591398799799</c:v>
                </c:pt>
                <c:pt idx="662">
                  <c:v>3.5374716206211998</c:v>
                </c:pt>
                <c:pt idx="663">
                  <c:v>3.54329229220036</c:v>
                </c:pt>
                <c:pt idx="664">
                  <c:v>3.5491211709641202</c:v>
                </c:pt>
                <c:pt idx="665">
                  <c:v>3.5549582732623199</c:v>
                </c:pt>
                <c:pt idx="666">
                  <c:v>3.5608036154477101</c:v>
                </c:pt>
                <c:pt idx="667">
                  <c:v>3.5666572138759198</c:v>
                </c:pt>
                <c:pt idx="668">
                  <c:v>3.57251908490632</c:v>
                </c:pt>
                <c:pt idx="669">
                  <c:v>3.5783892449010701</c:v>
                </c:pt>
                <c:pt idx="670">
                  <c:v>3.5842677102267002</c:v>
                </c:pt>
                <c:pt idx="671">
                  <c:v>3.5901544972527302</c:v>
                </c:pt>
                <c:pt idx="672">
                  <c:v>3.5960496223532901</c:v>
                </c:pt>
                <c:pt idx="673">
                  <c:v>3.6019531019061901</c:v>
                </c:pt>
                <c:pt idx="674">
                  <c:v>3.6078649522937698</c:v>
                </c:pt>
                <c:pt idx="675">
                  <c:v>3.6137851899024902</c:v>
                </c:pt>
                <c:pt idx="676">
                  <c:v>3.6197138311237902</c:v>
                </c:pt>
                <c:pt idx="677">
                  <c:v>3.62565089235347</c:v>
                </c:pt>
                <c:pt idx="678">
                  <c:v>3.6315963899925001</c:v>
                </c:pt>
                <c:pt idx="679">
                  <c:v>3.6375503404466198</c:v>
                </c:pt>
                <c:pt idx="680">
                  <c:v>3.6435127601270101</c:v>
                </c:pt>
                <c:pt idx="681">
                  <c:v>3.6494836654500902</c:v>
                </c:pt>
                <c:pt idx="682">
                  <c:v>3.65546307283801</c:v>
                </c:pt>
                <c:pt idx="683">
                  <c:v>3.6614509987180499</c:v>
                </c:pt>
                <c:pt idx="684">
                  <c:v>3.6674474595239799</c:v>
                </c:pt>
                <c:pt idx="685">
                  <c:v>3.6734524716949499</c:v>
                </c:pt>
                <c:pt idx="686">
                  <c:v>3.6794660516766902</c:v>
                </c:pt>
                <c:pt idx="687">
                  <c:v>3.6854882159207598</c:v>
                </c:pt>
                <c:pt idx="688">
                  <c:v>3.6915189808855202</c:v>
                </c:pt>
                <c:pt idx="689">
                  <c:v>3.6975583630353599</c:v>
                </c:pt>
                <c:pt idx="690">
                  <c:v>3.7036063788421201</c:v>
                </c:pt>
                <c:pt idx="691">
                  <c:v>3.70966304478375</c:v>
                </c:pt>
                <c:pt idx="692">
                  <c:v>3.7157283773456098</c:v>
                </c:pt>
                <c:pt idx="693">
                  <c:v>3.7218023930199</c:v>
                </c:pt>
                <c:pt idx="694">
                  <c:v>3.72788510830659</c:v>
                </c:pt>
                <c:pt idx="695">
                  <c:v>3.7339765397123399</c:v>
                </c:pt>
                <c:pt idx="696">
                  <c:v>3.7400767037520901</c:v>
                </c:pt>
                <c:pt idx="697">
                  <c:v>3.7461856169477499</c:v>
                </c:pt>
                <c:pt idx="698">
                  <c:v>3.7523032958297802</c:v>
                </c:pt>
                <c:pt idx="699">
                  <c:v>3.7584297569359002</c:v>
                </c:pt>
                <c:pt idx="700">
                  <c:v>3.7645650168126199</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0.88606597749752802</c:v>
                </c:pt>
                <c:pt idx="1">
                  <c:v>0.88731344498011699</c:v>
                </c:pt>
                <c:pt idx="2">
                  <c:v>0.88856271392522901</c:v>
                </c:pt>
                <c:pt idx="3">
                  <c:v>0.88981378912271902</c:v>
                </c:pt>
                <c:pt idx="4">
                  <c:v>0.89106667563951802</c:v>
                </c:pt>
                <c:pt idx="5">
                  <c:v>0.89232143997552804</c:v>
                </c:pt>
                <c:pt idx="6">
                  <c:v>0.89357830900492397</c:v>
                </c:pt>
                <c:pt idx="7">
                  <c:v>0.89483753655442599</c:v>
                </c:pt>
                <c:pt idx="8">
                  <c:v>0.89609937775599802</c:v>
                </c:pt>
                <c:pt idx="9">
                  <c:v>0.89736408904409304</c:v>
                </c:pt>
                <c:pt idx="10">
                  <c:v>0.89863192815336301</c:v>
                </c:pt>
                <c:pt idx="11">
                  <c:v>0.89990315411682398</c:v>
                </c:pt>
                <c:pt idx="12">
                  <c:v>0.90117802726444896</c:v>
                </c:pt>
                <c:pt idx="13">
                  <c:v>0.90245680922221205</c:v>
                </c:pt>
                <c:pt idx="14">
                  <c:v>0.90373976291153801</c:v>
                </c:pt>
                <c:pt idx="15">
                  <c:v>0.90502715254916599</c:v>
                </c:pt>
                <c:pt idx="16">
                  <c:v>0.90631924364741201</c:v>
                </c:pt>
                <c:pt idx="17">
                  <c:v>0.907616303014812</c:v>
                </c:pt>
                <c:pt idx="18">
                  <c:v>0.90891859875713099</c:v>
                </c:pt>
                <c:pt idx="19">
                  <c:v>0.91022640027873303</c:v>
                </c:pt>
                <c:pt idx="20">
                  <c:v>0.91153997828427802</c:v>
                </c:pt>
                <c:pt idx="21">
                  <c:v>0.91285960478074402</c:v>
                </c:pt>
                <c:pt idx="22">
                  <c:v>0.91418555307974203</c:v>
                </c:pt>
                <c:pt idx="23">
                  <c:v>0.91551809780011995</c:v>
                </c:pt>
                <c:pt idx="24">
                  <c:v>0.91685751487081202</c:v>
                </c:pt>
                <c:pt idx="25">
                  <c:v>0.91820408153393296</c:v>
                </c:pt>
                <c:pt idx="26">
                  <c:v>0.91955807634806896</c:v>
                </c:pt>
                <c:pt idx="27">
                  <c:v>0.92091977919177004</c:v>
                </c:pt>
                <c:pt idx="28">
                  <c:v>0.92228947126717398</c:v>
                </c:pt>
                <c:pt idx="29">
                  <c:v>0.92366743510377303</c:v>
                </c:pt>
                <c:pt idx="30">
                  <c:v>0.92505395456226502</c:v>
                </c:pt>
                <c:pt idx="31">
                  <c:v>0.92644931483846504</c:v>
                </c:pt>
                <c:pt idx="32">
                  <c:v>0.92785380246723204</c:v>
                </c:pt>
                <c:pt idx="33">
                  <c:v>0.92926770532638903</c:v>
                </c:pt>
                <c:pt idx="34">
                  <c:v>0.93069131264057503</c:v>
                </c:pt>
                <c:pt idx="35">
                  <c:v>0.93212491498500005</c:v>
                </c:pt>
                <c:pt idx="36">
                  <c:v>0.93356880428904598</c:v>
                </c:pt>
                <c:pt idx="37">
                  <c:v>0.93502327383966699</c:v>
                </c:pt>
                <c:pt idx="38">
                  <c:v>0.936488618284538</c:v>
                </c:pt>
                <c:pt idx="39">
                  <c:v>0.93796513363488898</c:v>
                </c:pt>
                <c:pt idx="40">
                  <c:v>0.93945311726797198</c:v>
                </c:pt>
                <c:pt idx="41">
                  <c:v>0.94095286792908295</c:v>
                </c:pt>
                <c:pt idx="42">
                  <c:v>0.94246468573308395</c:v>
                </c:pt>
                <c:pt idx="43">
                  <c:v>0.943988872165337</c:v>
                </c:pt>
                <c:pt idx="44">
                  <c:v>0.94552573008198904</c:v>
                </c:pt>
                <c:pt idx="45">
                  <c:v>0.94707556370949897</c:v>
                </c:pt>
                <c:pt idx="46">
                  <c:v>0.94863867864334295</c:v>
                </c:pt>
                <c:pt idx="47">
                  <c:v>0.95021538184578003</c:v>
                </c:pt>
                <c:pt idx="48">
                  <c:v>0.951805981642593</c:v>
                </c:pt>
                <c:pt idx="49">
                  <c:v>0.95341078771867405</c:v>
                </c:pt>
                <c:pt idx="50">
                  <c:v>0.95503011111236802</c:v>
                </c:pt>
                <c:pt idx="51">
                  <c:v>0.956664264208413</c:v>
                </c:pt>
                <c:pt idx="52">
                  <c:v>0.95831356072937302</c:v>
                </c:pt>
                <c:pt idx="53">
                  <c:v>0.95997831572540304</c:v>
                </c:pt>
                <c:pt idx="54">
                  <c:v>0.96165884556220005</c:v>
                </c:pt>
                <c:pt idx="55">
                  <c:v>0.96335546790697402</c:v>
                </c:pt>
                <c:pt idx="56">
                  <c:v>0.965068501712261</c:v>
                </c:pt>
                <c:pt idx="57">
                  <c:v>0.96679826719739703</c:v>
                </c:pt>
                <c:pt idx="58">
                  <c:v>0.96854508582744303</c:v>
                </c:pt>
                <c:pt idx="59">
                  <c:v>0.97030928028935004</c:v>
                </c:pt>
                <c:pt idx="60">
                  <c:v>0.97209117446513404</c:v>
                </c:pt>
                <c:pt idx="61">
                  <c:v>0.97389109340180502</c:v>
                </c:pt>
                <c:pt idx="62">
                  <c:v>0.975709363277797</c:v>
                </c:pt>
                <c:pt idx="63">
                  <c:v>0.977546311365597</c:v>
                </c:pt>
                <c:pt idx="64">
                  <c:v>0.97940226599027802</c:v>
                </c:pt>
                <c:pt idx="65">
                  <c:v>0.98127755648360604</c:v>
                </c:pt>
                <c:pt idx="66">
                  <c:v>0.98317251313335896</c:v>
                </c:pt>
                <c:pt idx="67">
                  <c:v>0.98508746712748096</c:v>
                </c:pt>
                <c:pt idx="68">
                  <c:v>0.98702275049266597</c:v>
                </c:pt>
                <c:pt idx="69">
                  <c:v>0.98897869602692901</c:v>
                </c:pt>
                <c:pt idx="70">
                  <c:v>0.99095563722567703</c:v>
                </c:pt>
                <c:pt idx="71">
                  <c:v>0.99295390820079599</c:v>
                </c:pt>
                <c:pt idx="72">
                  <c:v>0.99497384359217</c:v>
                </c:pt>
                <c:pt idx="73">
                  <c:v>0.99701577847107203</c:v>
                </c:pt>
                <c:pt idx="74">
                  <c:v>0.99908004823475605</c:v>
                </c:pt>
                <c:pt idx="75">
                  <c:v>1.00761199800249</c:v>
                </c:pt>
                <c:pt idx="76">
                  <c:v>1.0212958714138201</c:v>
                </c:pt>
                <c:pt idx="77">
                  <c:v>1.0350271331691101</c:v>
                </c:pt>
                <c:pt idx="78">
                  <c:v>1.04880365929036</c:v>
                </c:pt>
                <c:pt idx="79">
                  <c:v>1.06262331686565</c:v>
                </c:pt>
                <c:pt idx="80">
                  <c:v>1.0764839653418301</c:v>
                </c:pt>
                <c:pt idx="81">
                  <c:v>1.0903834578209</c:v>
                </c:pt>
                <c:pt idx="82">
                  <c:v>1.104319642359</c:v>
                </c:pt>
                <c:pt idx="83">
                  <c:v>1.1182903632668399</c:v>
                </c:pt>
                <c:pt idx="84">
                  <c:v>1.1322934624105401</c:v>
                </c:pt>
                <c:pt idx="85">
                  <c:v>1.14632678051189</c:v>
                </c:pt>
                <c:pt idx="86">
                  <c:v>1.1603881584467299</c:v>
                </c:pt>
                <c:pt idx="87">
                  <c:v>1.1744754385407099</c:v>
                </c:pt>
                <c:pt idx="88">
                  <c:v>1.1885864658610701</c:v>
                </c:pt>
                <c:pt idx="89">
                  <c:v>1.2027190895037001</c:v>
                </c:pt>
                <c:pt idx="90">
                  <c:v>1.21687116387427</c:v>
                </c:pt>
                <c:pt idx="91">
                  <c:v>1.2310405499624899</c:v>
                </c:pt>
                <c:pt idx="92">
                  <c:v>1.2452251166086099</c:v>
                </c:pt>
                <c:pt idx="93">
                  <c:v>1.25942274176105</c:v>
                </c:pt>
                <c:pt idx="94">
                  <c:v>1.27363131372431</c:v>
                </c:pt>
                <c:pt idx="95">
                  <c:v>1.28784873239624</c:v>
                </c:pt>
                <c:pt idx="96">
                  <c:v>1.3020729104937501</c:v>
                </c:pt>
                <c:pt idx="97">
                  <c:v>1.3163017747660399</c:v>
                </c:pt>
                <c:pt idx="98">
                  <c:v>1.33053326719456</c:v>
                </c:pt>
                <c:pt idx="99">
                  <c:v>1.3447653461788001</c:v>
                </c:pt>
                <c:pt idx="100">
                  <c:v>1.35899598770719</c:v>
                </c:pt>
                <c:pt idx="101">
                  <c:v>1.3732231865122</c:v>
                </c:pt>
                <c:pt idx="102">
                  <c:v>1.38744495720896</c:v>
                </c:pt>
                <c:pt idx="103">
                  <c:v>1.40165933541664</c:v>
                </c:pt>
                <c:pt idx="104">
                  <c:v>1.4158643788618801</c:v>
                </c:pt>
                <c:pt idx="105">
                  <c:v>1.43005816846358</c:v>
                </c:pt>
                <c:pt idx="106">
                  <c:v>1.44423880939836</c:v>
                </c:pt>
                <c:pt idx="107">
                  <c:v>1.45840443214613</c:v>
                </c:pt>
                <c:pt idx="108">
                  <c:v>1.47255319351509</c:v>
                </c:pt>
                <c:pt idx="109">
                  <c:v>1.48668327764565</c:v>
                </c:pt>
                <c:pt idx="110">
                  <c:v>1.5007928969925901</c:v>
                </c:pt>
                <c:pt idx="111">
                  <c:v>1.51488029328514</c:v>
                </c:pt>
                <c:pt idx="112">
                  <c:v>1.5289437384643001</c:v>
                </c:pt>
                <c:pt idx="113">
                  <c:v>1.542981535597</c:v>
                </c:pt>
                <c:pt idx="114">
                  <c:v>1.5569920197667599</c:v>
                </c:pt>
                <c:pt idx="115">
                  <c:v>1.5709735589401701</c:v>
                </c:pt>
                <c:pt idx="116">
                  <c:v>1.5849245548091799</c:v>
                </c:pt>
                <c:pt idx="117">
                  <c:v>1.5988434436084999</c:v>
                </c:pt>
                <c:pt idx="118">
                  <c:v>1.6127286969079799</c:v>
                </c:pt>
                <c:pt idx="119">
                  <c:v>1.62657882237967</c:v>
                </c:pt>
                <c:pt idx="120">
                  <c:v>1.64039236453916</c:v>
                </c:pt>
                <c:pt idx="121">
                  <c:v>1.6541679054610501</c:v>
                </c:pt>
                <c:pt idx="122">
                  <c:v>1.6679040654683801</c:v>
                </c:pt>
                <c:pt idx="123">
                  <c:v>1.6815995037957101</c:v>
                </c:pt>
                <c:pt idx="124">
                  <c:v>1.6952529192257599</c:v>
                </c:pt>
                <c:pt idx="125">
                  <c:v>1.70886305069944</c:v>
                </c:pt>
                <c:pt idx="126">
                  <c:v>1.7224286778992199</c:v>
                </c:pt>
                <c:pt idx="127">
                  <c:v>1.7359486218056599</c:v>
                </c:pt>
                <c:pt idx="128">
                  <c:v>1.7494217452270799</c:v>
                </c:pt>
                <c:pt idx="129">
                  <c:v>1.76284695330241</c:v>
                </c:pt>
                <c:pt idx="130">
                  <c:v>1.7762231939770501</c:v>
                </c:pt>
                <c:pt idx="131">
                  <c:v>1.7895494584518501</c:v>
                </c:pt>
                <c:pt idx="132">
                  <c:v>1.8028247816053</c:v>
                </c:pt>
                <c:pt idx="133">
                  <c:v>1.8160482423887701</c:v>
                </c:pt>
                <c:pt idx="134">
                  <c:v>1.8292189641951799</c:v>
                </c:pt>
                <c:pt idx="135">
                  <c:v>1.8423361152008699</c:v>
                </c:pt>
                <c:pt idx="136">
                  <c:v>1.85539890868112</c:v>
                </c:pt>
                <c:pt idx="137">
                  <c:v>1.8684066032991</c:v>
                </c:pt>
                <c:pt idx="138">
                  <c:v>1.8813585033687901</c:v>
                </c:pt>
                <c:pt idx="139">
                  <c:v>1.89425395909171</c:v>
                </c:pt>
                <c:pt idx="140">
                  <c:v>1.9070923667678401</c:v>
                </c:pt>
                <c:pt idx="141">
                  <c:v>1.9198731689809001</c:v>
                </c:pt>
                <c:pt idx="142">
                  <c:v>1.93259585475825</c:v>
                </c:pt>
                <c:pt idx="143">
                  <c:v>1.94525995970553</c:v>
                </c:pt>
                <c:pt idx="144">
                  <c:v>1.9578650661164401</c:v>
                </c:pt>
                <c:pt idx="145">
                  <c:v>1.9704108030579</c:v>
                </c:pt>
                <c:pt idx="146">
                  <c:v>1.9828968464308001</c:v>
                </c:pt>
                <c:pt idx="147">
                  <c:v>1.9953229190066999</c:v>
                </c:pt>
                <c:pt idx="148">
                  <c:v>2.00768879044087</c:v>
                </c:pt>
                <c:pt idx="149">
                  <c:v>2.01999427726179</c:v>
                </c:pt>
                <c:pt idx="150">
                  <c:v>2.0322392428376799</c:v>
                </c:pt>
                <c:pt idx="151">
                  <c:v>2.04442359732024</c:v>
                </c:pt>
                <c:pt idx="152">
                  <c:v>2.0565472975659902</c:v>
                </c:pt>
                <c:pt idx="153">
                  <c:v>2.0686103470357202</c:v>
                </c:pt>
                <c:pt idx="154">
                  <c:v>2.0806127956721401</c:v>
                </c:pt>
                <c:pt idx="155">
                  <c:v>2.0925547397564301</c:v>
                </c:pt>
                <c:pt idx="156">
                  <c:v>2.10443632174387</c:v>
                </c:pt>
                <c:pt idx="157">
                  <c:v>2.1162577300790102</c:v>
                </c:pt>
                <c:pt idx="158">
                  <c:v>2.1280191989908102</c:v>
                </c:pt>
                <c:pt idx="159">
                  <c:v>2.1397210082681299</c:v>
                </c:pt>
                <c:pt idx="160">
                  <c:v>2.1513634830160502</c:v>
                </c:pt>
                <c:pt idx="161">
                  <c:v>2.1629469933933199</c:v>
                </c:pt>
                <c:pt idx="162">
                  <c:v>2.1744719543315298</c:v>
                </c:pt>
                <c:pt idx="163">
                  <c:v>2.1859388252362599</c:v>
                </c:pt>
                <c:pt idx="164">
                  <c:v>2.19734810967087</c:v>
                </c:pt>
                <c:pt idx="165">
                  <c:v>2.2087003550230899</c:v>
                </c:pt>
                <c:pt idx="166">
                  <c:v>2.2199961521551699</c:v>
                </c:pt>
                <c:pt idx="167">
                  <c:v>2.2312361350377401</c:v>
                </c:pt>
                <c:pt idx="168">
                  <c:v>2.2424209803680601</c:v>
                </c:pt>
                <c:pt idx="169">
                  <c:v>2.2535514071730098</c:v>
                </c:pt>
                <c:pt idx="170">
                  <c:v>2.2646281763973199</c:v>
                </c:pt>
                <c:pt idx="171">
                  <c:v>2.2756520904774402</c:v>
                </c:pt>
                <c:pt idx="172">
                  <c:v>2.2866239929016201</c:v>
                </c:pt>
                <c:pt idx="173">
                  <c:v>2.2975447677565599</c:v>
                </c:pt>
                <c:pt idx="174">
                  <c:v>2.3084153392611801</c:v>
                </c:pt>
                <c:pt idx="175">
                  <c:v>2.3192366712879902</c:v>
                </c:pt>
                <c:pt idx="176">
                  <c:v>2.3300097668723998</c:v>
                </c:pt>
                <c:pt idx="177">
                  <c:v>2.3407356677107201</c:v>
                </c:pt>
                <c:pt idx="178">
                  <c:v>2.3514154536470202</c:v>
                </c:pt>
                <c:pt idx="179">
                  <c:v>2.3620502421495502</c:v>
                </c:pt>
                <c:pt idx="180">
                  <c:v>2.37264118777721</c:v>
                </c:pt>
                <c:pt idx="181">
                  <c:v>2.3831894816364101</c:v>
                </c:pt>
                <c:pt idx="182">
                  <c:v>2.3936963508289799</c:v>
                </c:pt>
                <c:pt idx="183">
                  <c:v>2.40416305789156</c:v>
                </c:pt>
                <c:pt idx="184">
                  <c:v>2.4145909002269801</c:v>
                </c:pt>
                <c:pt idx="185">
                  <c:v>2.4249812095282199</c:v>
                </c:pt>
                <c:pt idx="186">
                  <c:v>2.43533535119529</c:v>
                </c:pt>
                <c:pt idx="187">
                  <c:v>2.4456547237458302</c:v>
                </c:pt>
                <c:pt idx="188">
                  <c:v>2.45594075821966</c:v>
                </c:pt>
                <c:pt idx="189">
                  <c:v>2.4661949175780999</c:v>
                </c:pt>
                <c:pt idx="190">
                  <c:v>2.4764186960983898</c:v>
                </c:pt>
                <c:pt idx="191">
                  <c:v>2.4866136187639198</c:v>
                </c:pt>
                <c:pt idx="192">
                  <c:v>2.4967812406507002</c:v>
                </c:pt>
                <c:pt idx="193">
                  <c:v>2.5069231463107902</c:v>
                </c:pt>
                <c:pt idx="194">
                  <c:v>2.51704094915313</c:v>
                </c:pt>
                <c:pt idx="195">
                  <c:v>2.5271362908224799</c:v>
                </c:pt>
                <c:pt idx="196">
                  <c:v>2.537210840577</c:v>
                </c:pt>
                <c:pt idx="197">
                  <c:v>2.5472662946650599</c:v>
                </c:pt>
                <c:pt idx="198">
                  <c:v>2.5573043757020502</c:v>
                </c:pt>
                <c:pt idx="199">
                  <c:v>2.5673268320476299</c:v>
                </c:pt>
                <c:pt idx="200">
                  <c:v>2.5773354371842099</c:v>
                </c:pt>
                <c:pt idx="201">
                  <c:v>2.5873319890972302</c:v>
                </c:pt>
                <c:pt idx="202">
                  <c:v>2.5973183096580299</c:v>
                </c:pt>
                <c:pt idx="203">
                  <c:v>2.6072962440098499</c:v>
                </c:pt>
                <c:pt idx="204">
                  <c:v>2.6172676599577298</c:v>
                </c:pt>
                <c:pt idx="205">
                  <c:v>2.6272344473630902</c:v>
                </c:pt>
                <c:pt idx="206">
                  <c:v>2.6371985175435602</c:v>
                </c:pt>
                <c:pt idx="207">
                  <c:v>2.6471618026789301</c:v>
                </c:pt>
                <c:pt idx="208">
                  <c:v>2.6571262552239201</c:v>
                </c:pt>
                <c:pt idx="209">
                  <c:v>2.6670938473285402</c:v>
                </c:pt>
                <c:pt idx="210">
                  <c:v>2.6770665702667702</c:v>
                </c:pt>
                <c:pt idx="211">
                  <c:v>2.6870464338745199</c:v>
                </c:pt>
                <c:pt idx="212">
                  <c:v>2.6970354659973999</c:v>
                </c:pt>
                <c:pt idx="213">
                  <c:v>2.7070357119494002</c:v>
                </c:pt>
                <c:pt idx="214">
                  <c:v>2.7170492339830798</c:v>
                </c:pt>
                <c:pt idx="215">
                  <c:v>2.7270781107723199</c:v>
                </c:pt>
                <c:pt idx="216">
                  <c:v>2.7371244369082501</c:v>
                </c:pt>
                <c:pt idx="217">
                  <c:v>2.7471903224094398</c:v>
                </c:pt>
                <c:pt idx="218">
                  <c:v>2.7572778922470702</c:v>
                </c:pt>
                <c:pt idx="219">
                  <c:v>2.7673892858860398</c:v>
                </c:pt>
                <c:pt idx="220">
                  <c:v>2.77752665684292</c:v>
                </c:pt>
                <c:pt idx="221">
                  <c:v>2.78769217226152</c:v>
                </c:pt>
                <c:pt idx="222">
                  <c:v>2.7978880125071299</c:v>
                </c:pt>
                <c:pt idx="223">
                  <c:v>2.8081163707802799</c:v>
                </c:pt>
                <c:pt idx="224">
                  <c:v>2.8183794527509001</c:v>
                </c:pt>
                <c:pt idx="225">
                  <c:v>2.8286794762138001</c:v>
                </c:pt>
                <c:pt idx="226">
                  <c:v>2.8390186707665301</c:v>
                </c:pt>
                <c:pt idx="227">
                  <c:v>2.8493992775102801</c:v>
                </c:pt>
                <c:pt idx="228">
                  <c:v>2.8598235487749402</c:v>
                </c:pt>
                <c:pt idx="229">
                  <c:v>2.8702937478692299</c:v>
                </c:pt>
                <c:pt idx="230">
                  <c:v>2.8808121488567</c:v>
                </c:pt>
                <c:pt idx="231">
                  <c:v>2.8913810363585699</c:v>
                </c:pt>
                <c:pt idx="232">
                  <c:v>2.9020027053844202</c:v>
                </c:pt>
                <c:pt idx="233">
                  <c:v>2.91267946119136</c:v>
                </c:pt>
                <c:pt idx="234">
                  <c:v>2.9234136191729201</c:v>
                </c:pt>
                <c:pt idx="235">
                  <c:v>2.9342075047782701</c:v>
                </c:pt>
                <c:pt idx="236">
                  <c:v>2.94506318637099</c:v>
                </c:pt>
                <c:pt idx="237">
                  <c:v>2.9559813797651802</c:v>
                </c:pt>
                <c:pt idx="238">
                  <c:v>2.96696237057317</c:v>
                </c:pt>
                <c:pt idx="239">
                  <c:v>2.9780064446308998</c:v>
                </c:pt>
                <c:pt idx="240">
                  <c:v>2.98911388819104</c:v>
                </c:pt>
                <c:pt idx="241">
                  <c:v>3.0002849879402902</c:v>
                </c:pt>
                <c:pt idx="242">
                  <c:v>3.0115200310168802</c:v>
                </c:pt>
                <c:pt idx="243">
                  <c:v>3.0228193050283201</c:v>
                </c:pt>
                <c:pt idx="244">
                  <c:v>3.0341830980693598</c:v>
                </c:pt>
                <c:pt idx="245">
                  <c:v>3.0456116987400499</c:v>
                </c:pt>
                <c:pt idx="246">
                  <c:v>3.0571053961640402</c:v>
                </c:pt>
                <c:pt idx="247">
                  <c:v>3.06866448000704</c:v>
                </c:pt>
                <c:pt idx="248">
                  <c:v>3.0802892404954298</c:v>
                </c:pt>
                <c:pt idx="249">
                  <c:v>3.0919799684349401</c:v>
                </c:pt>
                <c:pt idx="250">
                  <c:v>3.1037369552295999</c:v>
                </c:pt>
                <c:pt idx="251">
                  <c:v>3.1155604929006699</c:v>
                </c:pt>
                <c:pt idx="252">
                  <c:v>3.1274508741057598</c:v>
                </c:pt>
                <c:pt idx="253">
                  <c:v>3.1394083921580398</c:v>
                </c:pt>
                <c:pt idx="254">
                  <c:v>3.1514333410455602</c:v>
                </c:pt>
                <c:pt idx="255">
                  <c:v>3.1635260154505498</c:v>
                </c:pt>
                <c:pt idx="256">
                  <c:v>3.1756867107689599</c:v>
                </c:pt>
                <c:pt idx="257">
                  <c:v>3.1879157231298998</c:v>
                </c:pt>
                <c:pt idx="258">
                  <c:v>3.20021334941528</c:v>
                </c:pt>
                <c:pt idx="259">
                  <c:v>3.21257988727938</c:v>
                </c:pt>
                <c:pt idx="260">
                  <c:v>3.2250156351684902</c:v>
                </c:pt>
                <c:pt idx="261">
                  <c:v>3.2375208923407</c:v>
                </c:pt>
                <c:pt idx="262">
                  <c:v>3.2500959588854599</c:v>
                </c:pt>
                <c:pt idx="263">
                  <c:v>3.2627411357434499</c:v>
                </c:pt>
                <c:pt idx="264">
                  <c:v>3.2754567247262401</c:v>
                </c:pt>
                <c:pt idx="265">
                  <c:v>3.28824302853603</c:v>
                </c:pt>
                <c:pt idx="266">
                  <c:v>3.3011003507854002</c:v>
                </c:pt>
                <c:pt idx="267">
                  <c:v>3.3140289960170599</c:v>
                </c:pt>
                <c:pt idx="268">
                  <c:v>3.32702926972348</c:v>
                </c:pt>
                <c:pt idx="269">
                  <c:v>3.3401014783666501</c:v>
                </c:pt>
                <c:pt idx="270">
                  <c:v>3.35324592939766</c:v>
                </c:pt>
                <c:pt idx="271">
                  <c:v>3.3664629312763599</c:v>
                </c:pt>
                <c:pt idx="272">
                  <c:v>3.3797527934909302</c:v>
                </c:pt>
                <c:pt idx="273">
                  <c:v>3.39311582657737</c:v>
                </c:pt>
                <c:pt idx="274">
                  <c:v>3.4065523421390198</c:v>
                </c:pt>
                <c:pt idx="275">
                  <c:v>3.4200626528659699</c:v>
                </c:pt>
                <c:pt idx="276">
                  <c:v>3.4336470725543702</c:v>
                </c:pt>
                <c:pt idx="277">
                  <c:v>3.4473059161258299</c:v>
                </c:pt>
                <c:pt idx="278">
                  <c:v>3.4610394996465299</c:v>
                </c:pt>
                <c:pt idx="279">
                  <c:v>3.4748481403464799</c:v>
                </c:pt>
                <c:pt idx="280">
                  <c:v>3.4887321566384899</c:v>
                </c:pt>
                <c:pt idx="281">
                  <c:v>3.5026918681372998</c:v>
                </c:pt>
                <c:pt idx="282">
                  <c:v>3.5167275956783799</c:v>
                </c:pt>
                <c:pt idx="283">
                  <c:v>3.53083966133685</c:v>
                </c:pt>
                <c:pt idx="284">
                  <c:v>3.54502838844616</c:v>
                </c:pt>
                <c:pt idx="285">
                  <c:v>3.5592941016167901</c:v>
                </c:pt>
                <c:pt idx="286">
                  <c:v>3.5736371267548002</c:v>
                </c:pt>
                <c:pt idx="287">
                  <c:v>3.5880577910803</c:v>
                </c:pt>
                <c:pt idx="288">
                  <c:v>3.6025564231457801</c:v>
                </c:pt>
                <c:pt idx="289">
                  <c:v>3.6171333528544598</c:v>
                </c:pt>
                <c:pt idx="290">
                  <c:v>3.6317889114783801</c:v>
                </c:pt>
                <c:pt idx="291">
                  <c:v>3.6465234316765498</c:v>
                </c:pt>
                <c:pt idx="292">
                  <c:v>3.6613372475128201</c:v>
                </c:pt>
                <c:pt idx="293">
                  <c:v>3.6762306944738299</c:v>
                </c:pt>
                <c:pt idx="294">
                  <c:v>3.6912041094867001</c:v>
                </c:pt>
                <c:pt idx="295">
                  <c:v>3.70625783093675</c:v>
                </c:pt>
                <c:pt idx="296">
                  <c:v>3.7213921986849599</c:v>
                </c:pt>
                <c:pt idx="297">
                  <c:v>3.73660755408546</c:v>
                </c:pt>
                <c:pt idx="298">
                  <c:v>3.7519042400028302</c:v>
                </c:pt>
                <c:pt idx="299">
                  <c:v>3.7672826008293701</c:v>
                </c:pt>
                <c:pt idx="300">
                  <c:v>3.7827429825021301</c:v>
                </c:pt>
                <c:pt idx="301">
                  <c:v>3.7982857325199699</c:v>
                </c:pt>
                <c:pt idx="302">
                  <c:v>3.81391119996043</c:v>
                </c:pt>
                <c:pt idx="303">
                  <c:v>3.8296197354965398</c:v>
                </c:pt>
                <c:pt idx="304">
                  <c:v>3.8454116914134699</c:v>
                </c:pt>
                <c:pt idx="305">
                  <c:v>3.8612874216250899</c:v>
                </c:pt>
                <c:pt idx="306">
                  <c:v>3.8772472816904999</c:v>
                </c:pt>
                <c:pt idx="307">
                  <c:v>3.8932916288302999</c:v>
                </c:pt>
                <c:pt idx="308">
                  <c:v>3.9094208219428999</c:v>
                </c:pt>
                <c:pt idx="309">
                  <c:v>3.9256352216206398</c:v>
                </c:pt>
                <c:pt idx="310">
                  <c:v>3.9419351901658599</c:v>
                </c:pt>
                <c:pt idx="311">
                  <c:v>3.9583210916067899</c:v>
                </c:pt>
                <c:pt idx="312">
                  <c:v>3.9747932917134299</c:v>
                </c:pt>
                <c:pt idx="313">
                  <c:v>3.99135215801329</c:v>
                </c:pt>
                <c:pt idx="314">
                  <c:v>4.007998059807</c:v>
                </c:pt>
                <c:pt idx="315">
                  <c:v>4.0247313681838399</c:v>
                </c:pt>
                <c:pt idx="316">
                  <c:v>4.0415524560372402</c:v>
                </c:pt>
                <c:pt idx="317">
                  <c:v>4.0584616980800501</c:v>
                </c:pt>
                <c:pt idx="318">
                  <c:v>4.0754594708598697</c:v>
                </c:pt>
                <c:pt idx="319">
                  <c:v>4.0925461527741298</c:v>
                </c:pt>
                <c:pt idx="320">
                  <c:v>4.1097221240852102</c:v>
                </c:pt>
                <c:pt idx="321">
                  <c:v>4.1269877669353798</c:v>
                </c:pt>
                <c:pt idx="322">
                  <c:v>4.1443434653617599</c:v>
                </c:pt>
                <c:pt idx="323">
                  <c:v>4.1617896053110197</c:v>
                </c:pt>
                <c:pt idx="324">
                  <c:v>4.1793265746541604</c:v>
                </c:pt>
                <c:pt idx="325">
                  <c:v>4.1969547632011901</c:v>
                </c:pt>
                <c:pt idx="326">
                  <c:v>4.21467456271556</c:v>
                </c:pt>
                <c:pt idx="327">
                  <c:v>4.2324863669287298</c:v>
                </c:pt>
                <c:pt idx="328">
                  <c:v>4.2503905715545498</c:v>
                </c:pt>
                <c:pt idx="329">
                  <c:v>4.2683875743035404</c:v>
                </c:pt>
                <c:pt idx="330">
                  <c:v>4.2864777748972003</c:v>
                </c:pt>
                <c:pt idx="331">
                  <c:v>4.3046615750821102</c:v>
                </c:pt>
                <c:pt idx="332">
                  <c:v>4.3229393786440902</c:v>
                </c:pt>
                <c:pt idx="333">
                  <c:v>4.3413115914222304</c:v>
                </c:pt>
                <c:pt idx="334">
                  <c:v>4.3597786213228202</c:v>
                </c:pt>
                <c:pt idx="335">
                  <c:v>4.3783408783332902</c:v>
                </c:pt>
                <c:pt idx="336">
                  <c:v>4.3969987745360202</c:v>
                </c:pt>
                <c:pt idx="337">
                  <c:v>4.4157527241221901</c:v>
                </c:pt>
                <c:pt idx="338">
                  <c:v>4.4346031434053801</c:v>
                </c:pt>
                <c:pt idx="339">
                  <c:v>4.4535504508353698</c:v>
                </c:pt>
                <c:pt idx="340">
                  <c:v>4.4725950670116603</c:v>
                </c:pt>
                <c:pt idx="341">
                  <c:v>4.4917374146970497</c:v>
                </c:pt>
                <c:pt idx="342">
                  <c:v>4.5109779188311299</c:v>
                </c:pt>
                <c:pt idx="343">
                  <c:v>4.5303170065438101</c:v>
                </c:pt>
                <c:pt idx="344">
                  <c:v>4.5497551071686297</c:v>
                </c:pt>
                <c:pt idx="345">
                  <c:v>4.5692926522562001</c:v>
                </c:pt>
                <c:pt idx="346">
                  <c:v>4.58893007558747</c:v>
                </c:pt>
                <c:pt idx="347">
                  <c:v>4.6086678131870702</c:v>
                </c:pt>
                <c:pt idx="348">
                  <c:v>4.6285063033364899</c:v>
                </c:pt>
                <c:pt idx="349">
                  <c:v>4.6484459865873102</c:v>
                </c:pt>
                <c:pt idx="350">
                  <c:v>4.6684873057744003</c:v>
                </c:pt>
                <c:pt idx="351">
                  <c:v>4.6886307060290102</c:v>
                </c:pt>
                <c:pt idx="352">
                  <c:v>4.7088766347918796</c:v>
                </c:pt>
                <c:pt idx="353">
                  <c:v>4.7292255418263496</c:v>
                </c:pt>
                <c:pt idx="354">
                  <c:v>4.7496778792313501</c:v>
                </c:pt>
                <c:pt idx="355">
                  <c:v>4.77023410145451</c:v>
                </c:pt>
                <c:pt idx="356">
                  <c:v>4.7908946653050597</c:v>
                </c:pt>
                <c:pt idx="357">
                  <c:v>4.8116600299668404</c:v>
                </c:pt>
                <c:pt idx="358">
                  <c:v>4.8325306570112598</c:v>
                </c:pt>
                <c:pt idx="359">
                  <c:v>4.8535070104102704</c:v>
                </c:pt>
                <c:pt idx="360">
                  <c:v>4.8745895565492097</c:v>
                </c:pt>
                <c:pt idx="361">
                  <c:v>4.8957787642397399</c:v>
                </c:pt>
                <c:pt idx="362">
                  <c:v>4.9170751047327501</c:v>
                </c:pt>
                <c:pt idx="363">
                  <c:v>4.9384790517312602</c:v>
                </c:pt>
                <c:pt idx="364">
                  <c:v>4.9599910814031798</c:v>
                </c:pt>
                <c:pt idx="365">
                  <c:v>4.9816116723943002</c:v>
                </c:pt>
                <c:pt idx="366">
                  <c:v>5.0033413058410598</c:v>
                </c:pt>
                <c:pt idx="367">
                  <c:v>5.02518046538344</c:v>
                </c:pt>
                <c:pt idx="368">
                  <c:v>5.0471296371777896</c:v>
                </c:pt>
                <c:pt idx="369">
                  <c:v>5.0691893099096896</c:v>
                </c:pt>
                <c:pt idx="370">
                  <c:v>5.0913599748067497</c:v>
                </c:pt>
                <c:pt idx="371">
                  <c:v>5.1136421256515296</c:v>
                </c:pt>
                <c:pt idx="372">
                  <c:v>5.1360362587943102</c:v>
                </c:pt>
                <c:pt idx="373">
                  <c:v>5.1585428731659899</c:v>
                </c:pt>
                <c:pt idx="374">
                  <c:v>5.1811624702909498</c:v>
                </c:pt>
                <c:pt idx="375">
                  <c:v>5.2038955542999297</c:v>
                </c:pt>
                <c:pt idx="376">
                  <c:v>5.2267426319428498</c:v>
                </c:pt>
                <c:pt idx="377">
                  <c:v>5.2497042126017499</c:v>
                </c:pt>
                <c:pt idx="378">
                  <c:v>5.27278080830368</c:v>
                </c:pt>
                <c:pt idx="379">
                  <c:v>5.2959729337336503</c:v>
                </c:pt>
                <c:pt idx="380">
                  <c:v>5.3192811062474599</c:v>
                </c:pt>
                <c:pt idx="381">
                  <c:v>5.3427058458847103</c:v>
                </c:pt>
                <c:pt idx="382">
                  <c:v>5.3662476753818202</c:v>
                </c:pt>
                <c:pt idx="383">
                  <c:v>5.3899071201849296</c:v>
                </c:pt>
                <c:pt idx="384">
                  <c:v>5.4136847084629096</c:v>
                </c:pt>
                <c:pt idx="385">
                  <c:v>5.4375809711204397</c:v>
                </c:pt>
                <c:pt idx="386">
                  <c:v>5.4615964418109701</c:v>
                </c:pt>
                <c:pt idx="387">
                  <c:v>5.4857316569499197</c:v>
                </c:pt>
                <c:pt idx="388">
                  <c:v>5.5099871557276501</c:v>
                </c:pt>
                <c:pt idx="389">
                  <c:v>5.5343634801227397</c:v>
                </c:pt>
                <c:pt idx="390">
                  <c:v>5.5588611749149202</c:v>
                </c:pt>
                <c:pt idx="391">
                  <c:v>5.5834807876985302</c:v>
                </c:pt>
                <c:pt idx="392">
                  <c:v>5.6082228688955098</c:v>
                </c:pt>
                <c:pt idx="393">
                  <c:v>5.6330879717687399</c:v>
                </c:pt>
                <c:pt idx="394">
                  <c:v>5.6580766524353496</c:v>
                </c:pt>
                <c:pt idx="395">
                  <c:v>5.6831894698799603</c:v>
                </c:pt>
                <c:pt idx="396">
                  <c:v>5.7084269859680798</c:v>
                </c:pt>
                <c:pt idx="397">
                  <c:v>5.7337897654595897</c:v>
                </c:pt>
                <c:pt idx="398">
                  <c:v>5.7592783760219204</c:v>
                </c:pt>
                <c:pt idx="399">
                  <c:v>5.7848933882437299</c:v>
                </c:pt>
                <c:pt idx="400">
                  <c:v>5.8106353756483697</c:v>
                </c:pt>
                <c:pt idx="401">
                  <c:v>5.8365049147073904</c:v>
                </c:pt>
                <c:pt idx="402">
                  <c:v>5.8625025848540702</c:v>
                </c:pt>
                <c:pt idx="403">
                  <c:v>5.88862896849722</c:v>
                </c:pt>
                <c:pt idx="404">
                  <c:v>5.91488465103469</c:v>
                </c:pt>
                <c:pt idx="405">
                  <c:v>5.9412702208671897</c:v>
                </c:pt>
                <c:pt idx="406">
                  <c:v>5.9677862694120103</c:v>
                </c:pt>
                <c:pt idx="407">
                  <c:v>5.9944333911168401</c:v>
                </c:pt>
                <c:pt idx="408">
                  <c:v>6.0212121834736498</c:v>
                </c:pt>
                <c:pt idx="409">
                  <c:v>6.0481232470326001</c:v>
                </c:pt>
                <c:pt idx="410">
                  <c:v>6.0751671854159204</c:v>
                </c:pt>
                <c:pt idx="411">
                  <c:v>6.1023446053320596</c:v>
                </c:pt>
                <c:pt idx="412">
                  <c:v>6.1296561165896701</c:v>
                </c:pt>
                <c:pt idx="413">
                  <c:v>6.1571023321116796</c:v>
                </c:pt>
                <c:pt idx="414">
                  <c:v>6.1846838679495804</c:v>
                </c:pt>
                <c:pt idx="415">
                  <c:v>6.21240134329752</c:v>
                </c:pt>
                <c:pt idx="416">
                  <c:v>6.2402553805067296</c:v>
                </c:pt>
                <c:pt idx="417">
                  <c:v>6.2682466050996704</c:v>
                </c:pt>
                <c:pt idx="418">
                  <c:v>6.2963756457846101</c:v>
                </c:pt>
                <c:pt idx="419">
                  <c:v>6.3246431344699499</c:v>
                </c:pt>
                <c:pt idx="420">
                  <c:v>6.3530497062787799</c:v>
                </c:pt>
                <c:pt idx="421">
                  <c:v>6.3815959995635003</c:v>
                </c:pt>
                <c:pt idx="422">
                  <c:v>6.4102826559202999</c:v>
                </c:pt>
                <c:pt idx="423">
                  <c:v>6.4391103202040201</c:v>
                </c:pt>
                <c:pt idx="424">
                  <c:v>6.4680796405428103</c:v>
                </c:pt>
                <c:pt idx="425">
                  <c:v>6.49719126835293</c:v>
                </c:pt>
                <c:pt idx="426">
                  <c:v>6.5264458583536404</c:v>
                </c:pt>
                <c:pt idx="427">
                  <c:v>6.5558440685822603</c:v>
                </c:pt>
                <c:pt idx="428">
                  <c:v>6.5853865604089599</c:v>
                </c:pt>
                <c:pt idx="429">
                  <c:v>6.6150739985520097</c:v>
                </c:pt>
                <c:pt idx="430">
                  <c:v>6.6449070510928401</c:v>
                </c:pt>
                <c:pt idx="431">
                  <c:v>6.6748863894912702</c:v>
                </c:pt>
                <c:pt idx="432">
                  <c:v>6.7050126886007897</c:v>
                </c:pt>
                <c:pt idx="433">
                  <c:v>6.7352866266838696</c:v>
                </c:pt>
                <c:pt idx="434">
                  <c:v>6.7657088854273804</c:v>
                </c:pt>
                <c:pt idx="435">
                  <c:v>6.7962801499581298</c:v>
                </c:pt>
                <c:pt idx="436">
                  <c:v>6.82700110885835</c:v>
                </c:pt>
                <c:pt idx="437">
                  <c:v>6.8578724541813401</c:v>
                </c:pt>
                <c:pt idx="438">
                  <c:v>6.8888948814671496</c:v>
                </c:pt>
                <c:pt idx="439">
                  <c:v>6.9200690897583996</c:v>
                </c:pt>
                <c:pt idx="440">
                  <c:v>6.9513957816160499</c:v>
                </c:pt>
                <c:pt idx="441">
                  <c:v>6.9828756631353599</c:v>
                </c:pt>
                <c:pt idx="442">
                  <c:v>7.01450944396196</c:v>
                </c:pt>
                <c:pt idx="443">
                  <c:v>7.0462978373077201</c:v>
                </c:pt>
                <c:pt idx="444">
                  <c:v>7.0782415599669699</c:v>
                </c:pt>
                <c:pt idx="445">
                  <c:v>7.1103413323328697</c:v>
                </c:pt>
                <c:pt idx="446">
                  <c:v>7.1425978784135404</c:v>
                </c:pt>
                <c:pt idx="447">
                  <c:v>7.1750119258484002</c:v>
                </c:pt>
                <c:pt idx="448">
                  <c:v>7.2075842059247401</c:v>
                </c:pt>
                <c:pt idx="449">
                  <c:v>7.2403154535943504</c:v>
                </c:pt>
                <c:pt idx="450">
                  <c:v>7.2732064074896696</c:v>
                </c:pt>
                <c:pt idx="451">
                  <c:v>7.3062578099411501</c:v>
                </c:pt>
                <c:pt idx="452">
                  <c:v>7.3394704069934198</c:v>
                </c:pt>
                <c:pt idx="453">
                  <c:v>7.3728449484224603</c:v>
                </c:pt>
                <c:pt idx="454">
                  <c:v>7.4063821877524703</c:v>
                </c:pt>
                <c:pt idx="455">
                  <c:v>7.4400828822729297</c:v>
                </c:pt>
                <c:pt idx="456">
                  <c:v>7.4739477930555998</c:v>
                </c:pt>
                <c:pt idx="457">
                  <c:v>7.5079776849717401</c:v>
                </c:pt>
                <c:pt idx="458">
                  <c:v>7.5421733267093503</c:v>
                </c:pt>
                <c:pt idx="459">
                  <c:v>7.5765354907906799</c:v>
                </c:pt>
                <c:pt idx="460">
                  <c:v>7.6110649535894703</c:v>
                </c:pt>
                <c:pt idx="461">
                  <c:v>7.6457624953486301</c:v>
                </c:pt>
                <c:pt idx="462">
                  <c:v>7.68062890019762</c:v>
                </c:pt>
                <c:pt idx="463">
                  <c:v>7.7156649561704702</c:v>
                </c:pt>
                <c:pt idx="464">
                  <c:v>7.7508714552233604</c:v>
                </c:pt>
                <c:pt idx="465">
                  <c:v>7.7862491932524502</c:v>
                </c:pt>
                <c:pt idx="466">
                  <c:v>7.8217989701119999</c:v>
                </c:pt>
                <c:pt idx="467">
                  <c:v>7.8575215896322899</c:v>
                </c:pt>
                <c:pt idx="468">
                  <c:v>7.8934178596379097</c:v>
                </c:pt>
                <c:pt idx="469">
                  <c:v>7.9294885919658302</c:v>
                </c:pt>
                <c:pt idx="470">
                  <c:v>7.9657346024838001</c:v>
                </c:pt>
                <c:pt idx="471">
                  <c:v>8.0021567111087499</c:v>
                </c:pt>
                <c:pt idx="472">
                  <c:v>8.0387557418253692</c:v>
                </c:pt>
                <c:pt idx="473">
                  <c:v>8.0755325227045098</c:v>
                </c:pt>
                <c:pt idx="474">
                  <c:v>8.1124878859220697</c:v>
                </c:pt>
                <c:pt idx="475">
                  <c:v>8.1496226677778107</c:v>
                </c:pt>
                <c:pt idx="476">
                  <c:v>8.1869377087140407</c:v>
                </c:pt>
                <c:pt idx="477">
                  <c:v>8.2244338533347001</c:v>
                </c:pt>
                <c:pt idx="478">
                  <c:v>8.2621119504244298</c:v>
                </c:pt>
                <c:pt idx="479">
                  <c:v>8.2999728529677892</c:v>
                </c:pt>
                <c:pt idx="480">
                  <c:v>8.3380174181682403</c:v>
                </c:pt>
                <c:pt idx="481">
                  <c:v>8.3762465074680907</c:v>
                </c:pt>
                <c:pt idx="482">
                  <c:v>8.4146609865673305</c:v>
                </c:pt>
                <c:pt idx="483">
                  <c:v>8.4532617254434399</c:v>
                </c:pt>
                <c:pt idx="484">
                  <c:v>8.4920495983711302</c:v>
                </c:pt>
                <c:pt idx="485">
                  <c:v>8.5310254839419706</c:v>
                </c:pt>
                <c:pt idx="486">
                  <c:v>8.5701902650842907</c:v>
                </c:pt>
                <c:pt idx="487">
                  <c:v>8.6095448290830596</c:v>
                </c:pt>
                <c:pt idx="488">
                  <c:v>8.6490900676000404</c:v>
                </c:pt>
                <c:pt idx="489">
                  <c:v>8.68882687669395</c:v>
                </c:pt>
                <c:pt idx="490">
                  <c:v>8.7287561568405607</c:v>
                </c:pt>
                <c:pt idx="491">
                  <c:v>8.76887881295319</c:v>
                </c:pt>
                <c:pt idx="492">
                  <c:v>8.8091957544031594</c:v>
                </c:pt>
                <c:pt idx="493">
                  <c:v>8.8497078950402308</c:v>
                </c:pt>
                <c:pt idx="494">
                  <c:v>8.8904161532134296</c:v>
                </c:pt>
                <c:pt idx="495">
                  <c:v>8.9313214517917796</c:v>
                </c:pt>
                <c:pt idx="496">
                  <c:v>8.97242471818514</c:v>
                </c:pt>
                <c:pt idx="497">
                  <c:v>9.0137268843650205</c:v>
                </c:pt>
                <c:pt idx="498">
                  <c:v>9.0552288868860895</c:v>
                </c:pt>
                <c:pt idx="499">
                  <c:v>9.0969316669068796</c:v>
                </c:pt>
                <c:pt idx="500">
                  <c:v>9.1388361702115795</c:v>
                </c:pt>
                <c:pt idx="501">
                  <c:v>9.1809433472308708</c:v>
                </c:pt>
                <c:pt idx="502">
                  <c:v>9.2232541530640404</c:v>
                </c:pt>
                <c:pt idx="503">
                  <c:v>9.2657695475001702</c:v>
                </c:pt>
                <c:pt idx="504">
                  <c:v>9.3084904950399405</c:v>
                </c:pt>
                <c:pt idx="505">
                  <c:v>9.3514179649177294</c:v>
                </c:pt>
                <c:pt idx="506">
                  <c:v>9.3945529311232292</c:v>
                </c:pt>
                <c:pt idx="507">
                  <c:v>9.4378963724238094</c:v>
                </c:pt>
                <c:pt idx="508">
                  <c:v>9.4814492723863193</c:v>
                </c:pt>
                <c:pt idx="509">
                  <c:v>9.5252126193998397</c:v>
                </c:pt>
                <c:pt idx="510">
                  <c:v>9.5691874066976101</c:v>
                </c:pt>
                <c:pt idx="511">
                  <c:v>9.6133746323798608</c:v>
                </c:pt>
                <c:pt idx="512">
                  <c:v>9.6577752994363895</c:v>
                </c:pt>
                <c:pt idx="513">
                  <c:v>9.7023904157690204</c:v>
                </c:pt>
                <c:pt idx="514">
                  <c:v>9.7472209942150894</c:v>
                </c:pt>
                <c:pt idx="515">
                  <c:v>9.7922680525695203</c:v>
                </c:pt>
                <c:pt idx="516">
                  <c:v>9.8375326136087793</c:v>
                </c:pt>
                <c:pt idx="517">
                  <c:v>9.8830157051134009</c:v>
                </c:pt>
                <c:pt idx="518">
                  <c:v>9.9287183598917608</c:v>
                </c:pt>
                <c:pt idx="519">
                  <c:v>9.9746416158031508</c:v>
                </c:pt>
                <c:pt idx="520">
                  <c:v>10.020786515781699</c:v>
                </c:pt>
                <c:pt idx="521">
                  <c:v>10.0671541078597</c:v>
                </c:pt>
                <c:pt idx="522">
                  <c:v>10.1137454451917</c:v>
                </c:pt>
                <c:pt idx="523">
                  <c:v>10.1605615860779</c:v>
                </c:pt>
                <c:pt idx="524">
                  <c:v>10.207603593989001</c:v>
                </c:pt>
                <c:pt idx="525">
                  <c:v>10.254872537589399</c:v>
                </c:pt>
                <c:pt idx="526">
                  <c:v>10.302369490762301</c:v>
                </c:pt>
                <c:pt idx="527">
                  <c:v>10.350095532633601</c:v>
                </c:pt>
                <c:pt idx="528">
                  <c:v>10.3980517475964</c:v>
                </c:pt>
                <c:pt idx="529">
                  <c:v>10.4462392253359</c:v>
                </c:pt>
                <c:pt idx="530">
                  <c:v>10.494659060854101</c:v>
                </c:pt>
                <c:pt idx="531">
                  <c:v>10.5433123544944</c:v>
                </c:pt>
                <c:pt idx="532">
                  <c:v>10.5922002119671</c:v>
                </c:pt>
                <c:pt idx="533">
                  <c:v>10.641323744373899</c:v>
                </c:pt>
                <c:pt idx="534">
                  <c:v>10.690684068233701</c:v>
                </c:pt>
                <c:pt idx="535">
                  <c:v>10.740282305507799</c:v>
                </c:pt>
                <c:pt idx="536">
                  <c:v>10.7901195836253</c:v>
                </c:pt>
                <c:pt idx="537">
                  <c:v>10.840197035508799</c:v>
                </c:pt>
                <c:pt idx="538">
                  <c:v>10.890515799600401</c:v>
                </c:pt>
                <c:pt idx="539">
                  <c:v>10.9410770198871</c:v>
                </c:pt>
                <c:pt idx="540">
                  <c:v>10.991881845927301</c:v>
                </c:pt>
                <c:pt idx="541">
                  <c:v>11.042931432876699</c:v>
                </c:pt>
                <c:pt idx="542">
                  <c:v>11.094226941514499</c:v>
                </c:pt>
                <c:pt idx="543">
                  <c:v>11.1457695382702</c:v>
                </c:pt>
                <c:pt idx="544">
                  <c:v>11.1975603952498</c:v>
                </c:pt>
                <c:pt idx="545">
                  <c:v>11.249600690262501</c:v>
                </c:pt>
                <c:pt idx="546">
                  <c:v>11.301891606847599</c:v>
                </c:pt>
                <c:pt idx="547">
                  <c:v>11.354434334301599</c:v>
                </c:pt>
                <c:pt idx="548">
                  <c:v>11.4072300677049</c:v>
                </c:pt>
                <c:pt idx="549">
                  <c:v>11.4602800079494</c:v>
                </c:pt>
                <c:pt idx="550">
                  <c:v>11.513585361765299</c:v>
                </c:pt>
                <c:pt idx="551">
                  <c:v>11.5671473417495</c:v>
                </c:pt>
                <c:pt idx="552">
                  <c:v>11.620967166392299</c:v>
                </c:pt>
                <c:pt idx="553">
                  <c:v>11.675046060105499</c:v>
                </c:pt>
                <c:pt idx="554">
                  <c:v>11.7293852532506</c:v>
                </c:pt>
                <c:pt idx="555">
                  <c:v>11.783985982166399</c:v>
                </c:pt>
                <c:pt idx="556">
                  <c:v>11.8388494891971</c:v>
                </c:pt>
                <c:pt idx="557">
                  <c:v>11.893977022721501</c:v>
                </c:pt>
                <c:pt idx="558">
                  <c:v>11.9493698371799</c:v>
                </c:pt>
                <c:pt idx="559">
                  <c:v>12.0050291931044</c:v>
                </c:pt>
                <c:pt idx="560">
                  <c:v>12.0609563571464</c:v>
                </c:pt>
                <c:pt idx="561">
                  <c:v>12.117152602106</c:v>
                </c:pt>
                <c:pt idx="562">
                  <c:v>12.1736192069607</c:v>
                </c:pt>
                <c:pt idx="563">
                  <c:v>12.2303574568953</c:v>
                </c:pt>
                <c:pt idx="564">
                  <c:v>12.2873686433303</c:v>
                </c:pt>
                <c:pt idx="565">
                  <c:v>12.344654063951999</c:v>
                </c:pt>
                <c:pt idx="566">
                  <c:v>12.402215022741499</c:v>
                </c:pt>
                <c:pt idx="567">
                  <c:v>12.4600528300052</c:v>
                </c:pt>
                <c:pt idx="568">
                  <c:v>12.518168802404199</c:v>
                </c:pt>
                <c:pt idx="569">
                  <c:v>12.576564262984</c:v>
                </c:pt>
                <c:pt idx="570">
                  <c:v>12.635240541206</c:v>
                </c:pt>
                <c:pt idx="571">
                  <c:v>12.694198972975901</c:v>
                </c:pt>
                <c:pt idx="572">
                  <c:v>12.7534409006764</c:v>
                </c:pt>
                <c:pt idx="573">
                  <c:v>12.812967673195599</c:v>
                </c:pt>
                <c:pt idx="574">
                  <c:v>12.8727806459598</c:v>
                </c:pt>
                <c:pt idx="575">
                  <c:v>12.9328811809626</c:v>
                </c:pt>
                <c:pt idx="576">
                  <c:v>12.9932706467979</c:v>
                </c:pt>
                <c:pt idx="577">
                  <c:v>13.053950418689499</c:v>
                </c:pt>
                <c:pt idx="578">
                  <c:v>13.114921878523401</c:v>
                </c:pt>
                <c:pt idx="579">
                  <c:v>13.176186414879099</c:v>
                </c:pt>
                <c:pt idx="580">
                  <c:v>13.237745423061201</c:v>
                </c:pt>
                <c:pt idx="581">
                  <c:v>13.299600305131699</c:v>
                </c:pt>
                <c:pt idx="582">
                  <c:v>13.3617524699415</c:v>
                </c:pt>
                <c:pt idx="583">
                  <c:v>13.424203333163</c:v>
                </c:pt>
                <c:pt idx="584">
                  <c:v>13.486954317322001</c:v>
                </c:pt>
                <c:pt idx="585">
                  <c:v>13.5500068518307</c:v>
                </c:pt>
                <c:pt idx="586">
                  <c:v>13.6133623730198</c:v>
                </c:pt>
                <c:pt idx="587">
                  <c:v>13.677022324172</c:v>
                </c:pt>
                <c:pt idx="588">
                  <c:v>13.740988155554501</c:v>
                </c:pt>
                <c:pt idx="589">
                  <c:v>13.805261324452101</c:v>
                </c:pt>
                <c:pt idx="590">
                  <c:v>13.8698432952009</c:v>
                </c:pt>
                <c:pt idx="591">
                  <c:v>13.9347355392213</c:v>
                </c:pt>
                <c:pt idx="592">
                  <c:v>13.999939535052199</c:v>
                </c:pt>
                <c:pt idx="593">
                  <c:v>14.065456768383999</c:v>
                </c:pt>
                <c:pt idx="594">
                  <c:v>14.1312887320936</c:v>
                </c:pt>
                <c:pt idx="595">
                  <c:v>14.197436926277501</c:v>
                </c:pt>
                <c:pt idx="596">
                  <c:v>14.2639028582867</c:v>
                </c:pt>
                <c:pt idx="597">
                  <c:v>14.3306880427614</c:v>
                </c:pt>
                <c:pt idx="598">
                  <c:v>14.397794001664399</c:v>
                </c:pt>
                <c:pt idx="599">
                  <c:v>14.4652222643178</c:v>
                </c:pt>
                <c:pt idx="600">
                  <c:v>14.532974367436299</c:v>
                </c:pt>
                <c:pt idx="601">
                  <c:v>14.6010518551633</c:v>
                </c:pt>
                <c:pt idx="602">
                  <c:v>14.669456279105701</c:v>
                </c:pt>
                <c:pt idx="603">
                  <c:v>14.7381891983697</c:v>
                </c:pt>
                <c:pt idx="604">
                  <c:v>14.8072521795967</c:v>
                </c:pt>
                <c:pt idx="605">
                  <c:v>14.8766467969981</c:v>
                </c:pt>
                <c:pt idx="606">
                  <c:v>14.9463746323928</c:v>
                </c:pt>
                <c:pt idx="607">
                  <c:v>15.016437275242399</c:v>
                </c:pt>
                <c:pt idx="608">
                  <c:v>15.0868363226874</c:v>
                </c:pt>
                <c:pt idx="609">
                  <c:v>15.1575733795848</c:v>
                </c:pt>
                <c:pt idx="610">
                  <c:v>15.2286500585437</c:v>
                </c:pt>
                <c:pt idx="611">
                  <c:v>15.300067979962799</c:v>
                </c:pt>
                <c:pt idx="612">
                  <c:v>15.3718287720676</c:v>
                </c:pt>
                <c:pt idx="613">
                  <c:v>15.443934070947099</c:v>
                </c:pt>
                <c:pt idx="614">
                  <c:v>15.516385520591999</c:v>
                </c:pt>
                <c:pt idx="615">
                  <c:v>15.589184772931199</c:v>
                </c:pt>
                <c:pt idx="616">
                  <c:v>15.6623334878714</c:v>
                </c:pt>
                <c:pt idx="617">
                  <c:v>15.735833333333099</c:v>
                </c:pt>
                <c:pt idx="618">
                  <c:v>15.8096859852901</c:v>
                </c:pt>
                <c:pt idx="619">
                  <c:v>15.883893127807699</c:v>
                </c:pt>
                <c:pt idx="620">
                  <c:v>15.958456453080601</c:v>
                </c:pt>
                <c:pt idx="621">
                  <c:v>16.033377661472699</c:v>
                </c:pt>
                <c:pt idx="622">
                  <c:v>16.108658461554601</c:v>
                </c:pt>
                <c:pt idx="623">
                  <c:v>16.184300570144501</c:v>
                </c:pt>
                <c:pt idx="624">
                  <c:v>16.260305712346099</c:v>
                </c:pt>
                <c:pt idx="625">
                  <c:v>16.336675621588501</c:v>
                </c:pt>
                <c:pt idx="626">
                  <c:v>16.413412039666301</c:v>
                </c:pt>
                <c:pt idx="627">
                  <c:v>16.490516716779101</c:v>
                </c:pt>
                <c:pt idx="628">
                  <c:v>16.567991411571501</c:v>
                </c:pt>
                <c:pt idx="629">
                  <c:v>16.645837891173901</c:v>
                </c:pt>
                <c:pt idx="630">
                  <c:v>16.724057931242498</c:v>
                </c:pt>
                <c:pt idx="631">
                  <c:v>16.802653315999901</c:v>
                </c:pt>
                <c:pt idx="632">
                  <c:v>16.881625838276499</c:v>
                </c:pt>
                <c:pt idx="633">
                  <c:v>16.960977299551399</c:v>
                </c:pt>
                <c:pt idx="634">
                  <c:v>17.040709509993199</c:v>
                </c:pt>
                <c:pt idx="635">
                  <c:v>17.1208242885019</c:v>
                </c:pt>
                <c:pt idx="636">
                  <c:v>17.201323462751201</c:v>
                </c:pt>
                <c:pt idx="637">
                  <c:v>17.282208869228299</c:v>
                </c:pt>
                <c:pt idx="638">
                  <c:v>17.363482353278499</c:v>
                </c:pt>
                <c:pt idx="639">
                  <c:v>17.4451457691464</c:v>
                </c:pt>
                <c:pt idx="640">
                  <c:v>17.5272009800177</c:v>
                </c:pt>
                <c:pt idx="641">
                  <c:v>17.609649858063001</c:v>
                </c:pt>
                <c:pt idx="642">
                  <c:v>17.692494284480102</c:v>
                </c:pt>
                <c:pt idx="643">
                  <c:v>17.775736149537401</c:v>
                </c:pt>
                <c:pt idx="644">
                  <c:v>17.859377352617201</c:v>
                </c:pt>
                <c:pt idx="645">
                  <c:v>17.943419802259001</c:v>
                </c:pt>
                <c:pt idx="646">
                  <c:v>18.027865416203301</c:v>
                </c:pt>
                <c:pt idx="647">
                  <c:v>18.112716121436002</c:v>
                </c:pt>
                <c:pt idx="648">
                  <c:v>18.197973854232</c:v>
                </c:pt>
                <c:pt idx="649">
                  <c:v>18.283640560199899</c:v>
                </c:pt>
                <c:pt idx="650">
                  <c:v>18.369718194326602</c:v>
                </c:pt>
                <c:pt idx="651">
                  <c:v>18.456208721022001</c:v>
                </c:pt>
                <c:pt idx="652">
                  <c:v>18.543114114163899</c:v>
                </c:pt>
                <c:pt idx="653">
                  <c:v>18.630436357144099</c:v>
                </c:pt>
                <c:pt idx="654">
                  <c:v>18.718177442912602</c:v>
                </c:pt>
                <c:pt idx="655">
                  <c:v>18.806339374024098</c:v>
                </c:pt>
                <c:pt idx="656">
                  <c:v>18.894924162683701</c:v>
                </c:pt>
                <c:pt idx="657">
                  <c:v>18.9839338307936</c:v>
                </c:pt>
                <c:pt idx="658">
                  <c:v>19.0733704099978</c:v>
                </c:pt>
                <c:pt idx="659">
                  <c:v>19.163235941731902</c:v>
                </c:pt>
                <c:pt idx="660">
                  <c:v>19.253532477265502</c:v>
                </c:pt>
                <c:pt idx="661">
                  <c:v>19.344262077753299</c:v>
                </c:pt>
                <c:pt idx="662">
                  <c:v>19.435426814279701</c:v>
                </c:pt>
                <c:pt idx="663">
                  <c:v>19.5270287679087</c:v>
                </c:pt>
                <c:pt idx="664">
                  <c:v>19.619070029728299</c:v>
                </c:pt>
                <c:pt idx="665">
                  <c:v>19.7115527009015</c:v>
                </c:pt>
                <c:pt idx="666">
                  <c:v>19.804478892713998</c:v>
                </c:pt>
                <c:pt idx="667">
                  <c:v>19.897850726620199</c:v>
                </c:pt>
                <c:pt idx="668">
                  <c:v>19.991670334296298</c:v>
                </c:pt>
                <c:pt idx="669">
                  <c:v>20.0859398576833</c:v>
                </c:pt>
                <c:pt idx="670">
                  <c:v>20.1806614490431</c:v>
                </c:pt>
                <c:pt idx="671">
                  <c:v>20.2758372710007</c:v>
                </c:pt>
                <c:pt idx="672">
                  <c:v>20.371469496600099</c:v>
                </c:pt>
                <c:pt idx="673">
                  <c:v>20.467560309349398</c:v>
                </c:pt>
                <c:pt idx="674">
                  <c:v>20.564111903274199</c:v>
                </c:pt>
                <c:pt idx="675">
                  <c:v>20.661126482965699</c:v>
                </c:pt>
                <c:pt idx="676">
                  <c:v>20.758606263633201</c:v>
                </c:pt>
                <c:pt idx="677">
                  <c:v>20.8565534711528</c:v>
                </c:pt>
                <c:pt idx="678">
                  <c:v>20.954970342120401</c:v>
                </c:pt>
                <c:pt idx="679">
                  <c:v>21.053859123901901</c:v>
                </c:pt>
                <c:pt idx="680">
                  <c:v>21.153222074684901</c:v>
                </c:pt>
                <c:pt idx="681">
                  <c:v>21.2530614635311</c:v>
                </c:pt>
                <c:pt idx="682">
                  <c:v>21.353379570428299</c:v>
                </c:pt>
                <c:pt idx="683">
                  <c:v>21.454178686340899</c:v>
                </c:pt>
                <c:pt idx="684">
                  <c:v>21.555461113266102</c:v>
                </c:pt>
                <c:pt idx="685">
                  <c:v>21.657229164282601</c:v>
                </c:pt>
                <c:pt idx="686">
                  <c:v>21.759485163607501</c:v>
                </c:pt>
                <c:pt idx="687">
                  <c:v>21.862231446646</c:v>
                </c:pt>
                <c:pt idx="688">
                  <c:v>21.965470360048801</c:v>
                </c:pt>
                <c:pt idx="689">
                  <c:v>22.069204261761499</c:v>
                </c:pt>
                <c:pt idx="690">
                  <c:v>22.173435521084599</c:v>
                </c:pt>
                <c:pt idx="691">
                  <c:v>22.2781665187211</c:v>
                </c:pt>
                <c:pt idx="692">
                  <c:v>22.383399646836601</c:v>
                </c:pt>
                <c:pt idx="693">
                  <c:v>22.489137309110902</c:v>
                </c:pt>
                <c:pt idx="694">
                  <c:v>22.5953819207968</c:v>
                </c:pt>
                <c:pt idx="695">
                  <c:v>22.702135908769598</c:v>
                </c:pt>
                <c:pt idx="696">
                  <c:v>22.809401711589899</c:v>
                </c:pt>
                <c:pt idx="697">
                  <c:v>22.917181779552902</c:v>
                </c:pt>
                <c:pt idx="698">
                  <c:v>23.025478574750402</c:v>
                </c:pt>
                <c:pt idx="699">
                  <c:v>23.134294571123</c:v>
                </c:pt>
                <c:pt idx="700">
                  <c:v>23.243632254519898</c:v>
                </c:pt>
              </c:numCache>
            </c:numRef>
          </c:yVal>
          <c:smooth val="1"/>
        </c:ser>
        <c:dLbls>
          <c:showLegendKey val="0"/>
          <c:showVal val="0"/>
          <c:showCatName val="0"/>
          <c:showSerName val="0"/>
          <c:showPercent val="0"/>
          <c:showBubbleSize val="0"/>
        </c:dLbls>
        <c:axId val="733620952"/>
        <c:axId val="733621344"/>
      </c:scatterChart>
      <c:valAx>
        <c:axId val="733620952"/>
        <c:scaling>
          <c:orientation val="minMax"/>
          <c:max val="40"/>
          <c:min val="0"/>
        </c:scaling>
        <c:delete val="0"/>
        <c:axPos val="b"/>
        <c:title>
          <c:tx>
            <c:rich>
              <a:bodyPr/>
              <a:lstStyle/>
              <a:p>
                <a:pPr>
                  <a:defRPr sz="1700"/>
                </a:pPr>
                <a:r>
                  <a:rPr lang="en-US" sz="1700" dirty="0" smtClean="0"/>
                  <a:t>Donor age</a:t>
                </a:r>
                <a:endParaRPr lang="en-US" sz="1700" dirty="0"/>
              </a:p>
            </c:rich>
          </c:tx>
          <c:layout>
            <c:manualLayout>
              <c:xMode val="edge"/>
              <c:yMode val="edge"/>
              <c:x val="0.47045356885699025"/>
              <c:y val="0.88582020997375333"/>
            </c:manualLayout>
          </c:layout>
          <c:overlay val="0"/>
        </c:title>
        <c:numFmt formatCode="#,##0" sourceLinked="0"/>
        <c:majorTickMark val="out"/>
        <c:minorTickMark val="none"/>
        <c:tickLblPos val="nextTo"/>
        <c:txPr>
          <a:bodyPr rot="0"/>
          <a:lstStyle/>
          <a:p>
            <a:pPr>
              <a:defRPr sz="1500" b="1"/>
            </a:pPr>
            <a:endParaRPr lang="en-US"/>
          </a:p>
        </c:txPr>
        <c:crossAx val="733621344"/>
        <c:crosses val="autoZero"/>
        <c:crossBetween val="midCat"/>
        <c:majorUnit val="5"/>
      </c:valAx>
      <c:valAx>
        <c:axId val="733621344"/>
        <c:scaling>
          <c:orientation val="minMax"/>
          <c:max val="4"/>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620952"/>
        <c:crossesAt val="0"/>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numCache>
            </c:numRef>
          </c:xVal>
          <c:yVal>
            <c:numRef>
              <c:f>Microsoft_Excel_Worksheet2!$B$2:$B$10002</c:f>
              <c:numCache>
                <c:formatCode>General</c:formatCode>
                <c:ptCount val="10001"/>
                <c:pt idx="0">
                  <c:v>2.3267022806236302</c:v>
                </c:pt>
                <c:pt idx="1">
                  <c:v>2.1371739999109498</c:v>
                </c:pt>
                <c:pt idx="2">
                  <c:v>1.96327316645696</c:v>
                </c:pt>
                <c:pt idx="3">
                  <c:v>1.8048113594880499</c:v>
                </c:pt>
                <c:pt idx="4">
                  <c:v>1.66164443327894</c:v>
                </c:pt>
                <c:pt idx="5">
                  <c:v>1.53336163723508</c:v>
                </c:pt>
                <c:pt idx="6">
                  <c:v>1.4193722978471599</c:v>
                </c:pt>
                <c:pt idx="7">
                  <c:v>1.31898030215965</c:v>
                </c:pt>
                <c:pt idx="8">
                  <c:v>1.2314465540164701</c:v>
                </c:pt>
                <c:pt idx="9">
                  <c:v>1.15604068316618</c:v>
                </c:pt>
                <c:pt idx="10">
                  <c:v>1.0920838369800301</c:v>
                </c:pt>
                <c:pt idx="11">
                  <c:v>1.03898474648304</c:v>
                </c:pt>
                <c:pt idx="12">
                  <c:v>0.99627151550301096</c:v>
                </c:pt>
                <c:pt idx="13">
                  <c:v>0.96351379827897599</c:v>
                </c:pt>
                <c:pt idx="14">
                  <c:v>0.93970756691207502</c:v>
                </c:pt>
                <c:pt idx="15">
                  <c:v>0.92378091137795404</c:v>
                </c:pt>
                <c:pt idx="16">
                  <c:v>0.91489856747899301</c:v>
                </c:pt>
                <c:pt idx="17">
                  <c:v>0.91241169710556802</c:v>
                </c:pt>
                <c:pt idx="18">
                  <c:v>0.91581742680978495</c:v>
                </c:pt>
                <c:pt idx="19">
                  <c:v>0.924726607676151</c:v>
                </c:pt>
                <c:pt idx="20">
                  <c:v>0.93883749422486495</c:v>
                </c:pt>
                <c:pt idx="21">
                  <c:v>0.95791361830631805</c:v>
                </c:pt>
                <c:pt idx="22">
                  <c:v>0.98176455586366695</c:v>
                </c:pt>
                <c:pt idx="23">
                  <c:v>1.01022859957223</c:v>
                </c:pt>
                <c:pt idx="24">
                  <c:v>1.04315659403446</c:v>
                </c:pt>
                <c:pt idx="25">
                  <c:v>1.0803963880507701</c:v>
                </c:pt>
                <c:pt idx="26">
                  <c:v>1.1217775293616099</c:v>
                </c:pt>
                <c:pt idx="27">
                  <c:v>1.16709598508837</c:v>
                </c:pt>
                <c:pt idx="28">
                  <c:v>1.2160988259444201</c:v>
                </c:pt>
                <c:pt idx="29">
                  <c:v>1.2684689708477801</c:v>
                </c:pt>
                <c:pt idx="30">
                  <c:v>1.32381025431707</c:v>
                </c:pt>
                <c:pt idx="31">
                  <c:v>1.3817161852080999</c:v>
                </c:pt>
                <c:pt idx="32">
                  <c:v>1.4421551440464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numCache>
            </c:numRef>
          </c:xVal>
          <c:yVal>
            <c:numRef>
              <c:f>Microsoft_Excel_Worksheet2!$C$2:$C$10002</c:f>
              <c:numCache>
                <c:formatCode>General</c:formatCode>
                <c:ptCount val="10001"/>
                <c:pt idx="0">
                  <c:v>1.16261171511182</c:v>
                </c:pt>
                <c:pt idx="1">
                  <c:v>1.1412289209039299</c:v>
                </c:pt>
                <c:pt idx="2">
                  <c:v>1.12026753827371</c:v>
                </c:pt>
                <c:pt idx="3">
                  <c:v>1.10000074279006</c:v>
                </c:pt>
                <c:pt idx="4">
                  <c:v>1.08076370662998</c:v>
                </c:pt>
                <c:pt idx="5">
                  <c:v>1.06287105122099</c:v>
                </c:pt>
                <c:pt idx="6">
                  <c:v>1.0466214833626399</c:v>
                </c:pt>
                <c:pt idx="7">
                  <c:v>1.03230368149022</c:v>
                </c:pt>
                <c:pt idx="8">
                  <c:v>1.0202035138383301</c:v>
                </c:pt>
                <c:pt idx="9">
                  <c:v>1.01061289035585</c:v>
                </c:pt>
                <c:pt idx="10">
                  <c:v>1.0038407841352801</c:v>
                </c:pt>
                <c:pt idx="11">
                  <c:v>1.00022732600293</c:v>
                </c:pt>
                <c:pt idx="12">
                  <c:v>0.99239569096811897</c:v>
                </c:pt>
                <c:pt idx="13">
                  <c:v>0.92460616404198803</c:v>
                </c:pt>
                <c:pt idx="14">
                  <c:v>0.87254981100820905</c:v>
                </c:pt>
                <c:pt idx="15">
                  <c:v>0.83328429023003803</c:v>
                </c:pt>
                <c:pt idx="16">
                  <c:v>0.80457575346211097</c:v>
                </c:pt>
                <c:pt idx="17">
                  <c:v>0.784706553480091</c:v>
                </c:pt>
                <c:pt idx="18">
                  <c:v>0.77233429412571097</c:v>
                </c:pt>
                <c:pt idx="19">
                  <c:v>0.76638837864714804</c:v>
                </c:pt>
                <c:pt idx="20">
                  <c:v>0.76599330309721603</c:v>
                </c:pt>
                <c:pt idx="21">
                  <c:v>0.77041160732276903</c:v>
                </c:pt>
                <c:pt idx="22">
                  <c:v>0.77900180541707298</c:v>
                </c:pt>
                <c:pt idx="23">
                  <c:v>0.791188109874016</c:v>
                </c:pt>
                <c:pt idx="24">
                  <c:v>0.80643956435003505</c:v>
                </c:pt>
                <c:pt idx="25">
                  <c:v>0.82425651146800105</c:v>
                </c:pt>
                <c:pt idx="26">
                  <c:v>0.84416237231358005</c:v>
                </c:pt>
                <c:pt idx="27">
                  <c:v>0.86569874309575301</c:v>
                </c:pt>
                <c:pt idx="28">
                  <c:v>0.88842200854173803</c:v>
                </c:pt>
                <c:pt idx="29">
                  <c:v>0.91190009536007999</c:v>
                </c:pt>
                <c:pt idx="30">
                  <c:v>0.935708570303462</c:v>
                </c:pt>
                <c:pt idx="31">
                  <c:v>0.95948572632258</c:v>
                </c:pt>
                <c:pt idx="32">
                  <c:v>0.98318984493509198</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numCache>
            </c:numRef>
          </c:xVal>
          <c:yVal>
            <c:numRef>
              <c:f>Microsoft_Excel_Worksheet2!$D$2:$D$10002</c:f>
              <c:numCache>
                <c:formatCode>General</c:formatCode>
                <c:ptCount val="10001"/>
                <c:pt idx="0">
                  <c:v>4.6563641431555096</c:v>
                </c:pt>
                <c:pt idx="1">
                  <c:v>4.00227563658094</c:v>
                </c:pt>
                <c:pt idx="2">
                  <c:v>3.44064376985295</c:v>
                </c:pt>
                <c:pt idx="3">
                  <c:v>2.9612198579749398</c:v>
                </c:pt>
                <c:pt idx="4">
                  <c:v>2.5547325522767301</c:v>
                </c:pt>
                <c:pt idx="5">
                  <c:v>2.2121196243356902</c:v>
                </c:pt>
                <c:pt idx="6">
                  <c:v>1.92487709446137</c:v>
                </c:pt>
                <c:pt idx="7">
                  <c:v>1.68526865560893</c:v>
                </c:pt>
                <c:pt idx="8">
                  <c:v>1.4864295161007901</c:v>
                </c:pt>
                <c:pt idx="9">
                  <c:v>1.3223956213983801</c:v>
                </c:pt>
                <c:pt idx="10">
                  <c:v>1.1880839330715001</c:v>
                </c:pt>
                <c:pt idx="11">
                  <c:v>1.0792439632080799</c:v>
                </c:pt>
                <c:pt idx="12">
                  <c:v>1.00016247716109</c:v>
                </c:pt>
                <c:pt idx="13">
                  <c:v>1.00405867446912</c:v>
                </c:pt>
                <c:pt idx="14">
                  <c:v>1.01203427033176</c:v>
                </c:pt>
                <c:pt idx="15">
                  <c:v>1.0241056770561401</c:v>
                </c:pt>
                <c:pt idx="16">
                  <c:v>1.04034876165894</c:v>
                </c:pt>
                <c:pt idx="17">
                  <c:v>1.06089990114525</c:v>
                </c:pt>
                <c:pt idx="18">
                  <c:v>1.08595664549369</c:v>
                </c:pt>
                <c:pt idx="19">
                  <c:v>1.1157780086041</c:v>
                </c:pt>
                <c:pt idx="20">
                  <c:v>1.1506834811721101</c:v>
                </c:pt>
                <c:pt idx="21">
                  <c:v>1.1910496822931</c:v>
                </c:pt>
                <c:pt idx="22">
                  <c:v>1.2373034779221601</c:v>
                </c:pt>
                <c:pt idx="23">
                  <c:v>1.2899104658640299</c:v>
                </c:pt>
                <c:pt idx="24">
                  <c:v>1.34935800248667</c:v>
                </c:pt>
                <c:pt idx="25">
                  <c:v>1.41613240426122</c:v>
                </c:pt>
                <c:pt idx="26">
                  <c:v>1.49069049587203</c:v>
                </c:pt>
                <c:pt idx="27">
                  <c:v>1.5734261476901801</c:v>
                </c:pt>
                <c:pt idx="28">
                  <c:v>1.6646327311171101</c:v>
                </c:pt>
                <c:pt idx="29">
                  <c:v>1.7644625087666901</c:v>
                </c:pt>
                <c:pt idx="30">
                  <c:v>1.8728839780388999</c:v>
                </c:pt>
                <c:pt idx="31">
                  <c:v>1.9897530146521101</c:v>
                </c:pt>
                <c:pt idx="32">
                  <c:v>2.1153711770047701</c:v>
                </c:pt>
              </c:numCache>
            </c:numRef>
          </c:yVal>
          <c:smooth val="1"/>
        </c:ser>
        <c:dLbls>
          <c:showLegendKey val="0"/>
          <c:showVal val="0"/>
          <c:showCatName val="0"/>
          <c:showSerName val="0"/>
          <c:showPercent val="0"/>
          <c:showBubbleSize val="0"/>
        </c:dLbls>
        <c:axId val="733622128"/>
        <c:axId val="733622520"/>
      </c:scatterChart>
      <c:valAx>
        <c:axId val="733622128"/>
        <c:scaling>
          <c:orientation val="minMax"/>
          <c:max val="1.8"/>
          <c:min val="0.2"/>
        </c:scaling>
        <c:delete val="0"/>
        <c:axPos val="b"/>
        <c:title>
          <c:tx>
            <c:rich>
              <a:bodyPr/>
              <a:lstStyle/>
              <a:p>
                <a:pPr>
                  <a:defRPr sz="1700"/>
                </a:pPr>
                <a:r>
                  <a:rPr lang="en-US" sz="1700" dirty="0" smtClean="0"/>
                  <a:t>Recipient BSA (m</a:t>
                </a:r>
                <a:r>
                  <a:rPr lang="en-US" sz="1700" baseline="30000" dirty="0" smtClean="0"/>
                  <a:t>2</a:t>
                </a:r>
                <a:r>
                  <a:rPr lang="en-US" sz="1700" dirty="0" smtClean="0"/>
                  <a:t>)</a:t>
                </a:r>
                <a:endParaRPr lang="en-US" sz="1700" dirty="0"/>
              </a:p>
            </c:rich>
          </c:tx>
          <c:layout>
            <c:manualLayout>
              <c:xMode val="edge"/>
              <c:yMode val="edge"/>
              <c:x val="0.39739309688058905"/>
              <c:y val="0.88582020997375333"/>
            </c:manualLayout>
          </c:layout>
          <c:overlay val="0"/>
        </c:title>
        <c:numFmt formatCode="#,##0.0" sourceLinked="0"/>
        <c:majorTickMark val="out"/>
        <c:minorTickMark val="none"/>
        <c:tickLblPos val="nextTo"/>
        <c:txPr>
          <a:bodyPr rot="0"/>
          <a:lstStyle/>
          <a:p>
            <a:pPr>
              <a:defRPr sz="1500" b="1"/>
            </a:pPr>
            <a:endParaRPr lang="en-US"/>
          </a:p>
        </c:txPr>
        <c:crossAx val="733622520"/>
        <c:crosses val="autoZero"/>
        <c:crossBetween val="midCat"/>
        <c:majorUnit val="0.2"/>
      </c:valAx>
      <c:valAx>
        <c:axId val="733622520"/>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733622128"/>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Microsoft_Excel_Worksheet3!$B$2:$B$10002</c:f>
              <c:numCache>
                <c:formatCode>General</c:formatCode>
                <c:ptCount val="10001"/>
                <c:pt idx="0">
                  <c:v>1.1972816520607099</c:v>
                </c:pt>
                <c:pt idx="1">
                  <c:v>1.1837318508011101</c:v>
                </c:pt>
                <c:pt idx="2">
                  <c:v>1.1703353945074699</c:v>
                </c:pt>
                <c:pt idx="3">
                  <c:v>1.1570905477536899</c:v>
                </c:pt>
                <c:pt idx="4">
                  <c:v>1.1439955947537499</c:v>
                </c:pt>
                <c:pt idx="5">
                  <c:v>1.1310488391394</c:v>
                </c:pt>
                <c:pt idx="6">
                  <c:v>1.11824860374043</c:v>
                </c:pt>
                <c:pt idx="7">
                  <c:v>1.10559550006721</c:v>
                </c:pt>
                <c:pt idx="8">
                  <c:v>1.09309903183227</c:v>
                </c:pt>
                <c:pt idx="9">
                  <c:v>1.08077043483</c:v>
                </c:pt>
                <c:pt idx="10">
                  <c:v>1.06862037438808</c:v>
                </c:pt>
                <c:pt idx="11">
                  <c:v>1.0566589658252299</c:v>
                </c:pt>
                <c:pt idx="12">
                  <c:v>1.0448957958506999</c:v>
                </c:pt>
                <c:pt idx="13">
                  <c:v>1.0333399448015099</c:v>
                </c:pt>
                <c:pt idx="14">
                  <c:v>1.0220000096202799</c:v>
                </c:pt>
                <c:pt idx="15">
                  <c:v>1.0108841274838201</c:v>
                </c:pt>
                <c:pt idx="16">
                  <c:v>1</c:v>
                </c:pt>
                <c:pt idx="17">
                  <c:v>0.98935244529473398</c:v>
                </c:pt>
                <c:pt idx="18">
                  <c:v>0.97893621340655201</c:v>
                </c:pt>
                <c:pt idx="19">
                  <c:v>0.96874377765991404</c:v>
                </c:pt>
                <c:pt idx="20">
                  <c:v>0.95876785124434805</c:v>
                </c:pt>
                <c:pt idx="21">
                  <c:v>0.949001377819364</c:v>
                </c:pt>
                <c:pt idx="22">
                  <c:v>0.93943752253976798</c:v>
                </c:pt>
                <c:pt idx="23">
                  <c:v>0.93006966348193998</c:v>
                </c:pt>
                <c:pt idx="24">
                  <c:v>0.92089138345259403</c:v>
                </c:pt>
                <c:pt idx="25">
                  <c:v>0.91189646216253295</c:v>
                </c:pt>
                <c:pt idx="26">
                  <c:v>0.90307886874877796</c:v>
                </c:pt>
                <c:pt idx="27">
                  <c:v>0.89443275462929706</c:v>
                </c:pt>
                <c:pt idx="28">
                  <c:v>0.88595244667539197</c:v>
                </c:pt>
                <c:pt idx="29">
                  <c:v>0.87763244068750101</c:v>
                </c:pt>
                <c:pt idx="30">
                  <c:v>0.86946739516095695</c:v>
                </c:pt>
                <c:pt idx="31">
                  <c:v>0.86145212532885396</c:v>
                </c:pt>
                <c:pt idx="32">
                  <c:v>0.85358159746984896</c:v>
                </c:pt>
                <c:pt idx="33">
                  <c:v>0.845850923469327</c:v>
                </c:pt>
                <c:pt idx="34">
                  <c:v>0.83825535562291098</c:v>
                </c:pt>
                <c:pt idx="35">
                  <c:v>0.83079028167185098</c:v>
                </c:pt>
                <c:pt idx="36">
                  <c:v>0.82345122006033</c:v>
                </c:pt>
                <c:pt idx="37">
                  <c:v>0.816233815405215</c:v>
                </c:pt>
                <c:pt idx="38">
                  <c:v>0.80913383416922202</c:v>
                </c:pt>
                <c:pt idx="39">
                  <c:v>0.802147160528906</c:v>
                </c:pt>
                <c:pt idx="40">
                  <c:v>0.79526979242929297</c:v>
                </c:pt>
                <c:pt idx="41">
                  <c:v>0.78849783781734795</c:v>
                </c:pt>
                <c:pt idx="42">
                  <c:v>0.781827511046853</c:v>
                </c:pt>
                <c:pt idx="43">
                  <c:v>0.77525512944758401</c:v>
                </c:pt>
                <c:pt idx="44">
                  <c:v>0.76877711005204097</c:v>
                </c:pt>
                <c:pt idx="45">
                  <c:v>0.76238996647324597</c:v>
                </c:pt>
                <c:pt idx="46">
                  <c:v>0.75609030592746496</c:v>
                </c:pt>
                <c:pt idx="47">
                  <c:v>0.74987482639592895</c:v>
                </c:pt>
                <c:pt idx="48">
                  <c:v>0.743740313919935</c:v>
                </c:pt>
                <c:pt idx="49">
                  <c:v>0.73768364002392794</c:v>
                </c:pt>
                <c:pt idx="50">
                  <c:v>0.73170175926139602</c:v>
                </c:pt>
                <c:pt idx="51">
                  <c:v>0.72579170687863404</c:v>
                </c:pt>
                <c:pt idx="52">
                  <c:v>0.71995059659164795</c:v>
                </c:pt>
                <c:pt idx="53">
                  <c:v>0.71417561847162703</c:v>
                </c:pt>
                <c:pt idx="54">
                  <c:v>0.70846403693464799</c:v>
                </c:pt>
                <c:pt idx="55">
                  <c:v>0.70281318883140498</c:v>
                </c:pt>
                <c:pt idx="56">
                  <c:v>0.69722048163292805</c:v>
                </c:pt>
                <c:pt idx="57">
                  <c:v>0.69168339170843596</c:v>
                </c:pt>
                <c:pt idx="58">
                  <c:v>0.68619946269156895</c:v>
                </c:pt>
                <c:pt idx="59">
                  <c:v>0.68076630393141102</c:v>
                </c:pt>
                <c:pt idx="60">
                  <c:v>0.67538158902483603</c:v>
                </c:pt>
                <c:pt idx="61">
                  <c:v>0.67004305442682</c:v>
                </c:pt>
                <c:pt idx="62">
                  <c:v>0.66474849813548398</c:v>
                </c:pt>
                <c:pt idx="63">
                  <c:v>0.65949607277355304</c:v>
                </c:pt>
                <c:pt idx="64">
                  <c:v>0.65428514877982302</c:v>
                </c:pt>
                <c:pt idx="65">
                  <c:v>0.64911539823653497</c:v>
                </c:pt>
                <c:pt idx="66">
                  <c:v>0.64398649581692802</c:v>
                </c:pt>
                <c:pt idx="67">
                  <c:v>0.63889811876476899</c:v>
                </c:pt>
                <c:pt idx="68">
                  <c:v>0.63384994687404295</c:v>
                </c:pt>
                <c:pt idx="69">
                  <c:v>0.62884166246880102</c:v>
                </c:pt>
                <c:pt idx="70">
                  <c:v>0.62387295038317103</c:v>
                </c:pt>
                <c:pt idx="71">
                  <c:v>0.61894349794152403</c:v>
                </c:pt>
                <c:pt idx="72">
                  <c:v>0.61405299493879595</c:v>
                </c:pt>
                <c:pt idx="73">
                  <c:v>0.60920113362097095</c:v>
                </c:pt>
                <c:pt idx="74">
                  <c:v>0.60438760866570895</c:v>
                </c:pt>
                <c:pt idx="75">
                  <c:v>0.599612117163139</c:v>
                </c:pt>
                <c:pt idx="76">
                  <c:v>0.59487435859679005</c:v>
                </c:pt>
                <c:pt idx="77">
                  <c:v>0.590174034824686</c:v>
                </c:pt>
                <c:pt idx="78">
                  <c:v>0.58551085006058201</c:v>
                </c:pt>
                <c:pt idx="79">
                  <c:v>0.58088451085534998</c:v>
                </c:pt>
                <c:pt idx="80">
                  <c:v>0.57629472607850996</c:v>
                </c:pt>
                <c:pt idx="81">
                  <c:v>0.57174120689991503</c:v>
                </c:pt>
                <c:pt idx="82">
                  <c:v>0.56722366677157299</c:v>
                </c:pt>
                <c:pt idx="83">
                  <c:v>0.56274182140961304</c:v>
                </c:pt>
                <c:pt idx="84">
                  <c:v>0.55829538877639695</c:v>
                </c:pt>
                <c:pt idx="85">
                  <c:v>0.55388408906277098</c:v>
                </c:pt>
                <c:pt idx="86">
                  <c:v>0.54950764467045798</c:v>
                </c:pt>
                <c:pt idx="87">
                  <c:v>0.54516578019458894</c:v>
                </c:pt>
                <c:pt idx="88">
                  <c:v>0.54085822240636905</c:v>
                </c:pt>
                <c:pt idx="89">
                  <c:v>0.536584700235888</c:v>
                </c:pt>
                <c:pt idx="90">
                  <c:v>0.532344944755059</c:v>
                </c:pt>
                <c:pt idx="91">
                  <c:v>0.52813868916069495</c:v>
                </c:pt>
                <c:pt idx="92">
                  <c:v>0.52396566875772299</c:v>
                </c:pt>
                <c:pt idx="93">
                  <c:v>0.51982562094252105</c:v>
                </c:pt>
                <c:pt idx="94">
                  <c:v>0.51571828518639995</c:v>
                </c:pt>
                <c:pt idx="95">
                  <c:v>0.51164340301920097</c:v>
                </c:pt>
                <c:pt idx="96">
                  <c:v>0.50760071801303697</c:v>
                </c:pt>
                <c:pt idx="97">
                  <c:v>0.50358997576615006</c:v>
                </c:pt>
                <c:pt idx="98">
                  <c:v>0.49961092388690997</c:v>
                </c:pt>
                <c:pt idx="99">
                  <c:v>0.49566331197792202</c:v>
                </c:pt>
                <c:pt idx="100">
                  <c:v>0.49174689162027801</c:v>
                </c:pt>
                <c:pt idx="101">
                  <c:v>0.48786141635791602</c:v>
                </c:pt>
                <c:pt idx="102">
                  <c:v>0.48400664168212099</c:v>
                </c:pt>
                <c:pt idx="103">
                  <c:v>0.48018232501612701</c:v>
                </c:pt>
                <c:pt idx="104">
                  <c:v>0.476388225699859</c:v>
                </c:pt>
                <c:pt idx="105">
                  <c:v>0.47262410497478902</c:v>
                </c:pt>
                <c:pt idx="106">
                  <c:v>0.46888972596890599</c:v>
                </c:pt>
                <c:pt idx="107">
                  <c:v>0.465184853681814</c:v>
                </c:pt>
                <c:pt idx="108">
                  <c:v>0.46150925496994399</c:v>
                </c:pt>
                <c:pt idx="109">
                  <c:v>0.457862698531879</c:v>
                </c:pt>
                <c:pt idx="110">
                  <c:v>0.45424495489380201</c:v>
                </c:pt>
                <c:pt idx="111">
                  <c:v>0.45065579639505299</c:v>
                </c:pt>
                <c:pt idx="112">
                  <c:v>0.44709499717380502</c:v>
                </c:pt>
                <c:pt idx="113">
                  <c:v>0.44356233315284899</c:v>
                </c:pt>
                <c:pt idx="114">
                  <c:v>0.440057582025492</c:v>
                </c:pt>
                <c:pt idx="115">
                  <c:v>0.43658052324156998</c:v>
                </c:pt>
                <c:pt idx="116">
                  <c:v>0.433130937993569</c:v>
                </c:pt>
                <c:pt idx="117">
                  <c:v>0.42970860920285198</c:v>
                </c:pt>
                <c:pt idx="118">
                  <c:v>0.42631332150600598</c:v>
                </c:pt>
                <c:pt idx="119">
                  <c:v>0.422944861241277</c:v>
                </c:pt>
                <c:pt idx="120">
                  <c:v>0.41960301643513898</c:v>
                </c:pt>
                <c:pt idx="121">
                  <c:v>0.41628757678894501</c:v>
                </c:pt>
                <c:pt idx="122">
                  <c:v>0.412998333665694</c:v>
                </c:pt>
                <c:pt idx="123">
                  <c:v>0.40973508007690801</c:v>
                </c:pt>
                <c:pt idx="124">
                  <c:v>0.406497610669599</c:v>
                </c:pt>
                <c:pt idx="125">
                  <c:v>0.40328572171334898</c:v>
                </c:pt>
                <c:pt idx="126">
                  <c:v>0.40009921108749102</c:v>
                </c:pt>
                <c:pt idx="127">
                  <c:v>0.396937878268389</c:v>
                </c:pt>
                <c:pt idx="128">
                  <c:v>0.39380152431681797</c:v>
                </c:pt>
                <c:pt idx="129">
                  <c:v>0.39068995186544703</c:v>
                </c:pt>
                <c:pt idx="130">
                  <c:v>0.38760296510641701</c:v>
                </c:pt>
                <c:pt idx="131">
                  <c:v>0.38454036977901901</c:v>
                </c:pt>
                <c:pt idx="132">
                  <c:v>0.38150197315747097</c:v>
                </c:pt>
                <c:pt idx="133">
                  <c:v>0.37848758403879001</c:v>
                </c:pt>
                <c:pt idx="134">
                  <c:v>0.37549701273075697</c:v>
                </c:pt>
                <c:pt idx="135">
                  <c:v>0.37253007103998598</c:v>
                </c:pt>
                <c:pt idx="136">
                  <c:v>0.36958657226007002</c:v>
                </c:pt>
                <c:pt idx="137">
                  <c:v>0.36666633115984498</c:v>
                </c:pt>
                <c:pt idx="138">
                  <c:v>0.36376916397172598</c:v>
                </c:pt>
                <c:pt idx="139">
                  <c:v>0.360894888380141</c:v>
                </c:pt>
                <c:pt idx="140">
                  <c:v>0.35804332351006501</c:v>
                </c:pt>
                <c:pt idx="141">
                  <c:v>0.35521428991563098</c:v>
                </c:pt>
                <c:pt idx="142">
                  <c:v>0.35240760956884398</c:v>
                </c:pt>
                <c:pt idx="143">
                  <c:v>0.34962310584837097</c:v>
                </c:pt>
                <c:pt idx="144">
                  <c:v>0.34686060352843301</c:v>
                </c:pt>
                <c:pt idx="145">
                  <c:v>0.34411992876777198</c:v>
                </c:pt>
                <c:pt idx="146">
                  <c:v>0.34140090909871601</c:v>
                </c:pt>
                <c:pt idx="147">
                  <c:v>0.33870337341632401</c:v>
                </c:pt>
                <c:pt idx="148">
                  <c:v>0.33602715196762001</c:v>
                </c:pt>
                <c:pt idx="149">
                  <c:v>0.33337207634090898</c:v>
                </c:pt>
                <c:pt idx="150">
                  <c:v>0.33073797945517902</c:v>
                </c:pt>
                <c:pt idx="151">
                  <c:v>0.32812469554958701</c:v>
                </c:pt>
                <c:pt idx="152">
                  <c:v>0.32553206017302799</c:v>
                </c:pt>
                <c:pt idx="153">
                  <c:v>0.322959910173787</c:v>
                </c:pt>
                <c:pt idx="154">
                  <c:v>0.32040808368927198</c:v>
                </c:pt>
                <c:pt idx="155">
                  <c:v>0.31787642013582701</c:v>
                </c:pt>
                <c:pt idx="156">
                  <c:v>0.31536476019862603</c:v>
                </c:pt>
                <c:pt idx="157">
                  <c:v>0.31287294582165198</c:v>
                </c:pt>
                <c:pt idx="158">
                  <c:v>0.31040082019774301</c:v>
                </c:pt>
                <c:pt idx="159">
                  <c:v>0.30794822775873198</c:v>
                </c:pt>
                <c:pt idx="160">
                  <c:v>0.30551501416565502</c:v>
                </c:pt>
                <c:pt idx="161">
                  <c:v>0.30310102629903202</c:v>
                </c:pt>
                <c:pt idx="162">
                  <c:v>0.30070611224924398</c:v>
                </c:pt>
                <c:pt idx="163">
                  <c:v>0.29833012130696202</c:v>
                </c:pt>
                <c:pt idx="164">
                  <c:v>0.29597290395366799</c:v>
                </c:pt>
                <c:pt idx="165">
                  <c:v>0.29363431185224798</c:v>
                </c:pt>
                <c:pt idx="166">
                  <c:v>0.291314197837652</c:v>
                </c:pt>
                <c:pt idx="167">
                  <c:v>0.28901241590763699</c:v>
                </c:pt>
                <c:pt idx="168">
                  <c:v>0.28672882121357701</c:v>
                </c:pt>
                <c:pt idx="169">
                  <c:v>0.28446327005135102</c:v>
                </c:pt>
                <c:pt idx="170">
                  <c:v>0.28221561985229598</c:v>
                </c:pt>
                <c:pt idx="171">
                  <c:v>0.27998572917423897</c:v>
                </c:pt>
                <c:pt idx="172">
                  <c:v>0.27777345769259099</c:v>
                </c:pt>
                <c:pt idx="173">
                  <c:v>0.27557866619152199</c:v>
                </c:pt>
                <c:pt idx="174">
                  <c:v>0.2734012165552</c:v>
                </c:pt>
                <c:pt idx="175">
                  <c:v>0.27124097175909201</c:v>
                </c:pt>
                <c:pt idx="176">
                  <c:v>0.26909779586135302</c:v>
                </c:pt>
                <c:pt idx="177">
                  <c:v>0.26697155399426098</c:v>
                </c:pt>
                <c:pt idx="178">
                  <c:v>0.26486211235573698</c:v>
                </c:pt>
                <c:pt idx="179">
                  <c:v>0.26276933820091902</c:v>
                </c:pt>
                <c:pt idx="180">
                  <c:v>0.260693099833815</c:v>
                </c:pt>
                <c:pt idx="181">
                  <c:v>0.25863326659900698</c:v>
                </c:pt>
                <c:pt idx="182">
                  <c:v>0.25658970887344001</c:v>
                </c:pt>
                <c:pt idx="183">
                  <c:v>0.25456229805825598</c:v>
                </c:pt>
                <c:pt idx="184">
                  <c:v>0.252550906570704</c:v>
                </c:pt>
                <c:pt idx="185">
                  <c:v>0.25055540783611302</c:v>
                </c:pt>
                <c:pt idx="186">
                  <c:v>0.248575676279925</c:v>
                </c:pt>
                <c:pt idx="187">
                  <c:v>0.24661158731979499</c:v>
                </c:pt>
                <c:pt idx="188">
                  <c:v>0.24466301735774401</c:v>
                </c:pt>
                <c:pt idx="189">
                  <c:v>0.24272984377239501</c:v>
                </c:pt>
                <c:pt idx="190">
                  <c:v>0.240811944911241</c:v>
                </c:pt>
                <c:pt idx="191">
                  <c:v>0.23890920008300101</c:v>
                </c:pt>
                <c:pt idx="192">
                  <c:v>0.237021489550019</c:v>
                </c:pt>
                <c:pt idx="193">
                  <c:v>0.23514869452073001</c:v>
                </c:pt>
                <c:pt idx="194">
                  <c:v>0.233290697142187</c:v>
                </c:pt>
                <c:pt idx="195">
                  <c:v>0.23144738049264499</c:v>
                </c:pt>
                <c:pt idx="196">
                  <c:v>0.22961862857419399</c:v>
                </c:pt>
                <c:pt idx="197">
                  <c:v>0.22780432630547501</c:v>
                </c:pt>
                <c:pt idx="198">
                  <c:v>0.22600435951442399</c:v>
                </c:pt>
                <c:pt idx="199">
                  <c:v>0.22421861493109699</c:v>
                </c:pt>
                <c:pt idx="200">
                  <c:v>0.22244698018053499</c:v>
                </c:pt>
                <c:pt idx="201">
                  <c:v>0.22068934377569499</c:v>
                </c:pt>
                <c:pt idx="202">
                  <c:v>0.21894559511043801</c:v>
                </c:pt>
                <c:pt idx="203">
                  <c:v>0.21721562445256301</c:v>
                </c:pt>
                <c:pt idx="204">
                  <c:v>0.21549932293690399</c:v>
                </c:pt>
                <c:pt idx="205">
                  <c:v>0.213796582558478</c:v>
                </c:pt>
                <c:pt idx="206">
                  <c:v>0.21210729616569299</c:v>
                </c:pt>
                <c:pt idx="207">
                  <c:v>0.2104313574536</c:v>
                </c:pt>
                <c:pt idx="208">
                  <c:v>0.20876866095720401</c:v>
                </c:pt>
                <c:pt idx="209">
                  <c:v>0.207119102044827</c:v>
                </c:pt>
                <c:pt idx="210">
                  <c:v>0.20548257691152899</c:v>
                </c:pt>
                <c:pt idx="211">
                  <c:v>0.20385898257256899</c:v>
                </c:pt>
                <c:pt idx="212">
                  <c:v>0.20224821685692601</c:v>
                </c:pt>
                <c:pt idx="213">
                  <c:v>0.20065017840087199</c:v>
                </c:pt>
                <c:pt idx="214">
                  <c:v>0.19906476664159101</c:v>
                </c:pt>
                <c:pt idx="215">
                  <c:v>0.19749188181085101</c:v>
                </c:pt>
                <c:pt idx="216">
                  <c:v>0.19593142492872401</c:v>
                </c:pt>
                <c:pt idx="217">
                  <c:v>0.19438329779736199</c:v>
                </c:pt>
                <c:pt idx="218">
                  <c:v>0.19284740299481701</c:v>
                </c:pt>
                <c:pt idx="219">
                  <c:v>0.19132364386890199</c:v>
                </c:pt>
                <c:pt idx="220">
                  <c:v>0.189811924531118</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Microsoft_Excel_Worksheet3!$C$2:$C$10002</c:f>
              <c:numCache>
                <c:formatCode>General</c:formatCode>
                <c:ptCount val="10001"/>
                <c:pt idx="0">
                  <c:v>0.88932913043161999</c:v>
                </c:pt>
                <c:pt idx="1">
                  <c:v>0.89661307883547703</c:v>
                </c:pt>
                <c:pt idx="2">
                  <c:v>0.90395636907367805</c:v>
                </c:pt>
                <c:pt idx="3">
                  <c:v>0.91135940364436296</c:v>
                </c:pt>
                <c:pt idx="4">
                  <c:v>0.91882255819192804</c:v>
                </c:pt>
                <c:pt idx="5">
                  <c:v>0.92634616644311696</c:v>
                </c:pt>
                <c:pt idx="6">
                  <c:v>0.93393049532149697</c:v>
                </c:pt>
                <c:pt idx="7">
                  <c:v>0.94156330433998503</c:v>
                </c:pt>
                <c:pt idx="8">
                  <c:v>0.94918190358564902</c:v>
                </c:pt>
                <c:pt idx="9">
                  <c:v>0.95670915650117305</c:v>
                </c:pt>
                <c:pt idx="10">
                  <c:v>0.96406583898008402</c:v>
                </c:pt>
                <c:pt idx="11">
                  <c:v>0.97117085977210704</c:v>
                </c:pt>
                <c:pt idx="12">
                  <c:v>0.97794157114994995</c:v>
                </c:pt>
                <c:pt idx="13">
                  <c:v>0.98429417868995805</c:v>
                </c:pt>
                <c:pt idx="14">
                  <c:v>0.99014426036062997</c:v>
                </c:pt>
                <c:pt idx="15">
                  <c:v>0.99540740709319897</c:v>
                </c:pt>
                <c:pt idx="16">
                  <c:v>1</c:v>
                </c:pt>
                <c:pt idx="17">
                  <c:v>0.97505867574765104</c:v>
                </c:pt>
                <c:pt idx="18">
                  <c:v>0.95167980184840995</c:v>
                </c:pt>
                <c:pt idx="19">
                  <c:v>0.92975355788479497</c:v>
                </c:pt>
                <c:pt idx="20">
                  <c:v>0.90917837710096105</c:v>
                </c:pt>
                <c:pt idx="21">
                  <c:v>0.88986013819686505</c:v>
                </c:pt>
                <c:pt idx="22">
                  <c:v>0.87171143352437397</c:v>
                </c:pt>
                <c:pt idx="23">
                  <c:v>0.85465090542296496</c:v>
                </c:pt>
                <c:pt idx="24">
                  <c:v>0.83860264348956104</c:v>
                </c:pt>
                <c:pt idx="25">
                  <c:v>0.82349563653589297</c:v>
                </c:pt>
                <c:pt idx="26">
                  <c:v>0.80926327386716801</c:v>
                </c:pt>
                <c:pt idx="27">
                  <c:v>0.79584289133523101</c:v>
                </c:pt>
                <c:pt idx="28">
                  <c:v>0.783175358393428</c:v>
                </c:pt>
                <c:pt idx="29">
                  <c:v>0.77120470312203504</c:v>
                </c:pt>
                <c:pt idx="30">
                  <c:v>0.75987777291274605</c:v>
                </c:pt>
                <c:pt idx="31">
                  <c:v>0.74914392920469697</c:v>
                </c:pt>
                <c:pt idx="32">
                  <c:v>0.73895477535417198</c:v>
                </c:pt>
                <c:pt idx="33">
                  <c:v>0.72926391739002405</c:v>
                </c:pt>
                <c:pt idx="34">
                  <c:v>0.72002675804268401</c:v>
                </c:pt>
                <c:pt idx="35">
                  <c:v>0.71120032501116803</c:v>
                </c:pt>
                <c:pt idx="36">
                  <c:v>0.70274313491170004</c:v>
                </c:pt>
                <c:pt idx="37">
                  <c:v>0.69461509468123805</c:v>
                </c:pt>
                <c:pt idx="38">
                  <c:v>0.68677744232402504</c:v>
                </c:pt>
                <c:pt idx="39">
                  <c:v>0.679192728713505</c:v>
                </c:pt>
                <c:pt idx="40">
                  <c:v>0.67182484161743805</c:v>
                </c:pt>
                <c:pt idx="41">
                  <c:v>0.66463907213152795</c:v>
                </c:pt>
                <c:pt idx="42">
                  <c:v>0.65760222224402198</c:v>
                </c:pt>
                <c:pt idx="43">
                  <c:v>0.65068275031525402</c:v>
                </c:pt>
                <c:pt idx="44">
                  <c:v>0.64385094891609296</c:v>
                </c:pt>
                <c:pt idx="45">
                  <c:v>0.63707914688743394</c:v>
                </c:pt>
                <c:pt idx="46">
                  <c:v>0.63034192490974195</c:v>
                </c:pt>
                <c:pt idx="47">
                  <c:v>0.623616331633981</c:v>
                </c:pt>
                <c:pt idx="48">
                  <c:v>0.61688208588842397</c:v>
                </c:pt>
                <c:pt idx="49">
                  <c:v>0.610121749983216</c:v>
                </c:pt>
                <c:pt idx="50">
                  <c:v>0.60332085993542195</c:v>
                </c:pt>
                <c:pt idx="51">
                  <c:v>0.59646800061674199</c:v>
                </c:pt>
                <c:pt idx="52">
                  <c:v>0.58955481726226</c:v>
                </c:pt>
                <c:pt idx="53">
                  <c:v>0.58257595913942095</c:v>
                </c:pt>
                <c:pt idx="54">
                  <c:v>0.57552895596721798</c:v>
                </c:pt>
                <c:pt idx="55">
                  <c:v>0.56841403232579701</c:v>
                </c:pt>
                <c:pt idx="56">
                  <c:v>0.56123386926664598</c:v>
                </c:pt>
                <c:pt idx="57">
                  <c:v>0.553993325211254</c:v>
                </c:pt>
                <c:pt idx="58">
                  <c:v>0.546699129790995</c:v>
                </c:pt>
                <c:pt idx="59">
                  <c:v>0.53935956452039702</c:v>
                </c:pt>
                <c:pt idx="60">
                  <c:v>0.53198414327759902</c:v>
                </c:pt>
                <c:pt idx="61">
                  <c:v>0.52458330377922002</c:v>
                </c:pt>
                <c:pt idx="62">
                  <c:v>0.51716811892325798</c:v>
                </c:pt>
                <c:pt idx="63">
                  <c:v>0.50974998240163305</c:v>
                </c:pt>
                <c:pt idx="64">
                  <c:v>0.50233985778741097</c:v>
                </c:pt>
                <c:pt idx="65">
                  <c:v>0.49494770643309899</c:v>
                </c:pt>
                <c:pt idx="66">
                  <c:v>0.48758249393533898</c:v>
                </c:pt>
                <c:pt idx="67">
                  <c:v>0.480252253769969</c:v>
                </c:pt>
                <c:pt idx="68">
                  <c:v>0.47296415367212402</c:v>
                </c:pt>
                <c:pt idx="69">
                  <c:v>0.46572456243960503</c:v>
                </c:pt>
                <c:pt idx="70">
                  <c:v>0.45853911546692699</c:v>
                </c:pt>
                <c:pt idx="71">
                  <c:v>0.45141277782774802</c:v>
                </c:pt>
                <c:pt idx="72">
                  <c:v>0.444349904126495</c:v>
                </c:pt>
                <c:pt idx="73">
                  <c:v>0.43735429465058701</c:v>
                </c:pt>
                <c:pt idx="74">
                  <c:v>0.43042924758814999</c:v>
                </c:pt>
                <c:pt idx="75">
                  <c:v>0.42357760724715399</c:v>
                </c:pt>
                <c:pt idx="76">
                  <c:v>0.41680180833330699</c:v>
                </c:pt>
                <c:pt idx="77">
                  <c:v>0.41010391642709099</c:v>
                </c:pt>
                <c:pt idx="78">
                  <c:v>0.40348566485397402</c:v>
                </c:pt>
                <c:pt idx="79">
                  <c:v>0.39694848817366102</c:v>
                </c:pt>
                <c:pt idx="80">
                  <c:v>0.39049355252998202</c:v>
                </c:pt>
                <c:pt idx="81">
                  <c:v>0.38412178310730299</c:v>
                </c:pt>
                <c:pt idx="82">
                  <c:v>0.37783388893564401</c:v>
                </c:pt>
                <c:pt idx="83">
                  <c:v>0.37163038527764197</c:v>
                </c:pt>
                <c:pt idx="84">
                  <c:v>0.36551161381806102</c:v>
                </c:pt>
                <c:pt idx="85">
                  <c:v>0.35947776086217598</c:v>
                </c:pt>
                <c:pt idx="86">
                  <c:v>0.35352887373407998</c:v>
                </c:pt>
                <c:pt idx="87">
                  <c:v>0.34766487555046599</c:v>
                </c:pt>
                <c:pt idx="88">
                  <c:v>0.34188557853027501</c:v>
                </c:pt>
                <c:pt idx="89">
                  <c:v>0.33619069598603402</c:v>
                </c:pt>
                <c:pt idx="90">
                  <c:v>0.33057985312904598</c:v>
                </c:pt>
                <c:pt idx="91">
                  <c:v>0.32505259680776799</c:v>
                </c:pt>
                <c:pt idx="92">
                  <c:v>0.31960840428695902</c:v>
                </c:pt>
                <c:pt idx="93">
                  <c:v>0.31424669116440601</c:v>
                </c:pt>
                <c:pt idx="94">
                  <c:v>0.30896681851216701</c:v>
                </c:pt>
                <c:pt idx="95">
                  <c:v>0.30376809932042698</c:v>
                </c:pt>
                <c:pt idx="96">
                  <c:v>0.298649804313947</c:v>
                </c:pt>
                <c:pt idx="97">
                  <c:v>0.29361116720392</c:v>
                </c:pt>
                <c:pt idx="98">
                  <c:v>0.288651389431479</c:v>
                </c:pt>
                <c:pt idx="99">
                  <c:v>0.283769644453298</c:v>
                </c:pt>
                <c:pt idx="100">
                  <c:v>0.27896508161449102</c:v>
                </c:pt>
                <c:pt idx="101">
                  <c:v>0.274236829649323</c:v>
                </c:pt>
                <c:pt idx="102">
                  <c:v>0.26958399984608999</c:v>
                </c:pt>
                <c:pt idx="103">
                  <c:v>0.26500568890875598</c:v>
                </c:pt>
                <c:pt idx="104">
                  <c:v>0.26050098154460399</c:v>
                </c:pt>
                <c:pt idx="105">
                  <c:v>0.25606895280419101</c:v>
                </c:pt>
                <c:pt idx="106">
                  <c:v>0.251708670197199</c:v>
                </c:pt>
                <c:pt idx="107">
                  <c:v>0.24741919560540601</c:v>
                </c:pt>
                <c:pt idx="108">
                  <c:v>0.24319958701188699</c:v>
                </c:pt>
                <c:pt idx="109">
                  <c:v>0.23904890006360799</c:v>
                </c:pt>
                <c:pt idx="110">
                  <c:v>0.234966189482922</c:v>
                </c:pt>
                <c:pt idx="111">
                  <c:v>0.230950510341909</c:v>
                </c:pt>
                <c:pt idx="112">
                  <c:v>0.227000919212165</c:v>
                </c:pt>
                <c:pt idx="113">
                  <c:v>0.22311647520140901</c:v>
                </c:pt>
                <c:pt idx="114">
                  <c:v>0.219296240887175</c:v>
                </c:pt>
                <c:pt idx="115">
                  <c:v>0.21553928315689899</c:v>
                </c:pt>
                <c:pt idx="116">
                  <c:v>0.211844673962782</c:v>
                </c:pt>
                <c:pt idx="117">
                  <c:v>0.208211490999065</c:v>
                </c:pt>
                <c:pt idx="118">
                  <c:v>0.20463881830859901</c:v>
                </c:pt>
                <c:pt idx="119">
                  <c:v>0.20112574682499401</c:v>
                </c:pt>
                <c:pt idx="120">
                  <c:v>0.19767137485599101</c:v>
                </c:pt>
                <c:pt idx="121">
                  <c:v>0.19427480851325099</c:v>
                </c:pt>
                <c:pt idx="122">
                  <c:v>0.190935162093231</c:v>
                </c:pt>
                <c:pt idx="123">
                  <c:v>0.18765155841342199</c:v>
                </c:pt>
                <c:pt idx="124">
                  <c:v>0.18442312910783201</c:v>
                </c:pt>
                <c:pt idx="125">
                  <c:v>0.181249014885248</c:v>
                </c:pt>
                <c:pt idx="126">
                  <c:v>0.17812836575350099</c:v>
                </c:pt>
                <c:pt idx="127">
                  <c:v>0.17506034121268901</c:v>
                </c:pt>
                <c:pt idx="128">
                  <c:v>0.17204411042002199</c:v>
                </c:pt>
                <c:pt idx="129">
                  <c:v>0.169078852328752</c:v>
                </c:pt>
                <c:pt idx="130">
                  <c:v>0.16616375580343801</c:v>
                </c:pt>
                <c:pt idx="131">
                  <c:v>0.16329801971357599</c:v>
                </c:pt>
                <c:pt idx="132">
                  <c:v>0.160480853007479</c:v>
                </c:pt>
                <c:pt idx="133">
                  <c:v>0.157711474768126</c:v>
                </c:pt>
                <c:pt idx="134">
                  <c:v>0.154989114252545</c:v>
                </c:pt>
                <c:pt idx="135">
                  <c:v>0.15231301091617</c:v>
                </c:pt>
                <c:pt idx="136">
                  <c:v>0.14968241442351701</c:v>
                </c:pt>
                <c:pt idx="137">
                  <c:v>0.14709658464633801</c:v>
                </c:pt>
                <c:pt idx="138">
                  <c:v>0.14455479165042801</c:v>
                </c:pt>
                <c:pt idx="139">
                  <c:v>0.14205631567205801</c:v>
                </c:pt>
                <c:pt idx="140">
                  <c:v>0.139600447084997</c:v>
                </c:pt>
                <c:pt idx="141">
                  <c:v>0.13718648635897401</c:v>
                </c:pt>
                <c:pt idx="142">
                  <c:v>0.13481374401037899</c:v>
                </c:pt>
                <c:pt idx="143">
                  <c:v>0.13248154054592901</c:v>
                </c:pt>
                <c:pt idx="144">
                  <c:v>0.13018920639996201</c:v>
                </c:pt>
                <c:pt idx="145">
                  <c:v>0.12793608186599401</c:v>
                </c:pt>
                <c:pt idx="146">
                  <c:v>0.12572151702307799</c:v>
                </c:pt>
                <c:pt idx="147">
                  <c:v>0.12354487165752601</c:v>
                </c:pt>
                <c:pt idx="148">
                  <c:v>0.121405515180421</c:v>
                </c:pt>
                <c:pt idx="149">
                  <c:v>0.11930282654143499</c:v>
                </c:pt>
                <c:pt idx="150">
                  <c:v>0.117236194139283</c:v>
                </c:pt>
                <c:pt idx="151">
                  <c:v>0.115205015729247</c:v>
                </c:pt>
                <c:pt idx="152">
                  <c:v>0.113208698328085</c:v>
                </c:pt>
                <c:pt idx="153">
                  <c:v>0.111246658116661</c:v>
                </c:pt>
                <c:pt idx="154">
                  <c:v>0.109318320340575</c:v>
                </c:pt>
                <c:pt idx="155">
                  <c:v>0.107423119209079</c:v>
                </c:pt>
                <c:pt idx="156">
                  <c:v>0.105560497792512</c:v>
                </c:pt>
                <c:pt idx="157">
                  <c:v>0.103729907918497</c:v>
                </c:pt>
                <c:pt idx="158">
                  <c:v>0.101930810067115</c:v>
                </c:pt>
                <c:pt idx="159">
                  <c:v>0.10016267326522001</c:v>
                </c:pt>
                <c:pt idx="160">
                  <c:v>9.8424974980116001E-2</c:v>
                </c:pt>
                <c:pt idx="161">
                  <c:v>9.6717201012738702E-2</c:v>
                </c:pt>
                <c:pt idx="162">
                  <c:v>9.5038845390481394E-2</c:v>
                </c:pt>
                <c:pt idx="163">
                  <c:v>9.3389410259841002E-2</c:v>
                </c:pt>
                <c:pt idx="164">
                  <c:v>9.1768405778969803E-2</c:v>
                </c:pt>
                <c:pt idx="165">
                  <c:v>9.0175350010282707E-2</c:v>
                </c:pt>
                <c:pt idx="166">
                  <c:v>8.8609768813214002E-2</c:v>
                </c:pt>
                <c:pt idx="167">
                  <c:v>8.7071195737218901E-2</c:v>
                </c:pt>
                <c:pt idx="168">
                  <c:v>8.5559171915123494E-2</c:v>
                </c:pt>
                <c:pt idx="169">
                  <c:v>8.4073245956892098E-2</c:v>
                </c:pt>
                <c:pt idx="170">
                  <c:v>8.2612973843895807E-2</c:v>
                </c:pt>
                <c:pt idx="171">
                  <c:v>8.1177918823751596E-2</c:v>
                </c:pt>
                <c:pt idx="172">
                  <c:v>7.9767651305791998E-2</c:v>
                </c:pt>
                <c:pt idx="173">
                  <c:v>7.8381748757219899E-2</c:v>
                </c:pt>
                <c:pt idx="174">
                  <c:v>7.7019795600003799E-2</c:v>
                </c:pt>
                <c:pt idx="175">
                  <c:v>7.5681383108570893E-2</c:v>
                </c:pt>
                <c:pt idx="176">
                  <c:v>7.4366109308313902E-2</c:v>
                </c:pt>
                <c:pt idx="177">
                  <c:v>7.3073578874984405E-2</c:v>
                </c:pt>
                <c:pt idx="178">
                  <c:v>7.1803403034969598E-2</c:v>
                </c:pt>
                <c:pt idx="179">
                  <c:v>7.0555199466528606E-2</c:v>
                </c:pt>
                <c:pt idx="180">
                  <c:v>6.9328592201959693E-2</c:v>
                </c:pt>
                <c:pt idx="181">
                  <c:v>6.8123211530784503E-2</c:v>
                </c:pt>
                <c:pt idx="182">
                  <c:v>6.6938693903911495E-2</c:v>
                </c:pt>
                <c:pt idx="183">
                  <c:v>6.5774681838851601E-2</c:v>
                </c:pt>
                <c:pt idx="184">
                  <c:v>6.4630823825958306E-2</c:v>
                </c:pt>
                <c:pt idx="185">
                  <c:v>6.3506774235732394E-2</c:v>
                </c:pt>
                <c:pt idx="186">
                  <c:v>6.2402193227195701E-2</c:v>
                </c:pt>
                <c:pt idx="187">
                  <c:v>6.1316746657340597E-2</c:v>
                </c:pt>
                <c:pt idx="188">
                  <c:v>6.02501059916771E-2</c:v>
                </c:pt>
                <c:pt idx="189">
                  <c:v>5.9201948215852999E-2</c:v>
                </c:pt>
                <c:pt idx="190">
                  <c:v>5.8171955748399798E-2</c:v>
                </c:pt>
                <c:pt idx="191">
                  <c:v>5.7159816354556699E-2</c:v>
                </c:pt>
                <c:pt idx="192">
                  <c:v>5.6165223061215498E-2</c:v>
                </c:pt>
                <c:pt idx="193">
                  <c:v>5.5187874072963397E-2</c:v>
                </c:pt>
                <c:pt idx="194">
                  <c:v>5.42274726892297E-2</c:v>
                </c:pt>
                <c:pt idx="195">
                  <c:v>5.32837272225435E-2</c:v>
                </c:pt>
                <c:pt idx="196">
                  <c:v>5.2356350917891301E-2</c:v>
                </c:pt>
                <c:pt idx="197">
                  <c:v>5.1445061873161502E-2</c:v>
                </c:pt>
                <c:pt idx="198">
                  <c:v>5.0549582960705802E-2</c:v>
                </c:pt>
                <c:pt idx="199">
                  <c:v>4.9669641749966902E-2</c:v>
                </c:pt>
                <c:pt idx="200">
                  <c:v>4.8804970431212298E-2</c:v>
                </c:pt>
                <c:pt idx="201">
                  <c:v>4.7955305740329503E-2</c:v>
                </c:pt>
                <c:pt idx="202">
                  <c:v>4.7120388884703698E-2</c:v>
                </c:pt>
                <c:pt idx="203">
                  <c:v>4.6299965470156898E-2</c:v>
                </c:pt>
                <c:pt idx="204">
                  <c:v>4.5493785428944299E-2</c:v>
                </c:pt>
                <c:pt idx="205">
                  <c:v>4.47016029488033E-2</c:v>
                </c:pt>
                <c:pt idx="206">
                  <c:v>4.39231764030341E-2</c:v>
                </c:pt>
                <c:pt idx="207">
                  <c:v>4.3158268281624501E-2</c:v>
                </c:pt>
                <c:pt idx="208">
                  <c:v>4.2406645123390499E-2</c:v>
                </c:pt>
                <c:pt idx="209">
                  <c:v>4.1668077449131001E-2</c:v>
                </c:pt>
                <c:pt idx="210">
                  <c:v>4.0942339695783599E-2</c:v>
                </c:pt>
                <c:pt idx="211">
                  <c:v>4.0229210151582699E-2</c:v>
                </c:pt>
                <c:pt idx="212">
                  <c:v>3.9528470892190103E-2</c:v>
                </c:pt>
                <c:pt idx="213">
                  <c:v>3.88399077178102E-2</c:v>
                </c:pt>
                <c:pt idx="214">
                  <c:v>3.8163310091256203E-2</c:v>
                </c:pt>
                <c:pt idx="215">
                  <c:v>3.7498471076978498E-2</c:v>
                </c:pt>
                <c:pt idx="216">
                  <c:v>3.6845187281028403E-2</c:v>
                </c:pt>
                <c:pt idx="217">
                  <c:v>3.6203258791953803E-2</c:v>
                </c:pt>
                <c:pt idx="218">
                  <c:v>3.5572489122611198E-2</c:v>
                </c:pt>
                <c:pt idx="219">
                  <c:v>3.4952685152898899E-2</c:v>
                </c:pt>
                <c:pt idx="220">
                  <c:v>3.4343657073368103E-2</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Microsoft_Excel_Worksheet3!$D$2:$D$10002</c:f>
              <c:numCache>
                <c:formatCode>General</c:formatCode>
                <c:ptCount val="10001"/>
                <c:pt idx="0">
                  <c:v>1.6118704597762601</c:v>
                </c:pt>
                <c:pt idx="1">
                  <c:v>1.5627935033258</c:v>
                </c:pt>
                <c:pt idx="2">
                  <c:v>1.5152113337511199</c:v>
                </c:pt>
                <c:pt idx="3">
                  <c:v>1.46907853295536</c:v>
                </c:pt>
                <c:pt idx="4">
                  <c:v>1.4243510992931101</c:v>
                </c:pt>
                <c:pt idx="5">
                  <c:v>1.38098642047669</c:v>
                </c:pt>
                <c:pt idx="6">
                  <c:v>1.3389432575889499</c:v>
                </c:pt>
                <c:pt idx="7">
                  <c:v>1.2982041718646899</c:v>
                </c:pt>
                <c:pt idx="8">
                  <c:v>1.2588372037845399</c:v>
                </c:pt>
                <c:pt idx="9">
                  <c:v>1.2209193618198499</c:v>
                </c:pt>
                <c:pt idx="10">
                  <c:v>1.1845140221599799</c:v>
                </c:pt>
                <c:pt idx="11">
                  <c:v>1.1496722320528201</c:v>
                </c:pt>
                <c:pt idx="12">
                  <c:v>1.1164340042346601</c:v>
                </c:pt>
                <c:pt idx="13">
                  <c:v>1.08482958107459</c:v>
                </c:pt>
                <c:pt idx="14">
                  <c:v>1.0548806486879301</c:v>
                </c:pt>
                <c:pt idx="15">
                  <c:v>1.02660148188254</c:v>
                </c:pt>
                <c:pt idx="16">
                  <c:v>1</c:v>
                </c:pt>
                <c:pt idx="17">
                  <c:v>1.0038557528449601</c:v>
                </c:pt>
                <c:pt idx="18">
                  <c:v>1.00697325724205</c:v>
                </c:pt>
                <c:pt idx="19">
                  <c:v>1.0093690944187601</c:v>
                </c:pt>
                <c:pt idx="20">
                  <c:v>1.01106209268946</c:v>
                </c:pt>
                <c:pt idx="21">
                  <c:v>1.01207321964995</c:v>
                </c:pt>
                <c:pt idx="22">
                  <c:v>1.0124254711074401</c:v>
                </c:pt>
                <c:pt idx="23">
                  <c:v>1.0121437576916901</c:v>
                </c:pt>
                <c:pt idx="24">
                  <c:v>1.01125478997824</c:v>
                </c:pt>
                <c:pt idx="25">
                  <c:v>1.0097869628096099</c:v>
                </c:pt>
                <c:pt idx="26">
                  <c:v>1.00777023932318</c:v>
                </c:pt>
                <c:pt idx="27">
                  <c:v>1.00523603498114</c:v>
                </c:pt>
                <c:pt idx="28">
                  <c:v>1.0022171016466199</c:v>
                </c:pt>
                <c:pt idx="29">
                  <c:v>0.998747411457652</c:v>
                </c:pt>
                <c:pt idx="30">
                  <c:v>0.99486203991755096</c:v>
                </c:pt>
                <c:pt idx="31">
                  <c:v>0.99059704724754905</c:v>
                </c:pt>
                <c:pt idx="32">
                  <c:v>0.98598935664225096</c:v>
                </c:pt>
                <c:pt idx="33">
                  <c:v>0.98107662764188197</c:v>
                </c:pt>
                <c:pt idx="34">
                  <c:v>0.975897122407828</c:v>
                </c:pt>
                <c:pt idx="35">
                  <c:v>0.97048956228971694</c:v>
                </c:pt>
                <c:pt idx="36">
                  <c:v>0.96489297174570898</c:v>
                </c:pt>
                <c:pt idx="37">
                  <c:v>0.95914650647880595</c:v>
                </c:pt>
                <c:pt idx="38">
                  <c:v>0.95328926264950997</c:v>
                </c:pt>
                <c:pt idx="39">
                  <c:v>0.947360064297744</c:v>
                </c:pt>
                <c:pt idx="40">
                  <c:v>0.94139722673528803</c:v>
                </c:pt>
                <c:pt idx="41">
                  <c:v>0.93543829472546702</c:v>
                </c:pt>
                <c:pt idx="42">
                  <c:v>0.92951975579378998</c:v>
                </c:pt>
                <c:pt idx="43">
                  <c:v>0.92367673100846404</c:v>
                </c:pt>
                <c:pt idx="44">
                  <c:v>0.91794264796057501</c:v>
                </c:pt>
                <c:pt idx="45">
                  <c:v>0.912348903301611</c:v>
                </c:pt>
                <c:pt idx="46">
                  <c:v>0.90692452481142605</c:v>
                </c:pt>
                <c:pt idx="47">
                  <c:v>0.90169584524665902</c:v>
                </c:pt>
                <c:pt idx="48">
                  <c:v>0.89668620179346903</c:v>
                </c:pt>
                <c:pt idx="49">
                  <c:v>0.89191567547612005</c:v>
                </c:pt>
                <c:pt idx="50">
                  <c:v>0.88740088410589302</c:v>
                </c:pt>
                <c:pt idx="51">
                  <c:v>0.88315484020789503</c:v>
                </c:pt>
                <c:pt idx="52">
                  <c:v>0.87918688195892403</c:v>
                </c:pt>
                <c:pt idx="53">
                  <c:v>0.87550268083971405</c:v>
                </c:pt>
                <c:pt idx="54">
                  <c:v>0.87210432494438805</c:v>
                </c:pt>
                <c:pt idx="55">
                  <c:v>0.86899047226943404</c:v>
                </c:pt>
                <c:pt idx="56">
                  <c:v>0.86615656436353505</c:v>
                </c:pt>
                <c:pt idx="57">
                  <c:v>0.86359508787014305</c:v>
                </c:pt>
                <c:pt idx="58">
                  <c:v>0.86129586995723295</c:v>
                </c:pt>
                <c:pt idx="59">
                  <c:v>0.85924639341573905</c:v>
                </c:pt>
                <c:pt idx="60">
                  <c:v>0.85743211815185805</c:v>
                </c:pt>
                <c:pt idx="61">
                  <c:v>0.85583679760912601</c:v>
                </c:pt>
                <c:pt idx="62">
                  <c:v>0.85444278099236903</c:v>
                </c:pt>
                <c:pt idx="63">
                  <c:v>0.85323214324518104</c:v>
                </c:pt>
                <c:pt idx="64">
                  <c:v>0.85219010452282695</c:v>
                </c:pt>
                <c:pt idx="65">
                  <c:v>0.85130367259258999</c:v>
                </c:pt>
                <c:pt idx="66">
                  <c:v>0.85056090395559703</c:v>
                </c:pt>
                <c:pt idx="67">
                  <c:v>0.84995083928679505</c:v>
                </c:pt>
                <c:pt idx="68">
                  <c:v>0.84946343614604103</c:v>
                </c:pt>
                <c:pt idx="69">
                  <c:v>0.84908950128179195</c:v>
                </c:pt>
                <c:pt idx="70">
                  <c:v>0.84882062421973703</c:v>
                </c:pt>
                <c:pt idx="71">
                  <c:v>0.84864911331834603</c:v>
                </c:pt>
                <c:pt idx="72">
                  <c:v>0.84856793507029904</c:v>
                </c:pt>
                <c:pt idx="73">
                  <c:v>0.84857065711810997</c:v>
                </c:pt>
                <c:pt idx="74">
                  <c:v>0.84865139521878397</c:v>
                </c:pt>
                <c:pt idx="75">
                  <c:v>0.84880476422134399</c:v>
                </c:pt>
                <c:pt idx="76">
                  <c:v>0.84902583299963996</c:v>
                </c:pt>
                <c:pt idx="77">
                  <c:v>0.84931008319978496</c:v>
                </c:pt>
                <c:pt idx="78">
                  <c:v>0.84965337160797905</c:v>
                </c:pt>
                <c:pt idx="79">
                  <c:v>0.850051895912595</c:v>
                </c:pt>
                <c:pt idx="80">
                  <c:v>0.85050216361870601</c:v>
                </c:pt>
                <c:pt idx="81">
                  <c:v>0.85100096386894297</c:v>
                </c:pt>
                <c:pt idx="82">
                  <c:v>0.85154534192826503</c:v>
                </c:pt>
                <c:pt idx="83">
                  <c:v>0.85213257609929005</c:v>
                </c:pt>
                <c:pt idx="84">
                  <c:v>0.85276015684726902</c:v>
                </c:pt>
                <c:pt idx="85">
                  <c:v>0.85342576792815406</c:v>
                </c:pt>
                <c:pt idx="86">
                  <c:v>0.85412726932851402</c:v>
                </c:pt>
                <c:pt idx="87">
                  <c:v>0.85486268184153502</c:v>
                </c:pt>
                <c:pt idx="88">
                  <c:v>0.85563017311849998</c:v>
                </c:pt>
                <c:pt idx="89">
                  <c:v>0.856428045049764</c:v>
                </c:pt>
                <c:pt idx="90">
                  <c:v>0.85725472234280897</c:v>
                </c:pt>
                <c:pt idx="91">
                  <c:v>0.858108742177912</c:v>
                </c:pt>
                <c:pt idx="92">
                  <c:v>0.85898874483360999</c:v>
                </c:pt>
                <c:pt idx="93">
                  <c:v>0.85989346518498899</c:v>
                </c:pt>
                <c:pt idx="94">
                  <c:v>0.86082172498768605</c:v>
                </c:pt>
                <c:pt idx="95">
                  <c:v>0.86177242586929204</c:v>
                </c:pt>
                <c:pt idx="96">
                  <c:v>0.86274454295806202</c:v>
                </c:pt>
                <c:pt idx="97">
                  <c:v>0.86373711908586603</c:v>
                </c:pt>
                <c:pt idx="98">
                  <c:v>0.86474925950905701</c:v>
                </c:pt>
                <c:pt idx="99">
                  <c:v>0.86578012709656404</c:v>
                </c:pt>
                <c:pt idx="100">
                  <c:v>0.86682893793989402</c:v>
                </c:pt>
                <c:pt idx="101">
                  <c:v>0.86789495734436295</c:v>
                </c:pt>
                <c:pt idx="102">
                  <c:v>0.86897749616501296</c:v>
                </c:pt>
                <c:pt idx="103">
                  <c:v>0.87007590745451002</c:v>
                </c:pt>
                <c:pt idx="104">
                  <c:v>0.871189583393573</c:v>
                </c:pt>
                <c:pt idx="105">
                  <c:v>0.87231795247754296</c:v>
                </c:pt>
                <c:pt idx="106">
                  <c:v>0.87346047693530005</c:v>
                </c:pt>
                <c:pt idx="107">
                  <c:v>0.87461665035921299</c:v>
                </c:pt>
                <c:pt idx="108">
                  <c:v>0.87578599552680403</c:v>
                </c:pt>
                <c:pt idx="109">
                  <c:v>0.87696806239690595</c:v>
                </c:pt>
                <c:pt idx="110">
                  <c:v>0.87816242626460395</c:v>
                </c:pt>
                <c:pt idx="111">
                  <c:v>0.87936868606090302</c:v>
                </c:pt>
                <c:pt idx="112">
                  <c:v>0.88058646278438701</c:v>
                </c:pt>
                <c:pt idx="113">
                  <c:v>0.88181539805338605</c:v>
                </c:pt>
                <c:pt idx="114">
                  <c:v>0.88305515276822799</c:v>
                </c:pt>
                <c:pt idx="115">
                  <c:v>0.88430540587414097</c:v>
                </c:pt>
                <c:pt idx="116">
                  <c:v>0.88556585321634196</c:v>
                </c:pt>
                <c:pt idx="117">
                  <c:v>0.88683620647949402</c:v>
                </c:pt>
                <c:pt idx="118">
                  <c:v>0.88811619220460603</c:v>
                </c:pt>
                <c:pt idx="119">
                  <c:v>0.88940555087685602</c:v>
                </c:pt>
                <c:pt idx="120">
                  <c:v>0.89070403607875404</c:v>
                </c:pt>
                <c:pt idx="121">
                  <c:v>0.89201141370313597</c:v>
                </c:pt>
                <c:pt idx="122">
                  <c:v>0.89332746122138695</c:v>
                </c:pt>
                <c:pt idx="123">
                  <c:v>0.89465196700238203</c:v>
                </c:pt>
                <c:pt idx="124">
                  <c:v>0.89598472967822496</c:v>
                </c:pt>
                <c:pt idx="125">
                  <c:v>0.89732555755310595</c:v>
                </c:pt>
                <c:pt idx="126">
                  <c:v>0.89867426805203299</c:v>
                </c:pt>
                <c:pt idx="127">
                  <c:v>0.90003068720620905</c:v>
                </c:pt>
                <c:pt idx="128">
                  <c:v>0.90139464917249601</c:v>
                </c:pt>
                <c:pt idx="129">
                  <c:v>0.90276599578425798</c:v>
                </c:pt>
                <c:pt idx="130">
                  <c:v>0.90414457613131305</c:v>
                </c:pt>
                <c:pt idx="131">
                  <c:v>0.90553024616679101</c:v>
                </c:pt>
                <c:pt idx="132">
                  <c:v>0.90692286833906999</c:v>
                </c:pt>
                <c:pt idx="133">
                  <c:v>0.90832231124676499</c:v>
                </c:pt>
                <c:pt idx="134">
                  <c:v>0.90972844931532204</c:v>
                </c:pt>
                <c:pt idx="135">
                  <c:v>0.91114116249357902</c:v>
                </c:pt>
                <c:pt idx="136">
                  <c:v>0.91256033596881103</c:v>
                </c:pt>
                <c:pt idx="137">
                  <c:v>0.91398585989921899</c:v>
                </c:pt>
                <c:pt idx="138">
                  <c:v>0.91541762916232094</c:v>
                </c:pt>
                <c:pt idx="139">
                  <c:v>0.91685554311847295</c:v>
                </c:pt>
                <c:pt idx="140">
                  <c:v>0.918299505388258</c:v>
                </c:pt>
                <c:pt idx="141">
                  <c:v>0.91974942364294099</c:v>
                </c:pt>
                <c:pt idx="142">
                  <c:v>0.92120520940702899</c:v>
                </c:pt>
                <c:pt idx="143">
                  <c:v>0.92266677787222595</c:v>
                </c:pt>
                <c:pt idx="144">
                  <c:v>0.92413404772198104</c:v>
                </c:pt>
                <c:pt idx="145">
                  <c:v>0.92560694096582696</c:v>
                </c:pt>
                <c:pt idx="146">
                  <c:v>0.92708538278323604</c:v>
                </c:pt>
                <c:pt idx="147">
                  <c:v>0.92856930137585103</c:v>
                </c:pt>
                <c:pt idx="148">
                  <c:v>0.93005862782813198</c:v>
                </c:pt>
                <c:pt idx="149">
                  <c:v>0.93155329597534497</c:v>
                </c:pt>
                <c:pt idx="150">
                  <c:v>0.93305324227888498</c:v>
                </c:pt>
                <c:pt idx="151">
                  <c:v>0.93455840570816695</c:v>
                </c:pt>
                <c:pt idx="152">
                  <c:v>0.93606872762891102</c:v>
                </c:pt>
                <c:pt idx="153">
                  <c:v>0.93758415169722498</c:v>
                </c:pt>
                <c:pt idx="154">
                  <c:v>0.93910462375927495</c:v>
                </c:pt>
                <c:pt idx="155">
                  <c:v>0.94063009175615697</c:v>
                </c:pt>
                <c:pt idx="156">
                  <c:v>0.94216050563368403</c:v>
                </c:pt>
                <c:pt idx="157">
                  <c:v>0.94369581725679696</c:v>
                </c:pt>
                <c:pt idx="158">
                  <c:v>0.94523598032814504</c:v>
                </c:pt>
                <c:pt idx="159">
                  <c:v>0.946780950311086</c:v>
                </c:pt>
                <c:pt idx="160">
                  <c:v>0.94833068435625001</c:v>
                </c:pt>
                <c:pt idx="161">
                  <c:v>0.94988514123176704</c:v>
                </c:pt>
                <c:pt idx="162">
                  <c:v>0.95144428125713898</c:v>
                </c:pt>
                <c:pt idx="163">
                  <c:v>0.95300806624001599</c:v>
                </c:pt>
                <c:pt idx="164">
                  <c:v>0.95457645941630098</c:v>
                </c:pt>
                <c:pt idx="165">
                  <c:v>0.95614942539298997</c:v>
                </c:pt>
                <c:pt idx="166">
                  <c:v>0.957726930093731</c:v>
                </c:pt>
                <c:pt idx="167">
                  <c:v>0.95930894070706596</c:v>
                </c:pt>
                <c:pt idx="168">
                  <c:v>0.96089542563695196</c:v>
                </c:pt>
                <c:pt idx="169">
                  <c:v>0.96248635445571695</c:v>
                </c:pt>
                <c:pt idx="170">
                  <c:v>0.96408169785914</c:v>
                </c:pt>
                <c:pt idx="171">
                  <c:v>0.96568142762356601</c:v>
                </c:pt>
                <c:pt idx="172">
                  <c:v>0.96728551656497597</c:v>
                </c:pt>
                <c:pt idx="173">
                  <c:v>0.96889393849997796</c:v>
                </c:pt>
                <c:pt idx="174">
                  <c:v>0.97050666820855003</c:v>
                </c:pt>
                <c:pt idx="175">
                  <c:v>0.97212368139826599</c:v>
                </c:pt>
                <c:pt idx="176">
                  <c:v>0.97374495467040501</c:v>
                </c:pt>
                <c:pt idx="177">
                  <c:v>0.97537046548721695</c:v>
                </c:pt>
                <c:pt idx="178">
                  <c:v>0.97700019214100298</c:v>
                </c:pt>
                <c:pt idx="179">
                  <c:v>0.97863411372403797</c:v>
                </c:pt>
                <c:pt idx="180">
                  <c:v>0.98027221010038401</c:v>
                </c:pt>
                <c:pt idx="181">
                  <c:v>0.98191446187831499</c:v>
                </c:pt>
                <c:pt idx="182">
                  <c:v>0.98356085038446806</c:v>
                </c:pt>
                <c:pt idx="183">
                  <c:v>0.98521135763857803</c:v>
                </c:pt>
                <c:pt idx="184">
                  <c:v>0.98686596632963297</c:v>
                </c:pt>
                <c:pt idx="185">
                  <c:v>0.98852465979288695</c:v>
                </c:pt>
                <c:pt idx="186">
                  <c:v>0.99018742198780796</c:v>
                </c:pt>
                <c:pt idx="187">
                  <c:v>0.99185423747702794</c:v>
                </c:pt>
                <c:pt idx="188">
                  <c:v>0.99352509140589196</c:v>
                </c:pt>
                <c:pt idx="189">
                  <c:v>0.99519996948334</c:v>
                </c:pt>
                <c:pt idx="190">
                  <c:v>0.99687885796292497</c:v>
                </c:pt>
                <c:pt idx="191">
                  <c:v>0.99856174362514905</c:v>
                </c:pt>
                <c:pt idx="192">
                  <c:v>1.0002486137601401</c:v>
                </c:pt>
                <c:pt idx="193">
                  <c:v>1.0019394561511601</c:v>
                </c:pt>
                <c:pt idx="194">
                  <c:v>1.0036342590588301</c:v>
                </c:pt>
                <c:pt idx="195">
                  <c:v>1.0053330112057799</c:v>
                </c:pt>
                <c:pt idx="196">
                  <c:v>1.00703570176195</c:v>
                </c:pt>
                <c:pt idx="197">
                  <c:v>1.00874232033074</c:v>
                </c:pt>
                <c:pt idx="198">
                  <c:v>1.0104528569351401</c:v>
                </c:pt>
                <c:pt idx="199">
                  <c:v>1.0121673020050199</c:v>
                </c:pt>
                <c:pt idx="200">
                  <c:v>1.01388564636428</c:v>
                </c:pt>
                <c:pt idx="201">
                  <c:v>1.0156078812190299</c:v>
                </c:pt>
                <c:pt idx="202">
                  <c:v>1.01733399814587</c:v>
                </c:pt>
                <c:pt idx="203">
                  <c:v>1.0190639890807001</c:v>
                </c:pt>
                <c:pt idx="204">
                  <c:v>1.0207978463079801</c:v>
                </c:pt>
                <c:pt idx="205">
                  <c:v>1.0225355624502901</c:v>
                </c:pt>
                <c:pt idx="206">
                  <c:v>1.0242771304584699</c:v>
                </c:pt>
                <c:pt idx="207">
                  <c:v>1.0260225436018799</c:v>
                </c:pt>
                <c:pt idx="208">
                  <c:v>1.0277717954590999</c:v>
                </c:pt>
                <c:pt idx="209">
                  <c:v>1.029524879909</c:v>
                </c:pt>
                <c:pt idx="210">
                  <c:v>1.0312817911222301</c:v>
                </c:pt>
                <c:pt idx="211">
                  <c:v>1.0330425235527001</c:v>
                </c:pt>
                <c:pt idx="212">
                  <c:v>1.03480707192972</c:v>
                </c:pt>
                <c:pt idx="213">
                  <c:v>1.0365754312500699</c:v>
                </c:pt>
                <c:pt idx="214">
                  <c:v>1.0383475967707101</c:v>
                </c:pt>
                <c:pt idx="215">
                  <c:v>1.0401235640014199</c:v>
                </c:pt>
                <c:pt idx="216">
                  <c:v>1.04190332869788</c:v>
                </c:pt>
                <c:pt idx="217">
                  <c:v>1.04368688685494</c:v>
                </c:pt>
                <c:pt idx="218">
                  <c:v>1.0454742347002699</c:v>
                </c:pt>
                <c:pt idx="219">
                  <c:v>1.0472653686876601</c:v>
                </c:pt>
                <c:pt idx="220">
                  <c:v>1.0490602854914199</c:v>
                </c:pt>
              </c:numCache>
            </c:numRef>
          </c:yVal>
          <c:smooth val="1"/>
        </c:ser>
        <c:dLbls>
          <c:showLegendKey val="0"/>
          <c:showVal val="0"/>
          <c:showCatName val="0"/>
          <c:showSerName val="0"/>
          <c:showPercent val="0"/>
          <c:showBubbleSize val="0"/>
        </c:dLbls>
        <c:axId val="872081080"/>
        <c:axId val="872081472"/>
      </c:scatterChart>
      <c:valAx>
        <c:axId val="872081080"/>
        <c:scaling>
          <c:orientation val="minMax"/>
          <c:max val="50"/>
          <c:min val="0"/>
        </c:scaling>
        <c:delete val="0"/>
        <c:axPos val="b"/>
        <c:title>
          <c:tx>
            <c:rich>
              <a:bodyPr/>
              <a:lstStyle/>
              <a:p>
                <a:pPr>
                  <a:defRPr sz="1700"/>
                </a:pPr>
                <a:r>
                  <a:rPr lang="en-US" sz="1700" dirty="0" smtClean="0"/>
                  <a:t>Transplant center volume for pediatric and adult (cases per year)</a:t>
                </a:r>
                <a:endParaRPr lang="en-US" sz="1700" dirty="0"/>
              </a:p>
            </c:rich>
          </c:tx>
          <c:layout>
            <c:manualLayout>
              <c:xMode val="edge"/>
              <c:yMode val="edge"/>
              <c:x val="0.15572271386430678"/>
              <c:y val="0.87775569384472107"/>
            </c:manualLayout>
          </c:layout>
          <c:overlay val="0"/>
        </c:title>
        <c:numFmt formatCode="#,##0" sourceLinked="0"/>
        <c:majorTickMark val="out"/>
        <c:minorTickMark val="none"/>
        <c:tickLblPos val="nextTo"/>
        <c:txPr>
          <a:bodyPr rot="0"/>
          <a:lstStyle/>
          <a:p>
            <a:pPr>
              <a:defRPr sz="1500" b="1"/>
            </a:pPr>
            <a:endParaRPr lang="en-US"/>
          </a:p>
        </c:txPr>
        <c:crossAx val="872081472"/>
        <c:crosses val="autoZero"/>
        <c:crossBetween val="midCat"/>
        <c:majorUnit val="10"/>
      </c:valAx>
      <c:valAx>
        <c:axId val="87208147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208108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0.65319048540958702</c:v>
                </c:pt>
                <c:pt idx="1">
                  <c:v>0.65807957843246401</c:v>
                </c:pt>
                <c:pt idx="2">
                  <c:v>0.66300526595531994</c:v>
                </c:pt>
                <c:pt idx="3">
                  <c:v>0.66796764899366301</c:v>
                </c:pt>
                <c:pt idx="4">
                  <c:v>0.67296628243643697</c:v>
                </c:pt>
                <c:pt idx="5">
                  <c:v>0.67800059536329005</c:v>
                </c:pt>
                <c:pt idx="6">
                  <c:v>0.68306999384176204</c:v>
                </c:pt>
                <c:pt idx="7">
                  <c:v>0.68817386050220597</c:v>
                </c:pt>
                <c:pt idx="8">
                  <c:v>0.69331155411740497</c:v>
                </c:pt>
                <c:pt idx="9">
                  <c:v>0.69848240918735804</c:v>
                </c:pt>
                <c:pt idx="10">
                  <c:v>0.703685735529755</c:v>
                </c:pt>
                <c:pt idx="11">
                  <c:v>0.70892081787662498</c:v>
                </c:pt>
                <c:pt idx="12">
                  <c:v>0.71418691547769897</c:v>
                </c:pt>
                <c:pt idx="13">
                  <c:v>0.71948326171101395</c:v>
                </c:pt>
                <c:pt idx="14">
                  <c:v>0.72480906370131704</c:v>
                </c:pt>
                <c:pt idx="15">
                  <c:v>0.730163501946824</c:v>
                </c:pt>
                <c:pt idx="16">
                  <c:v>0.73554572995492795</c:v>
                </c:pt>
                <c:pt idx="17">
                  <c:v>0.74095487388742698</c:v>
                </c:pt>
                <c:pt idx="18">
                  <c:v>0.74639003221588596</c:v>
                </c:pt>
                <c:pt idx="19">
                  <c:v>0.75185027538775395</c:v>
                </c:pt>
                <c:pt idx="20">
                  <c:v>0.75733464550384799</c:v>
                </c:pt>
                <c:pt idx="21">
                  <c:v>0.76284215600785799</c:v>
                </c:pt>
                <c:pt idx="22">
                  <c:v>0.76837179138851397</c:v>
                </c:pt>
                <c:pt idx="23">
                  <c:v>0.77392250689508202</c:v>
                </c:pt>
                <c:pt idx="24">
                  <c:v>0.77949322826685297</c:v>
                </c:pt>
                <c:pt idx="25">
                  <c:v>0.78508285147731505</c:v>
                </c:pt>
                <c:pt idx="26">
                  <c:v>0.79069024249369502</c:v>
                </c:pt>
                <c:pt idx="27">
                  <c:v>0.79631423705256299</c:v>
                </c:pt>
                <c:pt idx="28">
                  <c:v>0.80195364045221096</c:v>
                </c:pt>
                <c:pt idx="29">
                  <c:v>0.80760722736252999</c:v>
                </c:pt>
                <c:pt idx="30">
                  <c:v>0.81327374165307897</c:v>
                </c:pt>
                <c:pt idx="31">
                  <c:v>0.818951896240107</c:v>
                </c:pt>
                <c:pt idx="32">
                  <c:v>0.82464037295323001</c:v>
                </c:pt>
                <c:pt idx="33">
                  <c:v>0.83033782242251197</c:v>
                </c:pt>
                <c:pt idx="34">
                  <c:v>0.83604286398669803</c:v>
                </c:pt>
                <c:pt idx="35">
                  <c:v>0.841754085623315</c:v>
                </c:pt>
                <c:pt idx="36">
                  <c:v>0.84747004390141301</c:v>
                </c:pt>
                <c:pt idx="37">
                  <c:v>0.85318926395767003</c:v>
                </c:pt>
                <c:pt idx="38">
                  <c:v>0.85891023949661405</c:v>
                </c:pt>
                <c:pt idx="39">
                  <c:v>0.86463143281569599</c:v>
                </c:pt>
                <c:pt idx="40">
                  <c:v>0.87035127485596897</c:v>
                </c:pt>
                <c:pt idx="41">
                  <c:v>0.87606816527908504</c:v>
                </c:pt>
                <c:pt idx="42">
                  <c:v>0.88178047257136605</c:v>
                </c:pt>
                <c:pt idx="43">
                  <c:v>0.88748653417564904</c:v>
                </c:pt>
                <c:pt idx="44">
                  <c:v>0.89318465665164704</c:v>
                </c:pt>
                <c:pt idx="45">
                  <c:v>0.89887311586551399</c:v>
                </c:pt>
                <c:pt idx="46">
                  <c:v>0.90455015720932397</c:v>
                </c:pt>
                <c:pt idx="47">
                  <c:v>0.91021399585114804</c:v>
                </c:pt>
                <c:pt idx="48">
                  <c:v>0.91586281701640704</c:v>
                </c:pt>
                <c:pt idx="49">
                  <c:v>0.92149477630115095</c:v>
                </c:pt>
                <c:pt idx="50">
                  <c:v>0.92710800001792404</c:v>
                </c:pt>
                <c:pt idx="51">
                  <c:v>0.93270058557483404</c:v>
                </c:pt>
                <c:pt idx="52">
                  <c:v>0.93827060188843503</c:v>
                </c:pt>
                <c:pt idx="53">
                  <c:v>0.94381608983101895</c:v>
                </c:pt>
                <c:pt idx="54">
                  <c:v>0.94933506271287604</c:v>
                </c:pt>
                <c:pt idx="55">
                  <c:v>0.95482550680007205</c:v>
                </c:pt>
                <c:pt idx="56">
                  <c:v>0.96028538186826196</c:v>
                </c:pt>
                <c:pt idx="57">
                  <c:v>0.96571262179303397</c:v>
                </c:pt>
                <c:pt idx="58">
                  <c:v>0.97110513517724195</c:v>
                </c:pt>
                <c:pt idx="59">
                  <c:v>0.97646080601576701</c:v>
                </c:pt>
                <c:pt idx="60">
                  <c:v>0.98177749439811401</c:v>
                </c:pt>
                <c:pt idx="61">
                  <c:v>0.98705303724919602</c:v>
                </c:pt>
                <c:pt idx="62">
                  <c:v>0.992285249108673</c:v>
                </c:pt>
                <c:pt idx="63">
                  <c:v>0.99747192294910303</c:v>
                </c:pt>
                <c:pt idx="64">
                  <c:v>1.00261087506422</c:v>
                </c:pt>
                <c:pt idx="65">
                  <c:v>1.0077008778427099</c:v>
                </c:pt>
                <c:pt idx="66">
                  <c:v>1.0127416617199201</c:v>
                </c:pt>
                <c:pt idx="67">
                  <c:v>1.01773301791941</c:v>
                </c:pt>
                <c:pt idx="68">
                  <c:v>1.0226747591862999</c:v>
                </c:pt>
                <c:pt idx="69">
                  <c:v>1.0275667197178799</c:v>
                </c:pt>
                <c:pt idx="70">
                  <c:v>1.0324087550849299</c:v>
                </c:pt>
                <c:pt idx="71">
                  <c:v>1.03720074214358</c:v>
                </c:pt>
                <c:pt idx="72">
                  <c:v>1.0419425789382699</c:v>
                </c:pt>
                <c:pt idx="73">
                  <c:v>1.04663418459584</c:v>
                </c:pt>
                <c:pt idx="74">
                  <c:v>1.05127549921111</c:v>
                </c:pt>
                <c:pt idx="75">
                  <c:v>1.05586648372425</c:v>
                </c:pt>
                <c:pt idx="76">
                  <c:v>1.0604071197899501</c:v>
                </c:pt>
                <c:pt idx="77">
                  <c:v>1.06489740963902</c:v>
                </c:pt>
                <c:pt idx="78">
                  <c:v>1.0693373759323399</c:v>
                </c:pt>
                <c:pt idx="79">
                  <c:v>1.07372706160764</c:v>
                </c:pt>
                <c:pt idx="80">
                  <c:v>1.07806652971927</c:v>
                </c:pt>
                <c:pt idx="81">
                  <c:v>1.08235586327127</c:v>
                </c:pt>
                <c:pt idx="82">
                  <c:v>1.086595165044</c:v>
                </c:pt>
                <c:pt idx="83">
                  <c:v>1.0907845574146</c:v>
                </c:pt>
                <c:pt idx="84">
                  <c:v>1.0949241821715601</c:v>
                </c:pt>
                <c:pt idx="85">
                  <c:v>1.0990142003236101</c:v>
                </c:pt>
                <c:pt idx="86">
                  <c:v>1.10305479190335</c:v>
                </c:pt>
                <c:pt idx="87">
                  <c:v>1.1070461557657101</c:v>
                </c:pt>
                <c:pt idx="88">
                  <c:v>1.1109885093816401</c:v>
                </c:pt>
                <c:pt idx="89">
                  <c:v>1.1148820886272399</c:v>
                </c:pt>
                <c:pt idx="90">
                  <c:v>1.11872714756865</c:v>
                </c:pt>
                <c:pt idx="91">
                  <c:v>1.1225239582429301</c:v>
                </c:pt>
                <c:pt idx="92">
                  <c:v>1.12627281043517</c:v>
                </c:pt>
                <c:pt idx="93">
                  <c:v>1.1299740114522601</c:v>
                </c:pt>
                <c:pt idx="94">
                  <c:v>1.1336278858933</c:v>
                </c:pt>
                <c:pt idx="95">
                  <c:v>1.1372347754172201</c:v>
                </c:pt>
                <c:pt idx="96">
                  <c:v>1.1407950385076899</c:v>
                </c:pt>
                <c:pt idx="97">
                  <c:v>1.1443090502356099</c:v>
                </c:pt>
                <c:pt idx="98">
                  <c:v>1.1477772020194801</c:v>
                </c:pt>
                <c:pt idx="99">
                  <c:v>1.1511999013838901</c:v>
                </c:pt>
                <c:pt idx="100">
                  <c:v>1.15457757171636</c:v>
                </c:pt>
                <c:pt idx="101">
                  <c:v>1.1579106520228</c:v>
                </c:pt>
                <c:pt idx="102">
                  <c:v>1.16119959668188</c:v>
                </c:pt>
                <c:pt idx="103">
                  <c:v>1.1644448751984999</c:v>
                </c:pt>
                <c:pt idx="104">
                  <c:v>1.1676469719565801</c:v>
                </c:pt>
                <c:pt idx="105">
                  <c:v>1.1708063859714899</c:v>
                </c:pt>
                <c:pt idx="106">
                  <c:v>1.1739236306423599</c:v>
                </c:pt>
                <c:pt idx="107">
                  <c:v>1.17699923350437</c:v>
                </c:pt>
                <c:pt idx="108">
                  <c:v>1.1800337359814299</c:v>
                </c:pt>
                <c:pt idx="109">
                  <c:v>1.18302769313932</c:v>
                </c:pt>
                <c:pt idx="110">
                  <c:v>1.18598167343968</c:v>
                </c:pt>
                <c:pt idx="111">
                  <c:v>1.1888962584948299</c:v>
                </c:pt>
                <c:pt idx="112">
                  <c:v>1.19177204282396</c:v>
                </c:pt>
                <c:pt idx="113">
                  <c:v>1.1946096336105601</c:v>
                </c:pt>
                <c:pt idx="114">
                  <c:v>1.1974096504615499</c:v>
                </c:pt>
                <c:pt idx="115">
                  <c:v>1.2001727251682299</c:v>
                </c:pt>
                <c:pt idx="116">
                  <c:v>1.2028995014691799</c:v>
                </c:pt>
                <c:pt idx="117">
                  <c:v>1.2055906348154899</c:v>
                </c:pt>
                <c:pt idx="118">
                  <c:v>1.2082467921382301</c:v>
                </c:pt>
                <c:pt idx="119">
                  <c:v>1.2108686516187099</c:v>
                </c:pt>
                <c:pt idx="120">
                  <c:v>1.21345690246135</c:v>
                </c:pt>
                <c:pt idx="121">
                  <c:v>1.21601224466963</c:v>
                </c:pt>
                <c:pt idx="122">
                  <c:v>1.21853538882511</c:v>
                </c:pt>
                <c:pt idx="123">
                  <c:v>1.22102705586981</c:v>
                </c:pt>
                <c:pt idx="124">
                  <c:v>1.2234879768920399</c:v>
                </c:pt>
                <c:pt idx="125">
                  <c:v>1.22591889291586</c:v>
                </c:pt>
                <c:pt idx="126">
                  <c:v>1.22832055469444</c:v>
                </c:pt>
                <c:pt idx="127">
                  <c:v>1.23069372250728</c:v>
                </c:pt>
                <c:pt idx="128">
                  <c:v>1.23303916596158</c:v>
                </c:pt>
                <c:pt idx="129">
                  <c:v>1.23535766379793</c:v>
                </c:pt>
                <c:pt idx="130">
                  <c:v>1.2376500037003699</c:v>
                </c:pt>
                <c:pt idx="131">
                  <c:v>1.2399169821110201</c:v>
                </c:pt>
                <c:pt idx="132">
                  <c:v>1.24215940404938</c:v>
                </c:pt>
                <c:pt idx="133">
                  <c:v>1.2443780829365401</c:v>
                </c:pt>
                <c:pt idx="134">
                  <c:v>1.2465738404243101</c:v>
                </c:pt>
                <c:pt idx="135">
                  <c:v>1.24874750622938</c:v>
                </c:pt>
                <c:pt idx="136">
                  <c:v>1.2508999179728499</c:v>
                </c:pt>
                <c:pt idx="137">
                  <c:v>1.2530319210249701</c:v>
                </c:pt>
                <c:pt idx="138">
                  <c:v>1.2551443683554</c:v>
                </c:pt>
                <c:pt idx="139">
                  <c:v>1.2572381203890599</c:v>
                </c:pt>
                <c:pt idx="140">
                  <c:v>1.2593140448676201</c:v>
                </c:pt>
                <c:pt idx="141">
                  <c:v>1.26137301671685</c:v>
                </c:pt>
                <c:pt idx="142">
                  <c:v>1.2634159179198401</c:v>
                </c:pt>
                <c:pt idx="143">
                  <c:v>1.2654436373962601</c:v>
                </c:pt>
                <c:pt idx="144">
                  <c:v>1.26745707088771</c:v>
                </c:pt>
                <c:pt idx="145">
                  <c:v>1.2694571208493199</c:v>
                </c:pt>
                <c:pt idx="146">
                  <c:v>1.27144469634761</c:v>
                </c:pt>
                <c:pt idx="147">
                  <c:v>1.27342071296486</c:v>
                </c:pt>
                <c:pt idx="148">
                  <c:v>1.2753860927098599</c:v>
                </c:pt>
                <c:pt idx="149">
                  <c:v>1.2773417639353399</c:v>
                </c:pt>
                <c:pt idx="150">
                  <c:v>1.27928866126206</c:v>
                </c:pt>
                <c:pt idx="151">
                  <c:v>1.2812277255097</c:v>
                </c:pt>
                <c:pt idx="152">
                  <c:v>1.28315990363453</c:v>
                </c:pt>
                <c:pt idx="153">
                  <c:v>1.2850861486741401</c:v>
                </c:pt>
                <c:pt idx="154">
                  <c:v>1.2870074196991199</c:v>
                </c:pt>
                <c:pt idx="155">
                  <c:v>1.2889246817718301</c:v>
                </c:pt>
                <c:pt idx="156">
                  <c:v>1.2908389059125001</c:v>
                </c:pt>
                <c:pt idx="157">
                  <c:v>1.29275106907242</c:v>
                </c:pt>
                <c:pt idx="158">
                  <c:v>1.2946621541146599</c:v>
                </c:pt>
                <c:pt idx="159">
                  <c:v>1.29657314980208</c:v>
                </c:pt>
                <c:pt idx="160">
                  <c:v>1.2984850507929699</c:v>
                </c:pt>
                <c:pt idx="161">
                  <c:v>1.3003988575179</c:v>
                </c:pt>
                <c:pt idx="162">
                  <c:v>1.3023153589954699</c:v>
                </c:pt>
                <c:pt idx="163">
                  <c:v>1.30423468497408</c:v>
                </c:pt>
                <c:pt idx="164">
                  <c:v>1.3061568396164001</c:v>
                </c:pt>
                <c:pt idx="165">
                  <c:v>1.30808182709128</c:v>
                </c:pt>
                <c:pt idx="166">
                  <c:v>1.3100096515736801</c:v>
                </c:pt>
                <c:pt idx="167">
                  <c:v>1.3119403172447199</c:v>
                </c:pt>
                <c:pt idx="168">
                  <c:v>1.3138738282917</c:v>
                </c:pt>
                <c:pt idx="169">
                  <c:v>1.31581018890806</c:v>
                </c:pt>
                <c:pt idx="170">
                  <c:v>1.31774940329346</c:v>
                </c:pt>
                <c:pt idx="171">
                  <c:v>1.3196914756536999</c:v>
                </c:pt>
                <c:pt idx="172">
                  <c:v>1.32163641020083</c:v>
                </c:pt>
                <c:pt idx="173">
                  <c:v>1.32358421115307</c:v>
                </c:pt>
                <c:pt idx="174">
                  <c:v>1.3255348827348701</c:v>
                </c:pt>
                <c:pt idx="175">
                  <c:v>1.32748842917691</c:v>
                </c:pt>
                <c:pt idx="176">
                  <c:v>1.32944485471609</c:v>
                </c:pt>
                <c:pt idx="177">
                  <c:v>1.33140416359558</c:v>
                </c:pt>
                <c:pt idx="178">
                  <c:v>1.33336636006479</c:v>
                </c:pt>
                <c:pt idx="179">
                  <c:v>1.3353314483793699</c:v>
                </c:pt>
                <c:pt idx="180">
                  <c:v>1.3372994328012799</c:v>
                </c:pt>
                <c:pt idx="181">
                  <c:v>1.3392703175987499</c:v>
                </c:pt>
                <c:pt idx="182">
                  <c:v>1.3412441070462799</c:v>
                </c:pt>
                <c:pt idx="183">
                  <c:v>1.3432208054246799</c:v>
                </c:pt>
                <c:pt idx="184">
                  <c:v>1.3452004170211</c:v>
                </c:pt>
                <c:pt idx="185">
                  <c:v>1.34718294612895</c:v>
                </c:pt>
                <c:pt idx="186">
                  <c:v>1.3491683970480199</c:v>
                </c:pt>
                <c:pt idx="187">
                  <c:v>1.3511567740844099</c:v>
                </c:pt>
                <c:pt idx="188">
                  <c:v>1.3531480815505701</c:v>
                </c:pt>
                <c:pt idx="189">
                  <c:v>1.35514232376532</c:v>
                </c:pt>
                <c:pt idx="190">
                  <c:v>1.35713950505381</c:v>
                </c:pt>
                <c:pt idx="191">
                  <c:v>1.3591396297476099</c:v>
                </c:pt>
                <c:pt idx="192">
                  <c:v>1.3611427021846401</c:v>
                </c:pt>
                <c:pt idx="193">
                  <c:v>1.3631487267092199</c:v>
                </c:pt>
                <c:pt idx="194">
                  <c:v>1.36515770767209</c:v>
                </c:pt>
                <c:pt idx="195">
                  <c:v>1.36716964943038</c:v>
                </c:pt>
                <c:pt idx="196">
                  <c:v>1.3691845563476499</c:v>
                </c:pt>
                <c:pt idx="197">
                  <c:v>1.3712024327939001</c:v>
                </c:pt>
                <c:pt idx="198">
                  <c:v>1.37322328314555</c:v>
                </c:pt>
                <c:pt idx="199">
                  <c:v>1.3752471117854901</c:v>
                </c:pt>
                <c:pt idx="200">
                  <c:v>1.37727392310305</c:v>
                </c:pt>
                <c:pt idx="201">
                  <c:v>1.37930372149405</c:v>
                </c:pt>
                <c:pt idx="202">
                  <c:v>1.3813365113607701</c:v>
                </c:pt>
                <c:pt idx="203">
                  <c:v>1.3833722971119999</c:v>
                </c:pt>
                <c:pt idx="204">
                  <c:v>1.38541108316301</c:v>
                </c:pt>
                <c:pt idx="205">
                  <c:v>1.38745287393556</c:v>
                </c:pt>
                <c:pt idx="206">
                  <c:v>1.3894976738579801</c:v>
                </c:pt>
                <c:pt idx="207">
                  <c:v>1.3915454873650701</c:v>
                </c:pt>
                <c:pt idx="208">
                  <c:v>1.3935963188981999</c:v>
                </c:pt>
                <c:pt idx="209">
                  <c:v>1.3956501729052699</c:v>
                </c:pt>
                <c:pt idx="210">
                  <c:v>1.3977070538407499</c:v>
                </c:pt>
                <c:pt idx="211">
                  <c:v>1.39976696616566</c:v>
                </c:pt>
                <c:pt idx="212">
                  <c:v>1.4018299143476001</c:v>
                </c:pt>
                <c:pt idx="213">
                  <c:v>1.40389590286076</c:v>
                </c:pt>
                <c:pt idx="214">
                  <c:v>1.4059649361859099</c:v>
                </c:pt>
                <c:pt idx="215">
                  <c:v>1.4080370188104301</c:v>
                </c:pt>
                <c:pt idx="216">
                  <c:v>1.41011215522833</c:v>
                </c:pt>
                <c:pt idx="217">
                  <c:v>1.41219034994022</c:v>
                </c:pt>
                <c:pt idx="218">
                  <c:v>1.4142716074533499</c:v>
                </c:pt>
                <c:pt idx="219">
                  <c:v>1.4163559322816099</c:v>
                </c:pt>
                <c:pt idx="220">
                  <c:v>1.41844332894556</c:v>
                </c:pt>
                <c:pt idx="221">
                  <c:v>1.4205338019724001</c:v>
                </c:pt>
                <c:pt idx="222">
                  <c:v>1.4226273558960201</c:v>
                </c:pt>
                <c:pt idx="223">
                  <c:v>1.4247239952569699</c:v>
                </c:pt>
                <c:pt idx="224">
                  <c:v>1.4268237246025099</c:v>
                </c:pt>
                <c:pt idx="225">
                  <c:v>1.42892654848661</c:v>
                </c:pt>
                <c:pt idx="226">
                  <c:v>1.4310324714699201</c:v>
                </c:pt>
                <c:pt idx="227">
                  <c:v>1.43314149811983</c:v>
                </c:pt>
                <c:pt idx="228">
                  <c:v>1.4352536330104699</c:v>
                </c:pt>
                <c:pt idx="229">
                  <c:v>1.4373688807227101</c:v>
                </c:pt>
                <c:pt idx="230">
                  <c:v>1.4394872458441399</c:v>
                </c:pt>
                <c:pt idx="231">
                  <c:v>1.44160873296916</c:v>
                </c:pt>
                <c:pt idx="232">
                  <c:v>1.4437333466989</c:v>
                </c:pt>
                <c:pt idx="233">
                  <c:v>1.44586109164128</c:v>
                </c:pt>
                <c:pt idx="234">
                  <c:v>1.4479919724110299</c:v>
                </c:pt>
                <c:pt idx="235">
                  <c:v>1.45012599362968</c:v>
                </c:pt>
                <c:pt idx="236">
                  <c:v>1.45226315992553</c:v>
                </c:pt>
                <c:pt idx="237">
                  <c:v>1.4544034759337601</c:v>
                </c:pt>
                <c:pt idx="238">
                  <c:v>1.4565469462963301</c:v>
                </c:pt>
                <c:pt idx="239">
                  <c:v>1.45869357566207</c:v>
                </c:pt>
                <c:pt idx="240">
                  <c:v>1.46084336868667</c:v>
                </c:pt>
                <c:pt idx="241">
                  <c:v>1.4629963300326501</c:v>
                </c:pt>
                <c:pt idx="242">
                  <c:v>1.46515246436942</c:v>
                </c:pt>
                <c:pt idx="243">
                  <c:v>1.4673117763732699</c:v>
                </c:pt>
                <c:pt idx="244">
                  <c:v>1.46947427072738</c:v>
                </c:pt>
                <c:pt idx="245">
                  <c:v>1.47163995212184</c:v>
                </c:pt>
                <c:pt idx="246">
                  <c:v>1.4738088252536401</c:v>
                </c:pt>
                <c:pt idx="247">
                  <c:v>1.4759808948266999</c:v>
                </c:pt>
                <c:pt idx="248">
                  <c:v>1.47815616555187</c:v>
                </c:pt>
                <c:pt idx="249">
                  <c:v>1.4803346421469401</c:v>
                </c:pt>
                <c:pt idx="250">
                  <c:v>1.4825163293366701</c:v>
                </c:pt>
                <c:pt idx="251">
                  <c:v>1.4847012318527499</c:v>
                </c:pt>
                <c:pt idx="252">
                  <c:v>1.4868893544338699</c:v>
                </c:pt>
                <c:pt idx="253">
                  <c:v>1.48908070182569</c:v>
                </c:pt>
                <c:pt idx="254">
                  <c:v>1.4912752787808901</c:v>
                </c:pt>
                <c:pt idx="255">
                  <c:v>1.49347309005912</c:v>
                </c:pt>
                <c:pt idx="256">
                  <c:v>1.4956741404270699</c:v>
                </c:pt>
                <c:pt idx="257">
                  <c:v>1.49787843465843</c:v>
                </c:pt>
                <c:pt idx="258">
                  <c:v>1.5000859775339499</c:v>
                </c:pt>
                <c:pt idx="259">
                  <c:v>1.5022967738414099</c:v>
                </c:pt>
                <c:pt idx="260">
                  <c:v>1.5045108283756601</c:v>
                </c:pt>
                <c:pt idx="261">
                  <c:v>1.5067281459385999</c:v>
                </c:pt>
                <c:pt idx="262">
                  <c:v>1.50894873133923</c:v>
                </c:pt>
                <c:pt idx="263">
                  <c:v>1.5111725893936001</c:v>
                </c:pt>
                <c:pt idx="264">
                  <c:v>1.5133997249249</c:v>
                </c:pt>
                <c:pt idx="265">
                  <c:v>1.5156301427634</c:v>
                </c:pt>
                <c:pt idx="266">
                  <c:v>1.5178638477465101</c:v>
                </c:pt>
                <c:pt idx="267">
                  <c:v>1.5201008447187401</c:v>
                </c:pt>
                <c:pt idx="268">
                  <c:v>1.52234113853176</c:v>
                </c:pt>
                <c:pt idx="269">
                  <c:v>1.5245847340444001</c:v>
                </c:pt>
                <c:pt idx="270">
                  <c:v>1.52683163612262</c:v>
                </c:pt>
                <c:pt idx="271">
                  <c:v>1.5290818496395899</c:v>
                </c:pt>
                <c:pt idx="272">
                  <c:v>1.5313353794756299</c:v>
                </c:pt>
                <c:pt idx="273">
                  <c:v>1.5335922305182601</c:v>
                </c:pt>
                <c:pt idx="274">
                  <c:v>1.5358524076622</c:v>
                </c:pt>
                <c:pt idx="275">
                  <c:v>1.53811591580942</c:v>
                </c:pt>
                <c:pt idx="276">
                  <c:v>1.54038275986906</c:v>
                </c:pt>
                <c:pt idx="277">
                  <c:v>1.5426529447575299</c:v>
                </c:pt>
                <c:pt idx="278">
                  <c:v>1.54492647539846</c:v>
                </c:pt>
                <c:pt idx="279">
                  <c:v>1.5472033567227701</c:v>
                </c:pt>
                <c:pt idx="280">
                  <c:v>1.54948359366863</c:v>
                </c:pt>
                <c:pt idx="281">
                  <c:v>1.5517671911814801</c:v>
                </c:pt>
                <c:pt idx="282">
                  <c:v>1.55405415421406</c:v>
                </c:pt>
                <c:pt idx="283">
                  <c:v>1.5563444877263899</c:v>
                </c:pt>
                <c:pt idx="284">
                  <c:v>1.55863819668584</c:v>
                </c:pt>
                <c:pt idx="285">
                  <c:v>1.56093528606706</c:v>
                </c:pt>
                <c:pt idx="286">
                  <c:v>1.56323576085204</c:v>
                </c:pt>
                <c:pt idx="287">
                  <c:v>1.56553962603013</c:v>
                </c:pt>
                <c:pt idx="288">
                  <c:v>1.56784688659802</c:v>
                </c:pt>
                <c:pt idx="289">
                  <c:v>1.57015754755978</c:v>
                </c:pt>
                <c:pt idx="290">
                  <c:v>1.57247161392682</c:v>
                </c:pt>
                <c:pt idx="291">
                  <c:v>1.57478909071796</c:v>
                </c:pt>
                <c:pt idx="292">
                  <c:v>1.5771099829594299</c:v>
                </c:pt>
                <c:pt idx="293">
                  <c:v>1.57943429568484</c:v>
                </c:pt>
                <c:pt idx="294">
                  <c:v>1.5817620339352201</c:v>
                </c:pt>
                <c:pt idx="295">
                  <c:v>1.58409320275907</c:v>
                </c:pt>
                <c:pt idx="296">
                  <c:v>1.5864278072122799</c:v>
                </c:pt>
                <c:pt idx="297">
                  <c:v>1.5887658523582</c:v>
                </c:pt>
                <c:pt idx="298">
                  <c:v>1.5911073432676599</c:v>
                </c:pt>
                <c:pt idx="299">
                  <c:v>1.5934522850189701</c:v>
                </c:pt>
                <c:pt idx="300">
                  <c:v>1.5958006826979001</c:v>
                </c:pt>
                <c:pt idx="301">
                  <c:v>1.59815254139773</c:v>
                </c:pt>
                <c:pt idx="302">
                  <c:v>1.60050786621925</c:v>
                </c:pt>
                <c:pt idx="303">
                  <c:v>1.6028666622707299</c:v>
                </c:pt>
                <c:pt idx="304">
                  <c:v>1.60522893466803</c:v>
                </c:pt>
                <c:pt idx="305">
                  <c:v>1.60759468853451</c:v>
                </c:pt>
                <c:pt idx="306">
                  <c:v>1.6099639290010801</c:v>
                </c:pt>
                <c:pt idx="307">
                  <c:v>1.61233666120622</c:v>
                </c:pt>
                <c:pt idx="308">
                  <c:v>1.614712890296</c:v>
                </c:pt>
                <c:pt idx="309">
                  <c:v>1.61709262142404</c:v>
                </c:pt>
                <c:pt idx="310">
                  <c:v>1.6194758597515899</c:v>
                </c:pt>
                <c:pt idx="311">
                  <c:v>1.62186261044747</c:v>
                </c:pt>
                <c:pt idx="312">
                  <c:v>1.62425287868815</c:v>
                </c:pt>
                <c:pt idx="313">
                  <c:v>1.62664666965771</c:v>
                </c:pt>
                <c:pt idx="314">
                  <c:v>1.62904398854788</c:v>
                </c:pt>
                <c:pt idx="315">
                  <c:v>1.6314448405580499</c:v>
                </c:pt>
                <c:pt idx="316">
                  <c:v>1.6338492308952299</c:v>
                </c:pt>
                <c:pt idx="317">
                  <c:v>1.6362571647741699</c:v>
                </c:pt>
                <c:pt idx="318">
                  <c:v>1.6386686474172401</c:v>
                </c:pt>
                <c:pt idx="319">
                  <c:v>1.64108368405455</c:v>
                </c:pt>
                <c:pt idx="320">
                  <c:v>1.6435022799239101</c:v>
                </c:pt>
                <c:pt idx="321">
                  <c:v>1.64592444027084</c:v>
                </c:pt>
                <c:pt idx="322">
                  <c:v>1.6483501703485901</c:v>
                </c:pt>
                <c:pt idx="323">
                  <c:v>1.6507794754181599</c:v>
                </c:pt>
                <c:pt idx="324">
                  <c:v>1.65321236074829</c:v>
                </c:pt>
                <c:pt idx="325">
                  <c:v>1.65564883161552</c:v>
                </c:pt>
                <c:pt idx="326">
                  <c:v>1.65808889330412</c:v>
                </c:pt>
                <c:pt idx="327">
                  <c:v>1.6605325511061799</c:v>
                </c:pt>
                <c:pt idx="328">
                  <c:v>1.66297981032158</c:v>
                </c:pt>
                <c:pt idx="329">
                  <c:v>1.665430676258</c:v>
                </c:pt>
                <c:pt idx="330">
                  <c:v>1.6678851542309601</c:v>
                </c:pt>
                <c:pt idx="331">
                  <c:v>1.67034324956381</c:v>
                </c:pt>
                <c:pt idx="332">
                  <c:v>1.6728049675877299</c:v>
                </c:pt>
                <c:pt idx="333">
                  <c:v>1.6752703136417799</c:v>
                </c:pt>
                <c:pt idx="334">
                  <c:v>1.6777392930728801</c:v>
                </c:pt>
                <c:pt idx="335">
                  <c:v>1.68021191123581</c:v>
                </c:pt>
                <c:pt idx="336">
                  <c:v>1.6826881734932699</c:v>
                </c:pt>
                <c:pt idx="337">
                  <c:v>1.6851680852158599</c:v>
                </c:pt>
                <c:pt idx="338">
                  <c:v>1.6876516517820701</c:v>
                </c:pt>
                <c:pt idx="339">
                  <c:v>1.69013887857835</c:v>
                </c:pt>
                <c:pt idx="340">
                  <c:v>1.6926297709990601</c:v>
                </c:pt>
                <c:pt idx="341">
                  <c:v>1.6951243344465401</c:v>
                </c:pt>
                <c:pt idx="342">
                  <c:v>1.69762257433106</c:v>
                </c:pt>
                <c:pt idx="343">
                  <c:v>1.7001244960708799</c:v>
                </c:pt>
                <c:pt idx="344">
                  <c:v>1.7026301050922501</c:v>
                </c:pt>
                <c:pt idx="345">
                  <c:v>1.7051394068294099</c:v>
                </c:pt>
                <c:pt idx="346">
                  <c:v>1.7076524067245999</c:v>
                </c:pt>
                <c:pt idx="347">
                  <c:v>1.71016911022811</c:v>
                </c:pt>
                <c:pt idx="348">
                  <c:v>1.71268952279822</c:v>
                </c:pt>
                <c:pt idx="349">
                  <c:v>1.71521364990129</c:v>
                </c:pt>
                <c:pt idx="350">
                  <c:v>1.71774149701173</c:v>
                </c:pt>
                <c:pt idx="351">
                  <c:v>1.7202730696119899</c:v>
                </c:pt>
                <c:pt idx="352">
                  <c:v>1.72280837319265</c:v>
                </c:pt>
                <c:pt idx="353">
                  <c:v>1.7253474132523201</c:v>
                </c:pt>
                <c:pt idx="354">
                  <c:v>1.7278901952977701</c:v>
                </c:pt>
                <c:pt idx="355">
                  <c:v>1.7304367248438699</c:v>
                </c:pt>
                <c:pt idx="356">
                  <c:v>1.73298700741358</c:v>
                </c:pt>
                <c:pt idx="357">
                  <c:v>1.73554104853806</c:v>
                </c:pt>
                <c:pt idx="358">
                  <c:v>1.73809885375657</c:v>
                </c:pt>
                <c:pt idx="359">
                  <c:v>1.7406604286165701</c:v>
                </c:pt>
                <c:pt idx="360">
                  <c:v>1.74322577867368</c:v>
                </c:pt>
                <c:pt idx="361">
                  <c:v>1.74579490949171</c:v>
                </c:pt>
                <c:pt idx="362">
                  <c:v>1.7483678266426499</c:v>
                </c:pt>
                <c:pt idx="363">
                  <c:v>1.7509445357067399</c:v>
                </c:pt>
                <c:pt idx="364">
                  <c:v>1.75352504227242</c:v>
                </c:pt>
                <c:pt idx="365">
                  <c:v>1.75610935193637</c:v>
                </c:pt>
                <c:pt idx="366">
                  <c:v>1.7586974703035201</c:v>
                </c:pt>
                <c:pt idx="367">
                  <c:v>1.76128940298706</c:v>
                </c:pt>
                <c:pt idx="368">
                  <c:v>1.76388515560846</c:v>
                </c:pt>
                <c:pt idx="369">
                  <c:v>1.7664847337974501</c:v>
                </c:pt>
                <c:pt idx="370">
                  <c:v>1.76908814319208</c:v>
                </c:pt>
                <c:pt idx="371">
                  <c:v>1.77169538943871</c:v>
                </c:pt>
                <c:pt idx="372">
                  <c:v>1.7743064781919999</c:v>
                </c:pt>
                <c:pt idx="373">
                  <c:v>1.7769214151149799</c:v>
                </c:pt>
                <c:pt idx="374">
                  <c:v>1.77954020587899</c:v>
                </c:pt>
                <c:pt idx="375">
                  <c:v>1.7821628561637499</c:v>
                </c:pt>
                <c:pt idx="376">
                  <c:v>1.78478937165734</c:v>
                </c:pt>
                <c:pt idx="377">
                  <c:v>1.7874197580562201</c:v>
                </c:pt>
                <c:pt idx="378">
                  <c:v>1.79005402106527</c:v>
                </c:pt>
                <c:pt idx="379">
                  <c:v>1.79269216639772</c:v>
                </c:pt>
                <c:pt idx="380">
                  <c:v>1.79533419977532</c:v>
                </c:pt>
                <c:pt idx="381">
                  <c:v>1.7979801269281299</c:v>
                </c:pt>
                <c:pt idx="382">
                  <c:v>1.8006299535947501</c:v>
                </c:pt>
                <c:pt idx="383">
                  <c:v>1.8032836855222101</c:v>
                </c:pt>
                <c:pt idx="384">
                  <c:v>1.805941328466</c:v>
                </c:pt>
                <c:pt idx="385">
                  <c:v>1.80860288819008</c:v>
                </c:pt>
                <c:pt idx="386">
                  <c:v>1.8112683704669299</c:v>
                </c:pt>
                <c:pt idx="387">
                  <c:v>1.8139377810775399</c:v>
                </c:pt>
                <c:pt idx="388">
                  <c:v>1.8166111258113999</c:v>
                </c:pt>
                <c:pt idx="389">
                  <c:v>1.8192884104665401</c:v>
                </c:pt>
                <c:pt idx="390">
                  <c:v>1.8219696408495401</c:v>
                </c:pt>
                <c:pt idx="391">
                  <c:v>1.8246548227755199</c:v>
                </c:pt>
                <c:pt idx="392">
                  <c:v>1.8273439620681999</c:v>
                </c:pt>
                <c:pt idx="393">
                  <c:v>1.83003706455986</c:v>
                </c:pt>
                <c:pt idx="394">
                  <c:v>1.83273413609139</c:v>
                </c:pt>
                <c:pt idx="395">
                  <c:v>1.8354351825122801</c:v>
                </c:pt>
                <c:pt idx="396">
                  <c:v>1.8381402096806101</c:v>
                </c:pt>
                <c:pt idx="397">
                  <c:v>1.8408492234631799</c:v>
                </c:pt>
                <c:pt idx="398">
                  <c:v>1.84356222973533</c:v>
                </c:pt>
                <c:pt idx="399">
                  <c:v>1.8462792343811401</c:v>
                </c:pt>
                <c:pt idx="400">
                  <c:v>1.8490002432933399</c:v>
                </c:pt>
                <c:pt idx="401">
                  <c:v>1.8517252623733</c:v>
                </c:pt>
                <c:pt idx="402">
                  <c:v>1.85445429753115</c:v>
                </c:pt>
                <c:pt idx="403">
                  <c:v>1.8571873546857001</c:v>
                </c:pt>
                <c:pt idx="404">
                  <c:v>1.8599244397644901</c:v>
                </c:pt>
                <c:pt idx="405">
                  <c:v>1.8626655587037799</c:v>
                </c:pt>
                <c:pt idx="406">
                  <c:v>1.8654107174486101</c:v>
                </c:pt>
                <c:pt idx="407">
                  <c:v>1.86815992195275</c:v>
                </c:pt>
                <c:pt idx="408">
                  <c:v>1.87091317817877</c:v>
                </c:pt>
                <c:pt idx="409">
                  <c:v>1.8736704920980001</c:v>
                </c:pt>
                <c:pt idx="410">
                  <c:v>1.8764318696905999</c:v>
                </c:pt>
                <c:pt idx="411">
                  <c:v>1.8791973169455201</c:v>
                </c:pt>
                <c:pt idx="412">
                  <c:v>1.88196683986055</c:v>
                </c:pt>
                <c:pt idx="413">
                  <c:v>1.8847404444423099</c:v>
                </c:pt>
                <c:pt idx="414">
                  <c:v>1.8875181367062901</c:v>
                </c:pt>
                <c:pt idx="415">
                  <c:v>1.89029992267683</c:v>
                </c:pt>
                <c:pt idx="416">
                  <c:v>1.89308580838715</c:v>
                </c:pt>
                <c:pt idx="417">
                  <c:v>1.8958757998793401</c:v>
                </c:pt>
                <c:pt idx="418">
                  <c:v>1.8986699032044601</c:v>
                </c:pt>
                <c:pt idx="419">
                  <c:v>1.9014681244224201</c:v>
                </c:pt>
                <c:pt idx="420">
                  <c:v>1.90427046960208</c:v>
                </c:pt>
                <c:pt idx="421">
                  <c:v>1.9070769448212801</c:v>
                </c:pt>
                <c:pt idx="422">
                  <c:v>1.9098875561667601</c:v>
                </c:pt>
                <c:pt idx="423">
                  <c:v>1.9127023097342699</c:v>
                </c:pt>
                <c:pt idx="424">
                  <c:v>1.91552121162855</c:v>
                </c:pt>
                <c:pt idx="425">
                  <c:v>1.9183442679632901</c:v>
                </c:pt>
                <c:pt idx="426">
                  <c:v>1.92117148486123</c:v>
                </c:pt>
                <c:pt idx="427">
                  <c:v>1.9240028684541299</c:v>
                </c:pt>
                <c:pt idx="428">
                  <c:v>1.9268384248827799</c:v>
                </c:pt>
                <c:pt idx="429">
                  <c:v>1.9296781602970201</c:v>
                </c:pt>
                <c:pt idx="430">
                  <c:v>1.9325220808557599</c:v>
                </c:pt>
                <c:pt idx="431">
                  <c:v>1.93537019272696</c:v>
                </c:pt>
                <c:pt idx="432">
                  <c:v>1.93822250208772</c:v>
                </c:pt>
                <c:pt idx="433">
                  <c:v>1.9410790151241899</c:v>
                </c:pt>
                <c:pt idx="434">
                  <c:v>1.9439397380316801</c:v>
                </c:pt>
                <c:pt idx="435">
                  <c:v>1.9468046770146099</c:v>
                </c:pt>
                <c:pt idx="436">
                  <c:v>1.94967383828651</c:v>
                </c:pt>
                <c:pt idx="437">
                  <c:v>1.9525472280701599</c:v>
                </c:pt>
                <c:pt idx="438">
                  <c:v>1.95542485259743</c:v>
                </c:pt>
                <c:pt idx="439">
                  <c:v>1.95830671810941</c:v>
                </c:pt>
                <c:pt idx="440">
                  <c:v>1.96119283085635</c:v>
                </c:pt>
                <c:pt idx="441">
                  <c:v>1.9640831970977699</c:v>
                </c:pt>
                <c:pt idx="442">
                  <c:v>1.96697782310235</c:v>
                </c:pt>
                <c:pt idx="443">
                  <c:v>1.96987671514809</c:v>
                </c:pt>
                <c:pt idx="444">
                  <c:v>1.9727798795221301</c:v>
                </c:pt>
                <c:pt idx="445">
                  <c:v>1.9756873225210101</c:v>
                </c:pt>
                <c:pt idx="446">
                  <c:v>1.9785990504504301</c:v>
                </c:pt>
                <c:pt idx="447">
                  <c:v>1.98151506962546</c:v>
                </c:pt>
                <c:pt idx="448">
                  <c:v>1.98443538637045</c:v>
                </c:pt>
                <c:pt idx="449">
                  <c:v>1.98736000701907</c:v>
                </c:pt>
                <c:pt idx="450">
                  <c:v>1.9902889379143001</c:v>
                </c:pt>
                <c:pt idx="451">
                  <c:v>1.9932221854085199</c:v>
                </c:pt>
                <c:pt idx="452">
                  <c:v>1.9961597558634601</c:v>
                </c:pt>
                <c:pt idx="453">
                  <c:v>1.99910165565017</c:v>
                </c:pt>
                <c:pt idx="454">
                  <c:v>2.0020478911491799</c:v>
                </c:pt>
                <c:pt idx="455">
                  <c:v>2.00499846875032</c:v>
                </c:pt>
                <c:pt idx="456">
                  <c:v>2.0079533948529402</c:v>
                </c:pt>
                <c:pt idx="457">
                  <c:v>2.0109126758657498</c:v>
                </c:pt>
                <c:pt idx="458">
                  <c:v>2.0138763182069299</c:v>
                </c:pt>
                <c:pt idx="459">
                  <c:v>2.01684432830413</c:v>
                </c:pt>
                <c:pt idx="460">
                  <c:v>2.01981671259444</c:v>
                </c:pt>
                <c:pt idx="461">
                  <c:v>2.02279347752446</c:v>
                </c:pt>
                <c:pt idx="462">
                  <c:v>2.0257746295503298</c:v>
                </c:pt>
                <c:pt idx="463">
                  <c:v>2.0287601751375801</c:v>
                </c:pt>
                <c:pt idx="464">
                  <c:v>2.0317501207614401</c:v>
                </c:pt>
                <c:pt idx="465">
                  <c:v>2.0347444729065498</c:v>
                </c:pt>
                <c:pt idx="466">
                  <c:v>2.0377432380671299</c:v>
                </c:pt>
                <c:pt idx="467">
                  <c:v>2.04074642274706</c:v>
                </c:pt>
                <c:pt idx="468">
                  <c:v>2.04375403345965</c:v>
                </c:pt>
                <c:pt idx="469">
                  <c:v>2.04676607672799</c:v>
                </c:pt>
                <c:pt idx="470">
                  <c:v>2.0497825590846301</c:v>
                </c:pt>
                <c:pt idx="471">
                  <c:v>2.0528034870718099</c:v>
                </c:pt>
                <c:pt idx="472">
                  <c:v>2.05582886724144</c:v>
                </c:pt>
                <c:pt idx="473">
                  <c:v>2.0588587061550498</c:v>
                </c:pt>
                <c:pt idx="474">
                  <c:v>2.06189301038382</c:v>
                </c:pt>
                <c:pt idx="475">
                  <c:v>2.0649317865086498</c:v>
                </c:pt>
                <c:pt idx="476">
                  <c:v>2.0679750411201598</c:v>
                </c:pt>
                <c:pt idx="477">
                  <c:v>2.0710227808186201</c:v>
                </c:pt>
                <c:pt idx="478">
                  <c:v>2.0740750122140699</c:v>
                </c:pt>
                <c:pt idx="479">
                  <c:v>2.07713174192628</c:v>
                </c:pt>
                <c:pt idx="480">
                  <c:v>2.0801929765847902</c:v>
                </c:pt>
                <c:pt idx="481">
                  <c:v>2.0832587228289001</c:v>
                </c:pt>
                <c:pt idx="482">
                  <c:v>2.08632898730764</c:v>
                </c:pt>
                <c:pt idx="483">
                  <c:v>2.08940377667997</c:v>
                </c:pt>
                <c:pt idx="484">
                  <c:v>2.0924830976145499</c:v>
                </c:pt>
                <c:pt idx="485">
                  <c:v>2.0955669567898898</c:v>
                </c:pt>
                <c:pt idx="486">
                  <c:v>2.0986553608943801</c:v>
                </c:pt>
                <c:pt idx="487">
                  <c:v>2.1017483166262498</c:v>
                </c:pt>
                <c:pt idx="488">
                  <c:v>2.10484583069357</c:v>
                </c:pt>
                <c:pt idx="489">
                  <c:v>2.1079479098143801</c:v>
                </c:pt>
                <c:pt idx="490">
                  <c:v>2.1110545607164499</c:v>
                </c:pt>
                <c:pt idx="491">
                  <c:v>2.1141657901377</c:v>
                </c:pt>
                <c:pt idx="492">
                  <c:v>2.1172816048257901</c:v>
                </c:pt>
                <c:pt idx="493">
                  <c:v>2.1204020115383999</c:v>
                </c:pt>
                <c:pt idx="494">
                  <c:v>2.1235270170431999</c:v>
                </c:pt>
                <c:pt idx="495">
                  <c:v>2.1266566281177601</c:v>
                </c:pt>
                <c:pt idx="496">
                  <c:v>2.1297908515496702</c:v>
                </c:pt>
                <c:pt idx="497">
                  <c:v>2.1329296941365699</c:v>
                </c:pt>
                <c:pt idx="498">
                  <c:v>2.1360731626860199</c:v>
                </c:pt>
                <c:pt idx="499">
                  <c:v>2.1392212640157302</c:v>
                </c:pt>
                <c:pt idx="500">
                  <c:v>2.1423740049533899</c:v>
                </c:pt>
                <c:pt idx="501">
                  <c:v>2.1455313923366601</c:v>
                </c:pt>
                <c:pt idx="502">
                  <c:v>2.1486934330135199</c:v>
                </c:pt>
                <c:pt idx="503">
                  <c:v>2.1518601338418</c:v>
                </c:pt>
                <c:pt idx="504">
                  <c:v>2.1550315016895998</c:v>
                </c:pt>
                <c:pt idx="505">
                  <c:v>2.15820754343506</c:v>
                </c:pt>
                <c:pt idx="506">
                  <c:v>2.1613882659664099</c:v>
                </c:pt>
                <c:pt idx="507">
                  <c:v>2.1645736761822199</c:v>
                </c:pt>
                <c:pt idx="508">
                  <c:v>2.1677637809910002</c:v>
                </c:pt>
                <c:pt idx="509">
                  <c:v>2.1709585873116102</c:v>
                </c:pt>
                <c:pt idx="510">
                  <c:v>2.1741581020730298</c:v>
                </c:pt>
                <c:pt idx="511">
                  <c:v>2.17736233221442</c:v>
                </c:pt>
                <c:pt idx="512">
                  <c:v>2.1805712846852701</c:v>
                </c:pt>
                <c:pt idx="513">
                  <c:v>2.1837849664451499</c:v>
                </c:pt>
                <c:pt idx="514">
                  <c:v>2.1870033844641301</c:v>
                </c:pt>
                <c:pt idx="515">
                  <c:v>2.1902265457223602</c:v>
                </c:pt>
                <c:pt idx="516">
                  <c:v>2.1934544572103101</c:v>
                </c:pt>
                <c:pt idx="517">
                  <c:v>2.1966871259287899</c:v>
                </c:pt>
                <c:pt idx="518">
                  <c:v>2.1999245588888998</c:v>
                </c:pt>
                <c:pt idx="519">
                  <c:v>2.2031667631120899</c:v>
                </c:pt>
                <c:pt idx="520">
                  <c:v>2.2064137456300998</c:v>
                </c:pt>
                <c:pt idx="521">
                  <c:v>2.2096655134851799</c:v>
                </c:pt>
                <c:pt idx="522">
                  <c:v>2.2129220737297901</c:v>
                </c:pt>
                <c:pt idx="523">
                  <c:v>2.2161834334268602</c:v>
                </c:pt>
                <c:pt idx="524">
                  <c:v>2.2194495996497698</c:v>
                </c:pt>
                <c:pt idx="525">
                  <c:v>2.2227205794822402</c:v>
                </c:pt>
                <c:pt idx="526">
                  <c:v>2.2259963800185099</c:v>
                </c:pt>
                <c:pt idx="527">
                  <c:v>2.2292770083632201</c:v>
                </c:pt>
                <c:pt idx="528">
                  <c:v>2.2325624716314598</c:v>
                </c:pt>
                <c:pt idx="529">
                  <c:v>2.2358527769488798</c:v>
                </c:pt>
                <c:pt idx="530">
                  <c:v>2.2391479314516101</c:v>
                </c:pt>
                <c:pt idx="531">
                  <c:v>2.2424479422862298</c:v>
                </c:pt>
                <c:pt idx="532">
                  <c:v>2.2457528166098801</c:v>
                </c:pt>
                <c:pt idx="533">
                  <c:v>2.2490625615903399</c:v>
                </c:pt>
                <c:pt idx="534">
                  <c:v>2.2523771844059</c:v>
                </c:pt>
                <c:pt idx="535">
                  <c:v>2.2556966922454</c:v>
                </c:pt>
                <c:pt idx="536">
                  <c:v>2.2590210923082101</c:v>
                </c:pt>
                <c:pt idx="537">
                  <c:v>2.2623503918045098</c:v>
                </c:pt>
                <c:pt idx="538">
                  <c:v>2.2656845979548801</c:v>
                </c:pt>
                <c:pt idx="539">
                  <c:v>2.2690237179907098</c:v>
                </c:pt>
                <c:pt idx="540">
                  <c:v>2.2723677591539202</c:v>
                </c:pt>
                <c:pt idx="541">
                  <c:v>2.27571672869724</c:v>
                </c:pt>
                <c:pt idx="542">
                  <c:v>2.2790706338839901</c:v>
                </c:pt>
                <c:pt idx="543">
                  <c:v>2.28242948198824</c:v>
                </c:pt>
                <c:pt idx="544">
                  <c:v>2.2857932802947598</c:v>
                </c:pt>
                <c:pt idx="545">
                  <c:v>2.2891620360989799</c:v>
                </c:pt>
                <c:pt idx="546">
                  <c:v>2.29253575670726</c:v>
                </c:pt>
                <c:pt idx="547">
                  <c:v>2.2959144494366202</c:v>
                </c:pt>
                <c:pt idx="548">
                  <c:v>2.2992981216147901</c:v>
                </c:pt>
                <c:pt idx="549">
                  <c:v>2.3026867805804501</c:v>
                </c:pt>
                <c:pt idx="550">
                  <c:v>2.3060804336830198</c:v>
                </c:pt>
                <c:pt idx="551">
                  <c:v>2.3094790882826599</c:v>
                </c:pt>
                <c:pt idx="552">
                  <c:v>2.3128827517506201</c:v>
                </c:pt>
                <c:pt idx="553">
                  <c:v>2.3162914314688301</c:v>
                </c:pt>
                <c:pt idx="554">
                  <c:v>2.3197051348301101</c:v>
                </c:pt>
                <c:pt idx="555">
                  <c:v>2.3231238692381901</c:v>
                </c:pt>
                <c:pt idx="556">
                  <c:v>2.3265476421077902</c:v>
                </c:pt>
                <c:pt idx="557">
                  <c:v>2.32997646086441</c:v>
                </c:pt>
                <c:pt idx="558">
                  <c:v>2.3334103329445899</c:v>
                </c:pt>
                <c:pt idx="559">
                  <c:v>2.3368492657958302</c:v>
                </c:pt>
                <c:pt idx="560">
                  <c:v>2.3402932668766501</c:v>
                </c:pt>
                <c:pt idx="561">
                  <c:v>2.34374234365642</c:v>
                </c:pt>
                <c:pt idx="562">
                  <c:v>2.3471965036156499</c:v>
                </c:pt>
                <c:pt idx="563">
                  <c:v>2.3506557542458402</c:v>
                </c:pt>
                <c:pt idx="564">
                  <c:v>2.3541201030494698</c:v>
                </c:pt>
                <c:pt idx="565">
                  <c:v>2.3575895575401198</c:v>
                </c:pt>
                <c:pt idx="566">
                  <c:v>2.3610641252424802</c:v>
                </c:pt>
                <c:pt idx="567">
                  <c:v>2.3645438136923098</c:v>
                </c:pt>
                <c:pt idx="568">
                  <c:v>2.36802863043643</c:v>
                </c:pt>
                <c:pt idx="569">
                  <c:v>2.3715185830328598</c:v>
                </c:pt>
                <c:pt idx="570">
                  <c:v>2.37501367905063</c:v>
                </c:pt>
                <c:pt idx="571">
                  <c:v>2.3785139260701298</c:v>
                </c:pt>
                <c:pt idx="572">
                  <c:v>2.3820193316826699</c:v>
                </c:pt>
                <c:pt idx="573">
                  <c:v>2.38552990349101</c:v>
                </c:pt>
                <c:pt idx="574">
                  <c:v>2.3890456491088998</c:v>
                </c:pt>
                <c:pt idx="575">
                  <c:v>2.3925665761615398</c:v>
                </c:pt>
                <c:pt idx="576">
                  <c:v>2.3960926922849302</c:v>
                </c:pt>
                <c:pt idx="577">
                  <c:v>2.3996240051268498</c:v>
                </c:pt>
                <c:pt idx="578">
                  <c:v>2.4031605223459902</c:v>
                </c:pt>
                <c:pt idx="579">
                  <c:v>2.40670225161259</c:v>
                </c:pt>
                <c:pt idx="580">
                  <c:v>2.4102492006080598</c:v>
                </c:pt>
                <c:pt idx="581">
                  <c:v>2.41380137702498</c:v>
                </c:pt>
                <c:pt idx="582">
                  <c:v>2.4173587885675198</c:v>
                </c:pt>
                <c:pt idx="583">
                  <c:v>2.4209214429510402</c:v>
                </c:pt>
                <c:pt idx="584">
                  <c:v>2.4244893479024601</c:v>
                </c:pt>
                <c:pt idx="585">
                  <c:v>2.4280625111597698</c:v>
                </c:pt>
                <c:pt idx="586">
                  <c:v>2.4316409404727</c:v>
                </c:pt>
                <c:pt idx="587">
                  <c:v>2.4352246436023499</c:v>
                </c:pt>
                <c:pt idx="588">
                  <c:v>2.4388136283209199</c:v>
                </c:pt>
                <c:pt idx="589">
                  <c:v>2.4424079024124299</c:v>
                </c:pt>
                <c:pt idx="590">
                  <c:v>2.44600747367212</c:v>
                </c:pt>
                <c:pt idx="591">
                  <c:v>2.4496123499071101</c:v>
                </c:pt>
                <c:pt idx="592">
                  <c:v>2.4532225389356102</c:v>
                </c:pt>
                <c:pt idx="593">
                  <c:v>2.4568380485875299</c:v>
                </c:pt>
                <c:pt idx="594">
                  <c:v>2.46045888670429</c:v>
                </c:pt>
                <c:pt idx="595">
                  <c:v>2.46408506113892</c:v>
                </c:pt>
                <c:pt idx="596">
                  <c:v>2.46771657975582</c:v>
                </c:pt>
                <c:pt idx="597">
                  <c:v>2.47135345043124</c:v>
                </c:pt>
                <c:pt idx="598">
                  <c:v>2.47499568105302</c:v>
                </c:pt>
                <c:pt idx="599">
                  <c:v>2.4786432795204498</c:v>
                </c:pt>
                <c:pt idx="600">
                  <c:v>2.4822962537446198</c:v>
                </c:pt>
                <c:pt idx="601">
                  <c:v>2.4859546116481099</c:v>
                </c:pt>
                <c:pt idx="602">
                  <c:v>2.48961836116528</c:v>
                </c:pt>
                <c:pt idx="603">
                  <c:v>2.4932875102422498</c:v>
                </c:pt>
                <c:pt idx="604">
                  <c:v>2.4969620668368</c:v>
                </c:pt>
                <c:pt idx="605">
                  <c:v>2.50064203891829</c:v>
                </c:pt>
                <c:pt idx="606">
                  <c:v>2.5043274344681401</c:v>
                </c:pt>
                <c:pt idx="607">
                  <c:v>2.5080182614792101</c:v>
                </c:pt>
                <c:pt idx="608">
                  <c:v>2.5117145279563</c:v>
                </c:pt>
                <c:pt idx="609">
                  <c:v>2.51541624191601</c:v>
                </c:pt>
                <c:pt idx="610">
                  <c:v>2.5191234113866701</c:v>
                </c:pt>
                <c:pt idx="611">
                  <c:v>2.5228360444086402</c:v>
                </c:pt>
                <c:pt idx="612">
                  <c:v>2.5265541490338399</c:v>
                </c:pt>
                <c:pt idx="613">
                  <c:v>2.53027773332628</c:v>
                </c:pt>
                <c:pt idx="614">
                  <c:v>2.5340068053618898</c:v>
                </c:pt>
                <c:pt idx="615">
                  <c:v>2.53774137322816</c:v>
                </c:pt>
                <c:pt idx="616">
                  <c:v>2.5414814450247998</c:v>
                </c:pt>
                <c:pt idx="617">
                  <c:v>2.5452270288635401</c:v>
                </c:pt>
                <c:pt idx="618">
                  <c:v>2.5489781328678101</c:v>
                </c:pt>
                <c:pt idx="619">
                  <c:v>2.5527347651731298</c:v>
                </c:pt>
                <c:pt idx="620">
                  <c:v>2.5564969339270802</c:v>
                </c:pt>
                <c:pt idx="621">
                  <c:v>2.5602646472889301</c:v>
                </c:pt>
                <c:pt idx="622">
                  <c:v>2.5640379134304601</c:v>
                </c:pt>
                <c:pt idx="623">
                  <c:v>2.56781674053508</c:v>
                </c:pt>
                <c:pt idx="624">
                  <c:v>2.5716011367984799</c:v>
                </c:pt>
                <c:pt idx="625">
                  <c:v>2.5753911104284999</c:v>
                </c:pt>
                <c:pt idx="626">
                  <c:v>2.5791866696447299</c:v>
                </c:pt>
                <c:pt idx="627">
                  <c:v>2.58298782267922</c:v>
                </c:pt>
                <c:pt idx="628">
                  <c:v>2.5867945777760299</c:v>
                </c:pt>
                <c:pt idx="629">
                  <c:v>2.5906069431913101</c:v>
                </c:pt>
                <c:pt idx="630">
                  <c:v>2.5944249271933999</c:v>
                </c:pt>
                <c:pt idx="631">
                  <c:v>2.5982485380629998</c:v>
                </c:pt>
                <c:pt idx="632">
                  <c:v>2.6020777840928</c:v>
                </c:pt>
                <c:pt idx="633">
                  <c:v>2.60591267358781</c:v>
                </c:pt>
                <c:pt idx="634">
                  <c:v>2.6097532148651799</c:v>
                </c:pt>
                <c:pt idx="635">
                  <c:v>2.6135994162544298</c:v>
                </c:pt>
                <c:pt idx="636">
                  <c:v>2.61745128609732</c:v>
                </c:pt>
                <c:pt idx="637">
                  <c:v>2.6213088327479199</c:v>
                </c:pt>
                <c:pt idx="638">
                  <c:v>2.6251720645726202</c:v>
                </c:pt>
                <c:pt idx="639">
                  <c:v>2.62904098995002</c:v>
                </c:pt>
                <c:pt idx="640">
                  <c:v>2.6329156172713399</c:v>
                </c:pt>
                <c:pt idx="641">
                  <c:v>2.6367959549397999</c:v>
                </c:pt>
                <c:pt idx="642">
                  <c:v>2.6406820113712302</c:v>
                </c:pt>
                <c:pt idx="643">
                  <c:v>2.64457379499378</c:v>
                </c:pt>
                <c:pt idx="644">
                  <c:v>2.6484713142482499</c:v>
                </c:pt>
                <c:pt idx="645">
                  <c:v>2.6523745775876999</c:v>
                </c:pt>
                <c:pt idx="646">
                  <c:v>2.6562835934773301</c:v>
                </c:pt>
                <c:pt idx="647">
                  <c:v>2.6601983703955101</c:v>
                </c:pt>
                <c:pt idx="648">
                  <c:v>2.66411891683242</c:v>
                </c:pt>
                <c:pt idx="649">
                  <c:v>2.66804524129134</c:v>
                </c:pt>
                <c:pt idx="650">
                  <c:v>2.6719773522875201</c:v>
                </c:pt>
                <c:pt idx="651">
                  <c:v>2.6759152583492898</c:v>
                </c:pt>
                <c:pt idx="652">
                  <c:v>2.67985896801726</c:v>
                </c:pt>
                <c:pt idx="653">
                  <c:v>2.6838084898444698</c:v>
                </c:pt>
                <c:pt idx="654">
                  <c:v>2.68776383239691</c:v>
                </c:pt>
                <c:pt idx="655">
                  <c:v>2.6917250042529899</c:v>
                </c:pt>
                <c:pt idx="656">
                  <c:v>2.6956920140040199</c:v>
                </c:pt>
                <c:pt idx="657">
                  <c:v>2.6996648702533799</c:v>
                </c:pt>
                <c:pt idx="658">
                  <c:v>2.7036435816179498</c:v>
                </c:pt>
                <c:pt idx="659">
                  <c:v>2.7076281567265599</c:v>
                </c:pt>
                <c:pt idx="660">
                  <c:v>2.7116186042213202</c:v>
                </c:pt>
                <c:pt idx="661">
                  <c:v>2.7156149327566901</c:v>
                </c:pt>
                <c:pt idx="662">
                  <c:v>2.7196171509999099</c:v>
                </c:pt>
                <c:pt idx="663">
                  <c:v>2.7236252676314199</c:v>
                </c:pt>
                <c:pt idx="664">
                  <c:v>2.7276392913438201</c:v>
                </c:pt>
                <c:pt idx="665">
                  <c:v>2.7316592308432202</c:v>
                </c:pt>
                <c:pt idx="666">
                  <c:v>2.73568509484772</c:v>
                </c:pt>
                <c:pt idx="667">
                  <c:v>2.7397168920891799</c:v>
                </c:pt>
                <c:pt idx="668">
                  <c:v>2.7437546313115302</c:v>
                </c:pt>
                <c:pt idx="669">
                  <c:v>2.7477983212722998</c:v>
                </c:pt>
                <c:pt idx="670">
                  <c:v>2.7518479707412</c:v>
                </c:pt>
                <c:pt idx="671">
                  <c:v>2.75590358850142</c:v>
                </c:pt>
                <c:pt idx="672">
                  <c:v>2.7599651833490602</c:v>
                </c:pt>
                <c:pt idx="673">
                  <c:v>2.7640327640926099</c:v>
                </c:pt>
                <c:pt idx="674">
                  <c:v>2.7681063395545098</c:v>
                </c:pt>
                <c:pt idx="675">
                  <c:v>2.7721859185690199</c:v>
                </c:pt>
                <c:pt idx="676">
                  <c:v>2.77627150998463</c:v>
                </c:pt>
                <c:pt idx="677">
                  <c:v>2.7803631226618801</c:v>
                </c:pt>
                <c:pt idx="678">
                  <c:v>2.7844607654751901</c:v>
                </c:pt>
                <c:pt idx="679">
                  <c:v>2.7885644473113298</c:v>
                </c:pt>
                <c:pt idx="680">
                  <c:v>2.7926741770704999</c:v>
                </c:pt>
                <c:pt idx="681">
                  <c:v>2.79678996366613</c:v>
                </c:pt>
                <c:pt idx="682">
                  <c:v>2.8009118160244899</c:v>
                </c:pt>
                <c:pt idx="683">
                  <c:v>2.8050397430855298</c:v>
                </c:pt>
                <c:pt idx="684">
                  <c:v>2.80917375380157</c:v>
                </c:pt>
                <c:pt idx="685">
                  <c:v>2.8133138571390401</c:v>
                </c:pt>
                <c:pt idx="686">
                  <c:v>2.8174600620767301</c:v>
                </c:pt>
                <c:pt idx="687">
                  <c:v>2.82161237760738</c:v>
                </c:pt>
                <c:pt idx="688">
                  <c:v>2.82577081273626</c:v>
                </c:pt>
                <c:pt idx="689">
                  <c:v>2.82993537648264</c:v>
                </c:pt>
                <c:pt idx="690">
                  <c:v>2.8341060778788498</c:v>
                </c:pt>
                <c:pt idx="691">
                  <c:v>2.8382829259699198</c:v>
                </c:pt>
                <c:pt idx="692">
                  <c:v>2.8424659298153299</c:v>
                </c:pt>
                <c:pt idx="693">
                  <c:v>2.8466550984867598</c:v>
                </c:pt>
                <c:pt idx="694">
                  <c:v>2.8508504410703299</c:v>
                </c:pt>
                <c:pt idx="695">
                  <c:v>2.8550519666644201</c:v>
                </c:pt>
                <c:pt idx="696">
                  <c:v>2.8592596843821099</c:v>
                </c:pt>
                <c:pt idx="697">
                  <c:v>2.8634736033486199</c:v>
                </c:pt>
                <c:pt idx="698">
                  <c:v>2.8676937327037102</c:v>
                </c:pt>
                <c:pt idx="699">
                  <c:v>2.87192008159988</c:v>
                </c:pt>
                <c:pt idx="700">
                  <c:v>2.8761526592031799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0.42889857752648503</c:v>
                </c:pt>
                <c:pt idx="1">
                  <c:v>0.435539601373302</c:v>
                </c:pt>
                <c:pt idx="2">
                  <c:v>0.44228292882329201</c:v>
                </c:pt>
                <c:pt idx="3">
                  <c:v>0.44912978096783901</c:v>
                </c:pt>
                <c:pt idx="4">
                  <c:v>0.45608038353861702</c:v>
                </c:pt>
                <c:pt idx="5">
                  <c:v>0.46313470668838902</c:v>
                </c:pt>
                <c:pt idx="6">
                  <c:v>0.47029264723845599</c:v>
                </c:pt>
                <c:pt idx="7">
                  <c:v>0.47755402566003102</c:v>
                </c:pt>
                <c:pt idx="8">
                  <c:v>0.48491858303865198</c:v>
                </c:pt>
                <c:pt idx="9">
                  <c:v>0.49238597802716599</c:v>
                </c:pt>
                <c:pt idx="10">
                  <c:v>0.49995578379317501</c:v>
                </c:pt>
                <c:pt idx="11">
                  <c:v>0.50762748496727605</c:v>
                </c:pt>
                <c:pt idx="12">
                  <c:v>0.51540047459888405</c:v>
                </c:pt>
                <c:pt idx="13">
                  <c:v>0.52327405112682401</c:v>
                </c:pt>
                <c:pt idx="14">
                  <c:v>0.53124741537239994</c:v>
                </c:pt>
                <c:pt idx="15">
                  <c:v>0.53931966756308503</c:v>
                </c:pt>
                <c:pt idx="16">
                  <c:v>0.547489804395482</c:v>
                </c:pt>
                <c:pt idx="17">
                  <c:v>0.55575671614671895</c:v>
                </c:pt>
                <c:pt idx="18">
                  <c:v>0.56411918384393001</c:v>
                </c:pt>
                <c:pt idx="19">
                  <c:v>0.57257587650205599</c:v>
                </c:pt>
                <c:pt idx="20">
                  <c:v>0.58112534844069097</c:v>
                </c:pt>
                <c:pt idx="21">
                  <c:v>0.58976603669129901</c:v>
                </c:pt>
                <c:pt idx="22">
                  <c:v>0.59849625850668497</c:v>
                </c:pt>
                <c:pt idx="23">
                  <c:v>0.60731420898519295</c:v>
                </c:pt>
                <c:pt idx="24">
                  <c:v>0.61621795882271202</c:v>
                </c:pt>
                <c:pt idx="25">
                  <c:v>0.62520545220618295</c:v>
                </c:pt>
                <c:pt idx="26">
                  <c:v>0.63427450486294101</c:v>
                </c:pt>
                <c:pt idx="27">
                  <c:v>0.64342280228086202</c:v>
                </c:pt>
                <c:pt idx="28">
                  <c:v>0.65264789811495705</c:v>
                </c:pt>
                <c:pt idx="29">
                  <c:v>0.66194721279675095</c:v>
                </c:pt>
                <c:pt idx="30">
                  <c:v>0.67131803236344501</c:v>
                </c:pt>
                <c:pt idx="31">
                  <c:v>0.68075750752461806</c:v>
                </c:pt>
                <c:pt idx="32">
                  <c:v>0.69026265298494005</c:v>
                </c:pt>
                <c:pt idx="33">
                  <c:v>0.69983034704212099</c:v>
                </c:pt>
                <c:pt idx="34">
                  <c:v>0.70945733148012102</c:v>
                </c:pt>
                <c:pt idx="35">
                  <c:v>0.71914021177842702</c:v>
                </c:pt>
                <c:pt idx="36">
                  <c:v>0.72887545765903605</c:v>
                </c:pt>
                <c:pt idx="37">
                  <c:v>0.73865940399365504</c:v>
                </c:pt>
                <c:pt idx="38">
                  <c:v>0.748488252094482</c:v>
                </c:pt>
                <c:pt idx="39">
                  <c:v>0.75835807141287304</c:v>
                </c:pt>
                <c:pt idx="40">
                  <c:v>0.76826480167112399</c:v>
                </c:pt>
                <c:pt idx="41">
                  <c:v>0.77820425545360905</c:v>
                </c:pt>
                <c:pt idx="42">
                  <c:v>0.788172121284479</c:v>
                </c:pt>
                <c:pt idx="43">
                  <c:v>0.79816396722024496</c:v>
                </c:pt>
                <c:pt idx="44">
                  <c:v>0.80817524498659898</c:v>
                </c:pt>
                <c:pt idx="45">
                  <c:v>0.81820129469000402</c:v>
                </c:pt>
                <c:pt idx="46">
                  <c:v>0.82823735013571698</c:v>
                </c:pt>
                <c:pt idx="47">
                  <c:v>0.83827854478512398</c:v>
                </c:pt>
                <c:pt idx="48">
                  <c:v>0.848319918386509</c:v>
                </c:pt>
                <c:pt idx="49">
                  <c:v>0.85835642431460601</c:v>
                </c:pt>
                <c:pt idx="50">
                  <c:v>0.86838293765559604</c:v>
                </c:pt>
                <c:pt idx="51">
                  <c:v>0.87839426407542998</c:v>
                </c:pt>
                <c:pt idx="52">
                  <c:v>0.88838514951068004</c:v>
                </c:pt>
                <c:pt idx="53">
                  <c:v>0.89835029072228101</c:v>
                </c:pt>
                <c:pt idx="54">
                  <c:v>0.90828434675370495</c:v>
                </c:pt>
                <c:pt idx="55">
                  <c:v>0.91818195133613401</c:v>
                </c:pt>
                <c:pt idx="56">
                  <c:v>0.92803772628407</c:v>
                </c:pt>
                <c:pt idx="57">
                  <c:v>0.93784629592545798</c:v>
                </c:pt>
                <c:pt idx="58">
                  <c:v>0.94760230261074496</c:v>
                </c:pt>
                <c:pt idx="59">
                  <c:v>0.95730042334522503</c:v>
                </c:pt>
                <c:pt idx="60">
                  <c:v>0.96693538758841602</c:v>
                </c:pt>
                <c:pt idx="61">
                  <c:v>0.97650199626296197</c:v>
                </c:pt>
                <c:pt idx="62">
                  <c:v>0.98599514201340399</c:v>
                </c:pt>
                <c:pt idx="63">
                  <c:v>0.99540983075202405</c:v>
                </c:pt>
                <c:pt idx="64">
                  <c:v>1.0004849620895599</c:v>
                </c:pt>
                <c:pt idx="65">
                  <c:v>1.00145353630873</c:v>
                </c:pt>
                <c:pt idx="66">
                  <c:v>1.0024416823904101</c:v>
                </c:pt>
                <c:pt idx="67">
                  <c:v>1.00344701333939</c:v>
                </c:pt>
                <c:pt idx="68">
                  <c:v>1.00446709477347</c:v>
                </c:pt>
                <c:pt idx="69">
                  <c:v>1.00549944562993</c:v>
                </c:pt>
                <c:pt idx="70">
                  <c:v>1.00654153917685</c:v>
                </c:pt>
                <c:pt idx="71">
                  <c:v>1.0075908043473201</c:v>
                </c:pt>
                <c:pt idx="72">
                  <c:v>1.00864462741342</c:v>
                </c:pt>
                <c:pt idx="73">
                  <c:v>1.0097003540151901</c:v>
                </c:pt>
                <c:pt idx="74">
                  <c:v>1.0107552915585301</c:v>
                </c:pt>
                <c:pt idx="75">
                  <c:v>1.0118067119929599</c:v>
                </c:pt>
                <c:pt idx="76">
                  <c:v>1.01285185497838</c:v>
                </c:pt>
                <c:pt idx="77">
                  <c:v>1.01388793144644</c:v>
                </c:pt>
                <c:pt idx="78">
                  <c:v>1.0149121275588699</c:v>
                </c:pt>
                <c:pt idx="79">
                  <c:v>1.0159216090615799</c:v>
                </c:pt>
                <c:pt idx="80">
                  <c:v>1.0169135260290101</c:v>
                </c:pt>
                <c:pt idx="81">
                  <c:v>1.01788501798905</c:v>
                </c:pt>
                <c:pt idx="82">
                  <c:v>1.0188332194141601</c:v>
                </c:pt>
                <c:pt idx="83">
                  <c:v>1.01975526555962</c:v>
                </c:pt>
                <c:pt idx="84">
                  <c:v>1.0206482986250101</c:v>
                </c:pt>
                <c:pt idx="85">
                  <c:v>1.02150947421021</c:v>
                </c:pt>
                <c:pt idx="86">
                  <c:v>1.02233596803238</c:v>
                </c:pt>
                <c:pt idx="87">
                  <c:v>1.0231249828658899</c:v>
                </c:pt>
                <c:pt idx="88">
                  <c:v>1.0238737556630999</c:v>
                </c:pt>
                <c:pt idx="89">
                  <c:v>1.0245795648096101</c:v>
                </c:pt>
                <c:pt idx="90">
                  <c:v>1.0252397374647599</c:v>
                </c:pt>
                <c:pt idx="91">
                  <c:v>1.0258516569351099</c:v>
                </c:pt>
                <c:pt idx="92">
                  <c:v>1.02641277002651</c:v>
                </c:pt>
                <c:pt idx="93">
                  <c:v>1.0269205943193001</c:v>
                </c:pt>
                <c:pt idx="94">
                  <c:v>1.0273727253104701</c:v>
                </c:pt>
                <c:pt idx="95">
                  <c:v>1.0277668433668301</c:v>
                </c:pt>
                <c:pt idx="96">
                  <c:v>1.02810072043461</c:v>
                </c:pt>
                <c:pt idx="97">
                  <c:v>1.02837222645269</c:v>
                </c:pt>
                <c:pt idx="98">
                  <c:v>1.02857933541958</c:v>
                </c:pt>
                <c:pt idx="99">
                  <c:v>1.0287201310676899</c:v>
                </c:pt>
                <c:pt idx="100">
                  <c:v>1.02879281210281</c:v>
                </c:pt>
                <c:pt idx="101">
                  <c:v>1.0287956969713501</c:v>
                </c:pt>
                <c:pt idx="102">
                  <c:v>1.02872722812349</c:v>
                </c:pt>
                <c:pt idx="103">
                  <c:v>1.02858597574581</c:v>
                </c:pt>
                <c:pt idx="104">
                  <c:v>1.0283706409432001</c:v>
                </c:pt>
                <c:pt idx="105">
                  <c:v>1.0280800583557199</c:v>
                </c:pt>
                <c:pt idx="106">
                  <c:v>1.0277131982026</c:v>
                </c:pt>
                <c:pt idx="107">
                  <c:v>1.0272691677511301</c:v>
                </c:pt>
                <c:pt idx="108">
                  <c:v>1.0267472122144701</c:v>
                </c:pt>
                <c:pt idx="109">
                  <c:v>1.02614671508769</c:v>
                </c:pt>
                <c:pt idx="110">
                  <c:v>1.0254671979365899</c:v>
                </c:pt>
                <c:pt idx="111">
                  <c:v>1.0247083196584801</c:v>
                </c:pt>
                <c:pt idx="112">
                  <c:v>1.0238698752383</c:v>
                </c:pt>
                <c:pt idx="113">
                  <c:v>1.0229517940271</c:v>
                </c:pt>
                <c:pt idx="114">
                  <c:v>1.0219541375727299</c:v>
                </c:pt>
                <c:pt idx="115">
                  <c:v>1.02087709703534</c:v>
                </c:pt>
                <c:pt idx="116">
                  <c:v>1.0197209902217299</c:v>
                </c:pt>
                <c:pt idx="117">
                  <c:v>1.01848625827425</c:v>
                </c:pt>
                <c:pt idx="118">
                  <c:v>1.01717346205043</c:v>
                </c:pt>
                <c:pt idx="119">
                  <c:v>1.01578327822979</c:v>
                </c:pt>
                <c:pt idx="120">
                  <c:v>1.0143164951841499</c:v>
                </c:pt>
                <c:pt idx="121">
                  <c:v>1.01277400864707</c:v>
                </c:pt>
                <c:pt idx="122">
                  <c:v>1.01115681721696</c:v>
                </c:pt>
                <c:pt idx="123">
                  <c:v>1.0094660177272701</c:v>
                </c:pt>
                <c:pt idx="124">
                  <c:v>1.00770280051553</c:v>
                </c:pt>
                <c:pt idx="125">
                  <c:v>1.0058684446211901</c:v>
                </c:pt>
                <c:pt idx="126">
                  <c:v>1.00396431294053</c:v>
                </c:pt>
                <c:pt idx="127">
                  <c:v>1.0019918473646101</c:v>
                </c:pt>
                <c:pt idx="128">
                  <c:v>0.99995256392433096</c:v>
                </c:pt>
                <c:pt idx="129">
                  <c:v>0.99784804796468396</c:v>
                </c:pt>
                <c:pt idx="130">
                  <c:v>0.995679949367825</c:v>
                </c:pt>
                <c:pt idx="131">
                  <c:v>0.993449977842913</c:v>
                </c:pt>
                <c:pt idx="132">
                  <c:v>0.991159898298414</c:v>
                </c:pt>
                <c:pt idx="133">
                  <c:v>0.98881152631072899</c:v>
                </c:pt>
                <c:pt idx="134">
                  <c:v>0.98640672370112703</c:v>
                </c:pt>
                <c:pt idx="135">
                  <c:v>0.983947394231249</c:v>
                </c:pt>
                <c:pt idx="136">
                  <c:v>0.981435479425802</c:v>
                </c:pt>
                <c:pt idx="137">
                  <c:v>0.97887295452952505</c:v>
                </c:pt>
                <c:pt idx="138">
                  <c:v>0.97626182460414501</c:v>
                </c:pt>
                <c:pt idx="139">
                  <c:v>0.97360412076973002</c:v>
                </c:pt>
                <c:pt idx="140">
                  <c:v>0.97090189659366899</c:v>
                </c:pt>
                <c:pt idx="141">
                  <c:v>0.96815722462948794</c:v>
                </c:pt>
                <c:pt idx="142">
                  <c:v>0.96537219310671696</c:v>
                </c:pt>
                <c:pt idx="143">
                  <c:v>0.96254890277221805</c:v>
                </c:pt>
                <c:pt idx="144">
                  <c:v>0.95968946388260401</c:v>
                </c:pt>
                <c:pt idx="145">
                  <c:v>0.95679599334675203</c:v>
                </c:pt>
                <c:pt idx="146">
                  <c:v>0.953870612016813</c:v>
                </c:pt>
                <c:pt idx="147">
                  <c:v>0.95091544212565504</c:v>
                </c:pt>
                <c:pt idx="148">
                  <c:v>0.94793260486823205</c:v>
                </c:pt>
                <c:pt idx="149">
                  <c:v>0.94492421812404703</c:v>
                </c:pt>
                <c:pt idx="150">
                  <c:v>0.94189239431754301</c:v>
                </c:pt>
                <c:pt idx="151">
                  <c:v>0.93883923841304195</c:v>
                </c:pt>
                <c:pt idx="152">
                  <c:v>0.93576684604066396</c:v>
                </c:pt>
                <c:pt idx="153">
                  <c:v>0.93267730174947605</c:v>
                </c:pt>
                <c:pt idx="154">
                  <c:v>0.92957267738404203</c:v>
                </c:pt>
                <c:pt idx="155">
                  <c:v>0.92645503058044998</c:v>
                </c:pt>
                <c:pt idx="156">
                  <c:v>0.923326403377835</c:v>
                </c:pt>
                <c:pt idx="157">
                  <c:v>0.92018882094142995</c:v>
                </c:pt>
                <c:pt idx="158">
                  <c:v>0.91704429039311097</c:v>
                </c:pt>
                <c:pt idx="159">
                  <c:v>0.91389479974549503</c:v>
                </c:pt>
                <c:pt idx="160">
                  <c:v>0.91074231693562302</c:v>
                </c:pt>
                <c:pt idx="161">
                  <c:v>0.90758878877523996</c:v>
                </c:pt>
                <c:pt idx="162">
                  <c:v>0.90443583245118897</c:v>
                </c:pt>
                <c:pt idx="163">
                  <c:v>0.901284101727302</c:v>
                </c:pt>
                <c:pt idx="164">
                  <c:v>0.89813404565516597</c:v>
                </c:pt>
                <c:pt idx="165">
                  <c:v>0.89498608826557702</c:v>
                </c:pt>
                <c:pt idx="166">
                  <c:v>0.89184063006651004</c:v>
                </c:pt>
                <c:pt idx="167">
                  <c:v>0.888698049440516</c:v>
                </c:pt>
                <c:pt idx="168">
                  <c:v>0.88555870394886904</c:v>
                </c:pt>
                <c:pt idx="169">
                  <c:v>0.88242293154923601</c:v>
                </c:pt>
                <c:pt idx="170">
                  <c:v>0.87929105173314603</c:v>
                </c:pt>
                <c:pt idx="171">
                  <c:v>0.87616336658900995</c:v>
                </c:pt>
                <c:pt idx="172">
                  <c:v>0.87304016179606503</c:v>
                </c:pt>
                <c:pt idx="173">
                  <c:v>0.86992170755416198</c:v>
                </c:pt>
                <c:pt idx="174">
                  <c:v>0.86680825945396001</c:v>
                </c:pt>
                <c:pt idx="175">
                  <c:v>0.86370005929175397</c:v>
                </c:pt>
                <c:pt idx="176">
                  <c:v>0.86059733583280396</c:v>
                </c:pt>
                <c:pt idx="177">
                  <c:v>0.85750030552680701</c:v>
                </c:pt>
                <c:pt idx="178">
                  <c:v>0.85440917317881304</c:v>
                </c:pt>
                <c:pt idx="179">
                  <c:v>0.85132413257866402</c:v>
                </c:pt>
                <c:pt idx="180">
                  <c:v>0.84824536709184495</c:v>
                </c:pt>
                <c:pt idx="181">
                  <c:v>0.84517305021432299</c:v>
                </c:pt>
                <c:pt idx="182">
                  <c:v>0.84210734609388205</c:v>
                </c:pt>
                <c:pt idx="183">
                  <c:v>0.83904841002017305</c:v>
                </c:pt>
                <c:pt idx="184">
                  <c:v>0.83599638888558403</c:v>
                </c:pt>
                <c:pt idx="185">
                  <c:v>0.83295142161889701</c:v>
                </c:pt>
                <c:pt idx="186">
                  <c:v>0.82991363959349296</c:v>
                </c:pt>
                <c:pt idx="187">
                  <c:v>0.82688316701181297</c:v>
                </c:pt>
                <c:pt idx="188">
                  <c:v>0.82386012126760599</c:v>
                </c:pt>
                <c:pt idx="189">
                  <c:v>0.82084461328742098</c:v>
                </c:pt>
                <c:pt idx="190">
                  <c:v>0.81783674785264604</c:v>
                </c:pt>
                <c:pt idx="191">
                  <c:v>0.81483662390339195</c:v>
                </c:pt>
                <c:pt idx="192">
                  <c:v>0.81184433482531604</c:v>
                </c:pt>
                <c:pt idx="193">
                  <c:v>0.80885996872051802</c:v>
                </c:pt>
                <c:pt idx="194">
                  <c:v>0.80588360866345399</c:v>
                </c:pt>
                <c:pt idx="195">
                  <c:v>0.802915332942848</c:v>
                </c:pt>
                <c:pt idx="196">
                  <c:v>0.79995521529042601</c:v>
                </c:pt>
                <c:pt idx="197">
                  <c:v>0.79700332509731697</c:v>
                </c:pt>
                <c:pt idx="198">
                  <c:v>0.79405972761884802</c:v>
                </c:pt>
                <c:pt idx="199">
                  <c:v>0.79112448416844205</c:v>
                </c:pt>
                <c:pt idx="200">
                  <c:v>0.78819765230127903</c:v>
                </c:pt>
                <c:pt idx="201">
                  <c:v>0.78527928598833197</c:v>
                </c:pt>
                <c:pt idx="202">
                  <c:v>0.782369435781339</c:v>
                </c:pt>
                <c:pt idx="203">
                  <c:v>0.77946814896925498</c:v>
                </c:pt>
                <c:pt idx="204">
                  <c:v>0.77657546972667402</c:v>
                </c:pt>
                <c:pt idx="205">
                  <c:v>0.77369143925469197</c:v>
                </c:pt>
                <c:pt idx="206">
                  <c:v>0.77081609591465505</c:v>
                </c:pt>
                <c:pt idx="207">
                  <c:v>0.76794947535517799</c:v>
                </c:pt>
                <c:pt idx="208">
                  <c:v>0.76509161063284004</c:v>
                </c:pt>
                <c:pt idx="209">
                  <c:v>0.76224253232690198</c:v>
                </c:pt>
                <c:pt idx="210">
                  <c:v>0.75940226864837601</c:v>
                </c:pt>
                <c:pt idx="211">
                  <c:v>0.75657084554378196</c:v>
                </c:pt>
                <c:pt idx="212">
                  <c:v>0.75374828679386896</c:v>
                </c:pt>
                <c:pt idx="213">
                  <c:v>0.750934614107576</c:v>
                </c:pt>
                <c:pt idx="214">
                  <c:v>0.748129847211498</c:v>
                </c:pt>
                <c:pt idx="215">
                  <c:v>0.74533400393511695</c:v>
                </c:pt>
                <c:pt idx="216">
                  <c:v>0.74254710029199</c:v>
                </c:pt>
                <c:pt idx="217">
                  <c:v>0.73976915055714998</c:v>
                </c:pt>
                <c:pt idx="218">
                  <c:v>0.73700016734088203</c:v>
                </c:pt>
                <c:pt idx="219">
                  <c:v>0.73424016165910999</c:v>
                </c:pt>
                <c:pt idx="220">
                  <c:v>0.73148914300052603</c:v>
                </c:pt>
                <c:pt idx="221">
                  <c:v>0.72874711939067205</c:v>
                </c:pt>
                <c:pt idx="222">
                  <c:v>0.72601409745310796</c:v>
                </c:pt>
                <c:pt idx="223">
                  <c:v>0.72329008246780901</c:v>
                </c:pt>
                <c:pt idx="224">
                  <c:v>0.72057507842697499</c:v>
                </c:pt>
                <c:pt idx="225">
                  <c:v>0.71786908808833905</c:v>
                </c:pt>
                <c:pt idx="226">
                  <c:v>0.71517211302610395</c:v>
                </c:pt>
                <c:pt idx="227">
                  <c:v>0.71248415367967399</c:v>
                </c:pt>
                <c:pt idx="228">
                  <c:v>0.70980520940022895</c:v>
                </c:pt>
                <c:pt idx="229">
                  <c:v>0.70713527849528801</c:v>
                </c:pt>
                <c:pt idx="230">
                  <c:v>0.70447435827135396</c:v>
                </c:pt>
                <c:pt idx="231">
                  <c:v>0.70182244507470604</c:v>
                </c:pt>
                <c:pt idx="232">
                  <c:v>0.69917953433048596</c:v>
                </c:pt>
                <c:pt idx="233">
                  <c:v>0.69654562058010605</c:v>
                </c:pt>
                <c:pt idx="234">
                  <c:v>0.69392069751707997</c:v>
                </c:pt>
                <c:pt idx="235">
                  <c:v>0.69130475802137104</c:v>
                </c:pt>
                <c:pt idx="236">
                  <c:v>0.68869779419226895</c:v>
                </c:pt>
                <c:pt idx="237">
                  <c:v>0.68609979737996296</c:v>
                </c:pt>
                <c:pt idx="238">
                  <c:v>0.68351075821576401</c:v>
                </c:pt>
                <c:pt idx="239">
                  <c:v>0.68093066664112001</c:v>
                </c:pt>
                <c:pt idx="240">
                  <c:v>0.67835951193542898</c:v>
                </c:pt>
                <c:pt idx="241">
                  <c:v>0.67579728274273398</c:v>
                </c:pt>
                <c:pt idx="242">
                  <c:v>0.67324396709735601</c:v>
                </c:pt>
                <c:pt idx="243">
                  <c:v>0.67069955244847101</c:v>
                </c:pt>
                <c:pt idx="244">
                  <c:v>0.66816402568374</c:v>
                </c:pt>
                <c:pt idx="245">
                  <c:v>0.66563737315197302</c:v>
                </c:pt>
                <c:pt idx="246">
                  <c:v>0.66311958068491605</c:v>
                </c:pt>
                <c:pt idx="247">
                  <c:v>0.66061063361818295</c:v>
                </c:pt>
                <c:pt idx="248">
                  <c:v>0.65811051681135901</c:v>
                </c:pt>
                <c:pt idx="249">
                  <c:v>0.65561921466735096</c:v>
                </c:pt>
                <c:pt idx="250">
                  <c:v>0.65313671115094696</c:v>
                </c:pt>
                <c:pt idx="251">
                  <c:v>0.65066298980669401</c:v>
                </c:pt>
                <c:pt idx="252">
                  <c:v>0.64819803377609397</c:v>
                </c:pt>
                <c:pt idx="253">
                  <c:v>0.64574182581411999</c:v>
                </c:pt>
                <c:pt idx="254">
                  <c:v>0.64329434830514198</c:v>
                </c:pt>
                <c:pt idx="255">
                  <c:v>0.64085558327820202</c:v>
                </c:pt>
                <c:pt idx="256">
                  <c:v>0.63842551242177303</c:v>
                </c:pt>
                <c:pt idx="257">
                  <c:v>0.63600411709792604</c:v>
                </c:pt>
                <c:pt idx="258">
                  <c:v>0.63359137835598001</c:v>
                </c:pt>
                <c:pt idx="259">
                  <c:v>0.63118727694566801</c:v>
                </c:pt>
                <c:pt idx="260">
                  <c:v>0.62879179332977897</c:v>
                </c:pt>
                <c:pt idx="261">
                  <c:v>0.62640490769636703</c:v>
                </c:pt>
                <c:pt idx="262">
                  <c:v>0.62402659997050003</c:v>
                </c:pt>
                <c:pt idx="263">
                  <c:v>0.621656849825588</c:v>
                </c:pt>
                <c:pt idx="264">
                  <c:v>0.61929563669429799</c:v>
                </c:pt>
                <c:pt idx="265">
                  <c:v>0.61694293977908399</c:v>
                </c:pt>
                <c:pt idx="266">
                  <c:v>0.61459873806229903</c:v>
                </c:pt>
                <c:pt idx="267">
                  <c:v>0.61226301031601105</c:v>
                </c:pt>
                <c:pt idx="268">
                  <c:v>0.60993573511141297</c:v>
                </c:pt>
                <c:pt idx="269">
                  <c:v>0.60761689082793402</c:v>
                </c:pt>
                <c:pt idx="270">
                  <c:v>0.60530645566200103</c:v>
                </c:pt>
                <c:pt idx="271">
                  <c:v>0.603004407635513</c:v>
                </c:pt>
                <c:pt idx="272">
                  <c:v>0.60071072460399799</c:v>
                </c:pt>
                <c:pt idx="273">
                  <c:v>0.59842538426451197</c:v>
                </c:pt>
                <c:pt idx="274">
                  <c:v>0.59614836416323103</c:v>
                </c:pt>
                <c:pt idx="275">
                  <c:v>0.59387964170281904</c:v>
                </c:pt>
                <c:pt idx="276">
                  <c:v>0.59161919414947794</c:v>
                </c:pt>
                <c:pt idx="277">
                  <c:v>0.589366998639827</c:v>
                </c:pt>
                <c:pt idx="278">
                  <c:v>0.58712303218749595</c:v>
                </c:pt>
                <c:pt idx="279">
                  <c:v>0.58488727168952404</c:v>
                </c:pt>
                <c:pt idx="280">
                  <c:v>0.58265969393250105</c:v>
                </c:pt>
                <c:pt idx="281">
                  <c:v>0.58044027559853395</c:v>
                </c:pt>
                <c:pt idx="282">
                  <c:v>0.57822899327100497</c:v>
                </c:pt>
                <c:pt idx="283">
                  <c:v>0.57602582344012099</c:v>
                </c:pt>
                <c:pt idx="284">
                  <c:v>0.57383074250829003</c:v>
                </c:pt>
                <c:pt idx="285">
                  <c:v>0.57164372679530895</c:v>
                </c:pt>
                <c:pt idx="286">
                  <c:v>0.56946475254336504</c:v>
                </c:pt>
                <c:pt idx="287">
                  <c:v>0.56729379592189499</c:v>
                </c:pt>
                <c:pt idx="288">
                  <c:v>0.56513083303229195</c:v>
                </c:pt>
                <c:pt idx="289">
                  <c:v>0.56297583991238798</c:v>
                </c:pt>
                <c:pt idx="290">
                  <c:v>0.56082879254086704</c:v>
                </c:pt>
                <c:pt idx="291">
                  <c:v>0.55868966684148202</c:v>
                </c:pt>
                <c:pt idx="292">
                  <c:v>0.55655843868715704</c:v>
                </c:pt>
                <c:pt idx="293">
                  <c:v>0.55443508390393603</c:v>
                </c:pt>
                <c:pt idx="294">
                  <c:v>0.55231957827482603</c:v>
                </c:pt>
                <c:pt idx="295">
                  <c:v>0.55021189754348399</c:v>
                </c:pt>
                <c:pt idx="296">
                  <c:v>0.54811201741778304</c:v>
                </c:pt>
                <c:pt idx="297">
                  <c:v>0.54601991357331003</c:v>
                </c:pt>
                <c:pt idx="298">
                  <c:v>0.54393556165669799</c:v>
                </c:pt>
                <c:pt idx="299">
                  <c:v>0.54185893728885703</c:v>
                </c:pt>
                <c:pt idx="300">
                  <c:v>0.53979001606811605</c:v>
                </c:pt>
                <c:pt idx="301">
                  <c:v>0.53772877357325699</c:v>
                </c:pt>
                <c:pt idx="302">
                  <c:v>0.53567518536644598</c:v>
                </c:pt>
                <c:pt idx="303">
                  <c:v>0.53362922699606097</c:v>
                </c:pt>
                <c:pt idx="304">
                  <c:v>0.53159087399946803</c:v>
                </c:pt>
                <c:pt idx="305">
                  <c:v>0.52956010190564595</c:v>
                </c:pt>
                <c:pt idx="306">
                  <c:v>0.52753688623775097</c:v>
                </c:pt>
                <c:pt idx="307">
                  <c:v>0.52552120251565204</c:v>
                </c:pt>
                <c:pt idx="308">
                  <c:v>0.523513026258283</c:v>
                </c:pt>
                <c:pt idx="309">
                  <c:v>0.52151233298601396</c:v>
                </c:pt>
                <c:pt idx="310">
                  <c:v>0.51951909822286801</c:v>
                </c:pt>
                <c:pt idx="311">
                  <c:v>0.517533297498734</c:v>
                </c:pt>
                <c:pt idx="312">
                  <c:v>0.51555490635146095</c:v>
                </c:pt>
                <c:pt idx="313">
                  <c:v>0.51358390032889001</c:v>
                </c:pt>
                <c:pt idx="314">
                  <c:v>0.51162025499087305</c:v>
                </c:pt>
                <c:pt idx="315">
                  <c:v>0.50966394591112896</c:v>
                </c:pt>
                <c:pt idx="316">
                  <c:v>0.50771494867911904</c:v>
                </c:pt>
                <c:pt idx="317">
                  <c:v>0.50577323890186499</c:v>
                </c:pt>
                <c:pt idx="318">
                  <c:v>0.50383879220562799</c:v>
                </c:pt>
                <c:pt idx="319">
                  <c:v>0.50191158423763405</c:v>
                </c:pt>
                <c:pt idx="320">
                  <c:v>0.49999159066766202</c:v>
                </c:pt>
                <c:pt idx="321">
                  <c:v>0.498078787189637</c:v>
                </c:pt>
                <c:pt idx="322">
                  <c:v>0.49617314952313102</c:v>
                </c:pt>
                <c:pt idx="323">
                  <c:v>0.494274653414847</c:v>
                </c:pt>
                <c:pt idx="324">
                  <c:v>0.49238327464001602</c:v>
                </c:pt>
                <c:pt idx="325">
                  <c:v>0.490498989003821</c:v>
                </c:pt>
                <c:pt idx="326">
                  <c:v>0.48862177234267201</c:v>
                </c:pt>
                <c:pt idx="327">
                  <c:v>0.48675160052551703</c:v>
                </c:pt>
                <c:pt idx="328">
                  <c:v>0.48488844945510001</c:v>
                </c:pt>
                <c:pt idx="329">
                  <c:v>0.48303229506913398</c:v>
                </c:pt>
                <c:pt idx="330">
                  <c:v>0.48118311334149599</c:v>
                </c:pt>
                <c:pt idx="331">
                  <c:v>0.479340880283327</c:v>
                </c:pt>
                <c:pt idx="332">
                  <c:v>0.47750557194413001</c:v>
                </c:pt>
                <c:pt idx="333">
                  <c:v>0.47567716441283497</c:v>
                </c:pt>
                <c:pt idx="334">
                  <c:v>0.47385563381879098</c:v>
                </c:pt>
                <c:pt idx="335">
                  <c:v>0.472040956332753</c:v>
                </c:pt>
                <c:pt idx="336">
                  <c:v>0.47023310816786801</c:v>
                </c:pt>
                <c:pt idx="337">
                  <c:v>0.46843206558053901</c:v>
                </c:pt>
                <c:pt idx="338">
                  <c:v>0.46663780487134698</c:v>
                </c:pt>
                <c:pt idx="339">
                  <c:v>0.46485030238589797</c:v>
                </c:pt>
                <c:pt idx="340">
                  <c:v>0.46306953451564697</c:v>
                </c:pt>
                <c:pt idx="341">
                  <c:v>0.46129547769870699</c:v>
                </c:pt>
                <c:pt idx="342">
                  <c:v>0.45952810842060599</c:v>
                </c:pt>
                <c:pt idx="343">
                  <c:v>0.45776740321503201</c:v>
                </c:pt>
                <c:pt idx="344">
                  <c:v>0.45601333866458299</c:v>
                </c:pt>
                <c:pt idx="345">
                  <c:v>0.45426589140141299</c:v>
                </c:pt>
                <c:pt idx="346">
                  <c:v>0.45252503810793698</c:v>
                </c:pt>
                <c:pt idx="347">
                  <c:v>0.45079075551745801</c:v>
                </c:pt>
                <c:pt idx="348">
                  <c:v>0.44906302041479501</c:v>
                </c:pt>
                <c:pt idx="349">
                  <c:v>0.44734180963688103</c:v>
                </c:pt>
                <c:pt idx="350">
                  <c:v>0.44562710007335299</c:v>
                </c:pt>
                <c:pt idx="351">
                  <c:v>0.44391886866708302</c:v>
                </c:pt>
                <c:pt idx="352">
                  <c:v>0.442217092414741</c:v>
                </c:pt>
                <c:pt idx="353">
                  <c:v>0.44052174836729402</c:v>
                </c:pt>
                <c:pt idx="354">
                  <c:v>0.43883281363051602</c:v>
                </c:pt>
                <c:pt idx="355">
                  <c:v>0.43715026536545598</c:v>
                </c:pt>
                <c:pt idx="356">
                  <c:v>0.43547408078889799</c:v>
                </c:pt>
                <c:pt idx="357">
                  <c:v>0.433804237173811</c:v>
                </c:pt>
                <c:pt idx="358">
                  <c:v>0.43214071184977199</c:v>
                </c:pt>
                <c:pt idx="359">
                  <c:v>0.43048348220336902</c:v>
                </c:pt>
                <c:pt idx="360">
                  <c:v>0.42883252567859698</c:v>
                </c:pt>
                <c:pt idx="361">
                  <c:v>0.42718781977723702</c:v>
                </c:pt>
                <c:pt idx="362">
                  <c:v>0.42554934205919898</c:v>
                </c:pt>
                <c:pt idx="363">
                  <c:v>0.42391707014289898</c:v>
                </c:pt>
                <c:pt idx="364">
                  <c:v>0.42229098170556401</c:v>
                </c:pt>
                <c:pt idx="365">
                  <c:v>0.42067105448356101</c:v>
                </c:pt>
                <c:pt idx="366">
                  <c:v>0.41905726627269801</c:v>
                </c:pt>
                <c:pt idx="367">
                  <c:v>0.41744959492850697</c:v>
                </c:pt>
                <c:pt idx="368">
                  <c:v>0.41584801836653501</c:v>
                </c:pt>
                <c:pt idx="369">
                  <c:v>0.41425251456259699</c:v>
                </c:pt>
                <c:pt idx="370">
                  <c:v>0.41266306155303101</c:v>
                </c:pt>
                <c:pt idx="371">
                  <c:v>0.41107963743494302</c:v>
                </c:pt>
                <c:pt idx="372">
                  <c:v>0.40950222036642098</c:v>
                </c:pt>
                <c:pt idx="373">
                  <c:v>0.40793078856678</c:v>
                </c:pt>
                <c:pt idx="374">
                  <c:v>0.406365320316738</c:v>
                </c:pt>
                <c:pt idx="375">
                  <c:v>0.40480579395862798</c:v>
                </c:pt>
                <c:pt idx="376">
                  <c:v>0.40325218789658002</c:v>
                </c:pt>
                <c:pt idx="377">
                  <c:v>0.401704480596694</c:v>
                </c:pt>
                <c:pt idx="378">
                  <c:v>0.400162650587223</c:v>
                </c:pt>
                <c:pt idx="379">
                  <c:v>0.398626676458673</c:v>
                </c:pt>
                <c:pt idx="380">
                  <c:v>0.397096536864048</c:v>
                </c:pt>
                <c:pt idx="381">
                  <c:v>0.39557221051887198</c:v>
                </c:pt>
                <c:pt idx="382">
                  <c:v>0.39405367620141302</c:v>
                </c:pt>
                <c:pt idx="383">
                  <c:v>0.39254091275275799</c:v>
                </c:pt>
                <c:pt idx="384">
                  <c:v>0.39103389907692199</c:v>
                </c:pt>
                <c:pt idx="385">
                  <c:v>0.38953261414096102</c:v>
                </c:pt>
                <c:pt idx="386">
                  <c:v>0.38803703697507602</c:v>
                </c:pt>
                <c:pt idx="387">
                  <c:v>0.38654714667269502</c:v>
                </c:pt>
                <c:pt idx="388">
                  <c:v>0.38506292239055001</c:v>
                </c:pt>
                <c:pt idx="389">
                  <c:v>0.38358434334874802</c:v>
                </c:pt>
                <c:pt idx="390">
                  <c:v>0.382111388830848</c:v>
                </c:pt>
                <c:pt idx="391">
                  <c:v>0.38064403818391401</c:v>
                </c:pt>
                <c:pt idx="392">
                  <c:v>0.37918227081856498</c:v>
                </c:pt>
                <c:pt idx="393">
                  <c:v>0.37772606620903698</c:v>
                </c:pt>
                <c:pt idx="394">
                  <c:v>0.37627540389320002</c:v>
                </c:pt>
                <c:pt idx="395">
                  <c:v>0.37483026347261</c:v>
                </c:pt>
                <c:pt idx="396">
                  <c:v>0.37339062461252198</c:v>
                </c:pt>
                <c:pt idx="397">
                  <c:v>0.37195646704194502</c:v>
                </c:pt>
                <c:pt idx="398">
                  <c:v>0.37052777055359898</c:v>
                </c:pt>
                <c:pt idx="399">
                  <c:v>0.36910451500399399</c:v>
                </c:pt>
                <c:pt idx="400">
                  <c:v>0.36768668031339302</c:v>
                </c:pt>
                <c:pt idx="401">
                  <c:v>0.36627424646581203</c:v>
                </c:pt>
                <c:pt idx="402">
                  <c:v>0.36486719350904301</c:v>
                </c:pt>
                <c:pt idx="403">
                  <c:v>0.36346550155462398</c:v>
                </c:pt>
                <c:pt idx="404">
                  <c:v>0.36206915077782498</c:v>
                </c:pt>
                <c:pt idx="405">
                  <c:v>0.360678121417635</c:v>
                </c:pt>
                <c:pt idx="406">
                  <c:v>0.35929239377674399</c:v>
                </c:pt>
                <c:pt idx="407">
                  <c:v>0.35791194822149802</c:v>
                </c:pt>
                <c:pt idx="408">
                  <c:v>0.35653676518188798</c:v>
                </c:pt>
                <c:pt idx="409">
                  <c:v>0.35516682515149001</c:v>
                </c:pt>
                <c:pt idx="410">
                  <c:v>0.35380210868744899</c:v>
                </c:pt>
                <c:pt idx="411">
                  <c:v>0.35244259641042502</c:v>
                </c:pt>
                <c:pt idx="412">
                  <c:v>0.35108826900453699</c:v>
                </c:pt>
                <c:pt idx="413">
                  <c:v>0.34973910721731799</c:v>
                </c:pt>
                <c:pt idx="414">
                  <c:v>0.348395091859663</c:v>
                </c:pt>
                <c:pt idx="415">
                  <c:v>0.34705620380577201</c:v>
                </c:pt>
                <c:pt idx="416">
                  <c:v>0.34572242399306902</c:v>
                </c:pt>
                <c:pt idx="417">
                  <c:v>0.34439373342215102</c:v>
                </c:pt>
                <c:pt idx="418">
                  <c:v>0.34307011315673702</c:v>
                </c:pt>
                <c:pt idx="419">
                  <c:v>0.34175154432355997</c:v>
                </c:pt>
                <c:pt idx="420">
                  <c:v>0.34043800811230401</c:v>
                </c:pt>
                <c:pt idx="421">
                  <c:v>0.33912948577555302</c:v>
                </c:pt>
                <c:pt idx="422">
                  <c:v>0.337825958628659</c:v>
                </c:pt>
                <c:pt idx="423">
                  <c:v>0.33652740804971099</c:v>
                </c:pt>
                <c:pt idx="424">
                  <c:v>0.33523381547942099</c:v>
                </c:pt>
                <c:pt idx="425">
                  <c:v>0.33394516242102001</c:v>
                </c:pt>
                <c:pt idx="426">
                  <c:v>0.33266143044020002</c:v>
                </c:pt>
                <c:pt idx="427">
                  <c:v>0.331382601165011</c:v>
                </c:pt>
                <c:pt idx="428">
                  <c:v>0.33010865628573799</c:v>
                </c:pt>
                <c:pt idx="429">
                  <c:v>0.328839577554842</c:v>
                </c:pt>
                <c:pt idx="430">
                  <c:v>0.32757534678682798</c:v>
                </c:pt>
                <c:pt idx="431">
                  <c:v>0.326315945858144</c:v>
                </c:pt>
                <c:pt idx="432">
                  <c:v>0.32506135670710201</c:v>
                </c:pt>
                <c:pt idx="433">
                  <c:v>0.323811561333743</c:v>
                </c:pt>
                <c:pt idx="434">
                  <c:v>0.32256654179972999</c:v>
                </c:pt>
                <c:pt idx="435">
                  <c:v>0.32132628022825799</c:v>
                </c:pt>
                <c:pt idx="436">
                  <c:v>0.32009075880389098</c:v>
                </c:pt>
                <c:pt idx="437">
                  <c:v>0.31885995977253001</c:v>
                </c:pt>
                <c:pt idx="438">
                  <c:v>0.31763386544120498</c:v>
                </c:pt>
                <c:pt idx="439">
                  <c:v>0.316412458178019</c:v>
                </c:pt>
                <c:pt idx="440">
                  <c:v>0.31519572041198102</c:v>
                </c:pt>
                <c:pt idx="441">
                  <c:v>0.31398363463293899</c:v>
                </c:pt>
                <c:pt idx="442">
                  <c:v>0.31277618339139202</c:v>
                </c:pt>
                <c:pt idx="443">
                  <c:v>0.311573349298428</c:v>
                </c:pt>
                <c:pt idx="444">
                  <c:v>0.310375115025529</c:v>
                </c:pt>
                <c:pt idx="445">
                  <c:v>0.30918146330452601</c:v>
                </c:pt>
                <c:pt idx="446">
                  <c:v>0.30799237692737602</c:v>
                </c:pt>
                <c:pt idx="447">
                  <c:v>0.30680783874610801</c:v>
                </c:pt>
                <c:pt idx="448">
                  <c:v>0.30562783167264801</c:v>
                </c:pt>
                <c:pt idx="449">
                  <c:v>0.30445233867869698</c:v>
                </c:pt>
                <c:pt idx="450">
                  <c:v>0.30328134279558899</c:v>
                </c:pt>
                <c:pt idx="451">
                  <c:v>0.30211482711417798</c:v>
                </c:pt>
                <c:pt idx="452">
                  <c:v>0.30095277478467702</c:v>
                </c:pt>
                <c:pt idx="453">
                  <c:v>0.29979516901650999</c:v>
                </c:pt>
                <c:pt idx="454">
                  <c:v>0.29864199307821798</c:v>
                </c:pt>
                <c:pt idx="455">
                  <c:v>0.29749323029725999</c:v>
                </c:pt>
                <c:pt idx="456">
                  <c:v>0.296348864059923</c:v>
                </c:pt>
                <c:pt idx="457">
                  <c:v>0.29520887781114802</c:v>
                </c:pt>
                <c:pt idx="458">
                  <c:v>0.29407325505439202</c:v>
                </c:pt>
                <c:pt idx="459">
                  <c:v>0.29294197935149502</c:v>
                </c:pt>
                <c:pt idx="460">
                  <c:v>0.29181503432251599</c:v>
                </c:pt>
                <c:pt idx="461">
                  <c:v>0.290692403645607</c:v>
                </c:pt>
                <c:pt idx="462">
                  <c:v>0.289574071056863</c:v>
                </c:pt>
                <c:pt idx="463">
                  <c:v>0.28846002035013202</c:v>
                </c:pt>
                <c:pt idx="464">
                  <c:v>0.28735023537695897</c:v>
                </c:pt>
                <c:pt idx="465">
                  <c:v>0.28624470004633401</c:v>
                </c:pt>
                <c:pt idx="466">
                  <c:v>0.28514339832460001</c:v>
                </c:pt>
                <c:pt idx="467">
                  <c:v>0.28404631423531301</c:v>
                </c:pt>
                <c:pt idx="468">
                  <c:v>0.28295343185902799</c:v>
                </c:pt>
                <c:pt idx="469">
                  <c:v>0.28186473533323497</c:v>
                </c:pt>
                <c:pt idx="470">
                  <c:v>0.28078020885211902</c:v>
                </c:pt>
                <c:pt idx="471">
                  <c:v>0.27969983666646397</c:v>
                </c:pt>
                <c:pt idx="472">
                  <c:v>0.27862360308349199</c:v>
                </c:pt>
                <c:pt idx="473">
                  <c:v>0.27755149246669603</c:v>
                </c:pt>
                <c:pt idx="474">
                  <c:v>0.27648348923567201</c:v>
                </c:pt>
                <c:pt idx="475">
                  <c:v>0.27541957786600202</c:v>
                </c:pt>
                <c:pt idx="476">
                  <c:v>0.27435974288908099</c:v>
                </c:pt>
                <c:pt idx="477">
                  <c:v>0.27330396889193798</c:v>
                </c:pt>
                <c:pt idx="478">
                  <c:v>0.27225224051712499</c:v>
                </c:pt>
                <c:pt idx="479">
                  <c:v>0.27120454246252002</c:v>
                </c:pt>
                <c:pt idx="480">
                  <c:v>0.27016085948119201</c:v>
                </c:pt>
                <c:pt idx="481">
                  <c:v>0.269121176381246</c:v>
                </c:pt>
                <c:pt idx="482">
                  <c:v>0.26808547802562999</c:v>
                </c:pt>
                <c:pt idx="483">
                  <c:v>0.267053749332052</c:v>
                </c:pt>
                <c:pt idx="484">
                  <c:v>0.26602597527272998</c:v>
                </c:pt>
                <c:pt idx="485">
                  <c:v>0.26500214087430102</c:v>
                </c:pt>
                <c:pt idx="486">
                  <c:v>0.26398223121763598</c:v>
                </c:pt>
                <c:pt idx="487">
                  <c:v>0.26296623143768499</c:v>
                </c:pt>
                <c:pt idx="488">
                  <c:v>0.26195412672331803</c:v>
                </c:pt>
                <c:pt idx="489">
                  <c:v>0.26094590231717602</c:v>
                </c:pt>
                <c:pt idx="490">
                  <c:v>0.25994154351545801</c:v>
                </c:pt>
                <c:pt idx="491">
                  <c:v>0.25894103566787302</c:v>
                </c:pt>
                <c:pt idx="492">
                  <c:v>0.257944364177358</c:v>
                </c:pt>
                <c:pt idx="493">
                  <c:v>0.25695151449998799</c:v>
                </c:pt>
                <c:pt idx="494">
                  <c:v>0.25596247214481899</c:v>
                </c:pt>
                <c:pt idx="495">
                  <c:v>0.25497722267367801</c:v>
                </c:pt>
                <c:pt idx="496">
                  <c:v>0.25399575170104699</c:v>
                </c:pt>
                <c:pt idx="497">
                  <c:v>0.253018044893905</c:v>
                </c:pt>
                <c:pt idx="498">
                  <c:v>0.252044087971519</c:v>
                </c:pt>
                <c:pt idx="499">
                  <c:v>0.25107386670534998</c:v>
                </c:pt>
                <c:pt idx="500">
                  <c:v>0.25010736691884899</c:v>
                </c:pt>
                <c:pt idx="501">
                  <c:v>0.24914457448727201</c:v>
                </c:pt>
                <c:pt idx="502">
                  <c:v>0.24818547533762</c:v>
                </c:pt>
                <c:pt idx="503">
                  <c:v>0.24723005544835699</c:v>
                </c:pt>
                <c:pt idx="504">
                  <c:v>0.246278300849337</c:v>
                </c:pt>
                <c:pt idx="505">
                  <c:v>0.24533019762159999</c:v>
                </c:pt>
                <c:pt idx="506">
                  <c:v>0.244385731897205</c:v>
                </c:pt>
                <c:pt idx="507">
                  <c:v>0.24344488985913901</c:v>
                </c:pt>
                <c:pt idx="508">
                  <c:v>0.24250765774104599</c:v>
                </c:pt>
                <c:pt idx="509">
                  <c:v>0.241574021827171</c:v>
                </c:pt>
                <c:pt idx="510">
                  <c:v>0.24064396845213501</c:v>
                </c:pt>
                <c:pt idx="511">
                  <c:v>0.23971748400078399</c:v>
                </c:pt>
                <c:pt idx="512">
                  <c:v>0.238794554908071</c:v>
                </c:pt>
                <c:pt idx="513">
                  <c:v>0.23787516765882</c:v>
                </c:pt>
                <c:pt idx="514">
                  <c:v>0.23695930878767099</c:v>
                </c:pt>
                <c:pt idx="515">
                  <c:v>0.23604696487881799</c:v>
                </c:pt>
                <c:pt idx="516">
                  <c:v>0.235138122565893</c:v>
                </c:pt>
                <c:pt idx="517">
                  <c:v>0.23423276853181399</c:v>
                </c:pt>
                <c:pt idx="518">
                  <c:v>0.233330889508617</c:v>
                </c:pt>
                <c:pt idx="519">
                  <c:v>0.23243247227729699</c:v>
                </c:pt>
                <c:pt idx="520">
                  <c:v>0.23153750366762901</c:v>
                </c:pt>
                <c:pt idx="521">
                  <c:v>0.23064597055806799</c:v>
                </c:pt>
                <c:pt idx="522">
                  <c:v>0.229757859875514</c:v>
                </c:pt>
                <c:pt idx="523">
                  <c:v>0.22887315859519999</c:v>
                </c:pt>
                <c:pt idx="524">
                  <c:v>0.22799185374053901</c:v>
                </c:pt>
                <c:pt idx="525">
                  <c:v>0.22711393238292801</c:v>
                </c:pt>
                <c:pt idx="526">
                  <c:v>0.22623938164163401</c:v>
                </c:pt>
                <c:pt idx="527">
                  <c:v>0.22536818868359601</c:v>
                </c:pt>
                <c:pt idx="528">
                  <c:v>0.22450034072328301</c:v>
                </c:pt>
                <c:pt idx="529">
                  <c:v>0.22363582502256099</c:v>
                </c:pt>
                <c:pt idx="530">
                  <c:v>0.22277462889050501</c:v>
                </c:pt>
                <c:pt idx="531">
                  <c:v>0.221916739683235</c:v>
                </c:pt>
                <c:pt idx="532">
                  <c:v>0.221062144803783</c:v>
                </c:pt>
                <c:pt idx="533">
                  <c:v>0.22021083170195499</c:v>
                </c:pt>
                <c:pt idx="534">
                  <c:v>0.21936278787412999</c:v>
                </c:pt>
                <c:pt idx="535">
                  <c:v>0.21851800086311601</c:v>
                </c:pt>
                <c:pt idx="536">
                  <c:v>0.21767645825799101</c:v>
                </c:pt>
                <c:pt idx="537">
                  <c:v>0.21683814769399901</c:v>
                </c:pt>
                <c:pt idx="538">
                  <c:v>0.216003056852303</c:v>
                </c:pt>
                <c:pt idx="539">
                  <c:v>0.21517117345992201</c:v>
                </c:pt>
                <c:pt idx="540">
                  <c:v>0.21434248528949801</c:v>
                </c:pt>
                <c:pt idx="541">
                  <c:v>0.213516980159216</c:v>
                </c:pt>
                <c:pt idx="542">
                  <c:v>0.212694645932586</c:v>
                </c:pt>
                <c:pt idx="543">
                  <c:v>0.211875470518327</c:v>
                </c:pt>
                <c:pt idx="544">
                  <c:v>0.21105944187019801</c:v>
                </c:pt>
                <c:pt idx="545">
                  <c:v>0.21024654798682699</c:v>
                </c:pt>
                <c:pt idx="546">
                  <c:v>0.20943677691162299</c:v>
                </c:pt>
                <c:pt idx="547">
                  <c:v>0.20863011673255299</c:v>
                </c:pt>
                <c:pt idx="548">
                  <c:v>0.207826555582003</c:v>
                </c:pt>
                <c:pt idx="549">
                  <c:v>0.207026081636668</c:v>
                </c:pt>
                <c:pt idx="550">
                  <c:v>0.20622868311735601</c:v>
                </c:pt>
                <c:pt idx="551">
                  <c:v>0.205434348288835</c:v>
                </c:pt>
                <c:pt idx="552">
                  <c:v>0.204643065459746</c:v>
                </c:pt>
                <c:pt idx="553">
                  <c:v>0.20385482298237001</c:v>
                </c:pt>
                <c:pt idx="554">
                  <c:v>0.20306960925251299</c:v>
                </c:pt>
                <c:pt idx="555">
                  <c:v>0.20228741270935399</c:v>
                </c:pt>
                <c:pt idx="556">
                  <c:v>0.201508221835318</c:v>
                </c:pt>
                <c:pt idx="557">
                  <c:v>0.20073202515587299</c:v>
                </c:pt>
                <c:pt idx="558">
                  <c:v>0.19995881123942799</c:v>
                </c:pt>
                <c:pt idx="559">
                  <c:v>0.19918856869717599</c:v>
                </c:pt>
                <c:pt idx="560">
                  <c:v>0.19842128618294</c:v>
                </c:pt>
                <c:pt idx="561">
                  <c:v>0.19765695239299899</c:v>
                </c:pt>
                <c:pt idx="562">
                  <c:v>0.196895556065984</c:v>
                </c:pt>
                <c:pt idx="563">
                  <c:v>0.19613708598271501</c:v>
                </c:pt>
                <c:pt idx="564">
                  <c:v>0.19538153096602301</c:v>
                </c:pt>
                <c:pt idx="565">
                  <c:v>0.194628879880648</c:v>
                </c:pt>
                <c:pt idx="566">
                  <c:v>0.19387912163307999</c:v>
                </c:pt>
                <c:pt idx="567">
                  <c:v>0.19313224517139799</c:v>
                </c:pt>
                <c:pt idx="568">
                  <c:v>0.19238823948513101</c:v>
                </c:pt>
                <c:pt idx="569">
                  <c:v>0.191647093605123</c:v>
                </c:pt>
                <c:pt idx="570">
                  <c:v>0.19090879660336099</c:v>
                </c:pt>
                <c:pt idx="571">
                  <c:v>0.19017333759288299</c:v>
                </c:pt>
                <c:pt idx="572">
                  <c:v>0.189440705727559</c:v>
                </c:pt>
                <c:pt idx="573">
                  <c:v>0.18871089020203</c:v>
                </c:pt>
                <c:pt idx="574">
                  <c:v>0.18798388025148399</c:v>
                </c:pt>
                <c:pt idx="575">
                  <c:v>0.187259665151598</c:v>
                </c:pt>
                <c:pt idx="576">
                  <c:v>0.18653823421826199</c:v>
                </c:pt>
                <c:pt idx="577">
                  <c:v>0.18581957680762101</c:v>
                </c:pt>
                <c:pt idx="578">
                  <c:v>0.18510368231576799</c:v>
                </c:pt>
                <c:pt idx="579">
                  <c:v>0.184390540178722</c:v>
                </c:pt>
                <c:pt idx="580">
                  <c:v>0.18368013987220499</c:v>
                </c:pt>
                <c:pt idx="581">
                  <c:v>0.18297247091149599</c:v>
                </c:pt>
                <c:pt idx="582">
                  <c:v>0.18226752285138401</c:v>
                </c:pt>
                <c:pt idx="583">
                  <c:v>0.181565285285927</c:v>
                </c:pt>
                <c:pt idx="584">
                  <c:v>0.18086574784839299</c:v>
                </c:pt>
                <c:pt idx="585">
                  <c:v>0.180168900211016</c:v>
                </c:pt>
                <c:pt idx="586">
                  <c:v>0.17947473208499201</c:v>
                </c:pt>
                <c:pt idx="587">
                  <c:v>0.178783233220254</c:v>
                </c:pt>
                <c:pt idx="588">
                  <c:v>0.17809439340528699</c:v>
                </c:pt>
                <c:pt idx="589">
                  <c:v>0.17740820246712499</c:v>
                </c:pt>
                <c:pt idx="590">
                  <c:v>0.17672465027109199</c:v>
                </c:pt>
                <c:pt idx="591">
                  <c:v>0.176043726720782</c:v>
                </c:pt>
                <c:pt idx="592">
                  <c:v>0.175365421757781</c:v>
                </c:pt>
                <c:pt idx="593">
                  <c:v>0.17468972536163899</c:v>
                </c:pt>
                <c:pt idx="594">
                  <c:v>0.174016627549687</c:v>
                </c:pt>
                <c:pt idx="595">
                  <c:v>0.17334611837692801</c:v>
                </c:pt>
                <c:pt idx="596">
                  <c:v>0.17267818793584799</c:v>
                </c:pt>
                <c:pt idx="597">
                  <c:v>0.172012826356369</c:v>
                </c:pt>
                <c:pt idx="598">
                  <c:v>0.171350023805656</c:v>
                </c:pt>
                <c:pt idx="599">
                  <c:v>0.17068977048796799</c:v>
                </c:pt>
                <c:pt idx="600">
                  <c:v>0.17003205664457299</c:v>
                </c:pt>
                <c:pt idx="601">
                  <c:v>0.16937687255356099</c:v>
                </c:pt>
                <c:pt idx="602">
                  <c:v>0.168724208529765</c:v>
                </c:pt>
                <c:pt idx="603">
                  <c:v>0.168074054924606</c:v>
                </c:pt>
                <c:pt idx="604">
                  <c:v>0.167426402125955</c:v>
                </c:pt>
                <c:pt idx="605">
                  <c:v>0.16678124055798199</c:v>
                </c:pt>
                <c:pt idx="606">
                  <c:v>0.166138560681098</c:v>
                </c:pt>
                <c:pt idx="607">
                  <c:v>0.165498352991721</c:v>
                </c:pt>
                <c:pt idx="608">
                  <c:v>0.16486060802222699</c:v>
                </c:pt>
                <c:pt idx="609">
                  <c:v>0.16422531634078699</c:v>
                </c:pt>
                <c:pt idx="610">
                  <c:v>0.16359246855123499</c:v>
                </c:pt>
                <c:pt idx="611">
                  <c:v>0.162962055292972</c:v>
                </c:pt>
                <c:pt idx="612">
                  <c:v>0.16233406724076599</c:v>
                </c:pt>
                <c:pt idx="613">
                  <c:v>0.16170849510470001</c:v>
                </c:pt>
                <c:pt idx="614">
                  <c:v>0.16108532963002201</c:v>
                </c:pt>
                <c:pt idx="615">
                  <c:v>0.16046456159694999</c:v>
                </c:pt>
                <c:pt idx="616">
                  <c:v>0.159846181820648</c:v>
                </c:pt>
                <c:pt idx="617">
                  <c:v>0.15923018115106999</c:v>
                </c:pt>
                <c:pt idx="618">
                  <c:v>0.15861655047277001</c:v>
                </c:pt>
                <c:pt idx="619">
                  <c:v>0.15800528070484199</c:v>
                </c:pt>
                <c:pt idx="620">
                  <c:v>0.157396362800788</c:v>
                </c:pt>
                <c:pt idx="621">
                  <c:v>0.156789787748325</c:v>
                </c:pt>
                <c:pt idx="622">
                  <c:v>0.15618554656938799</c:v>
                </c:pt>
                <c:pt idx="623">
                  <c:v>0.15558363031987099</c:v>
                </c:pt>
                <c:pt idx="624">
                  <c:v>0.154984030089591</c:v>
                </c:pt>
                <c:pt idx="625">
                  <c:v>0.154386737002151</c:v>
                </c:pt>
                <c:pt idx="626">
                  <c:v>0.15379174221474501</c:v>
                </c:pt>
                <c:pt idx="627">
                  <c:v>0.15319903691814299</c:v>
                </c:pt>
                <c:pt idx="628">
                  <c:v>0.152608612336501</c:v>
                </c:pt>
                <c:pt idx="629">
                  <c:v>0.15202045972724401</c:v>
                </c:pt>
                <c:pt idx="630">
                  <c:v>0.15143457038095501</c:v>
                </c:pt>
                <c:pt idx="631">
                  <c:v>0.15085093562127999</c:v>
                </c:pt>
                <c:pt idx="632">
                  <c:v>0.150269546804747</c:v>
                </c:pt>
                <c:pt idx="633">
                  <c:v>0.149690395320694</c:v>
                </c:pt>
                <c:pt idx="634">
                  <c:v>0.14911347259111499</c:v>
                </c:pt>
                <c:pt idx="635">
                  <c:v>0.14853877007057401</c:v>
                </c:pt>
                <c:pt idx="636">
                  <c:v>0.14796627924606701</c:v>
                </c:pt>
                <c:pt idx="637">
                  <c:v>0.14739599163690301</c:v>
                </c:pt>
                <c:pt idx="638">
                  <c:v>0.14682789879458799</c:v>
                </c:pt>
                <c:pt idx="639">
                  <c:v>0.14626199230268999</c:v>
                </c:pt>
                <c:pt idx="640">
                  <c:v>0.145698263776771</c:v>
                </c:pt>
                <c:pt idx="641">
                  <c:v>0.145136704864188</c:v>
                </c:pt>
                <c:pt idx="642">
                  <c:v>0.14457730724405099</c:v>
                </c:pt>
                <c:pt idx="643">
                  <c:v>0.14402006262706499</c:v>
                </c:pt>
                <c:pt idx="644">
                  <c:v>0.143464962755458</c:v>
                </c:pt>
                <c:pt idx="645">
                  <c:v>0.14291199940280999</c:v>
                </c:pt>
                <c:pt idx="646">
                  <c:v>0.142361164373914</c:v>
                </c:pt>
                <c:pt idx="647">
                  <c:v>0.14181244950480201</c:v>
                </c:pt>
                <c:pt idx="648">
                  <c:v>0.14126584666244299</c:v>
                </c:pt>
                <c:pt idx="649">
                  <c:v>0.140721347744797</c:v>
                </c:pt>
                <c:pt idx="650">
                  <c:v>0.14017894468055001</c:v>
                </c:pt>
                <c:pt idx="651">
                  <c:v>0.13963862942914301</c:v>
                </c:pt>
                <c:pt idx="652">
                  <c:v>0.13910039398055499</c:v>
                </c:pt>
                <c:pt idx="653">
                  <c:v>0.13856423035519999</c:v>
                </c:pt>
                <c:pt idx="654">
                  <c:v>0.138030130603883</c:v>
                </c:pt>
                <c:pt idx="655">
                  <c:v>0.13749808680762199</c:v>
                </c:pt>
                <c:pt idx="656">
                  <c:v>0.13696809107758601</c:v>
                </c:pt>
                <c:pt idx="657">
                  <c:v>0.13644013555488299</c:v>
                </c:pt>
                <c:pt idx="658">
                  <c:v>0.13591421241061999</c:v>
                </c:pt>
                <c:pt idx="659">
                  <c:v>0.13539031384560099</c:v>
                </c:pt>
                <c:pt idx="660">
                  <c:v>0.13486843209038099</c:v>
                </c:pt>
                <c:pt idx="661">
                  <c:v>0.13434855940503099</c:v>
                </c:pt>
                <c:pt idx="662">
                  <c:v>0.13383068807908899</c:v>
                </c:pt>
                <c:pt idx="663">
                  <c:v>0.13331481043148899</c:v>
                </c:pt>
                <c:pt idx="664">
                  <c:v>0.13280091881032999</c:v>
                </c:pt>
                <c:pt idx="665">
                  <c:v>0.132289005592932</c:v>
                </c:pt>
                <c:pt idx="666">
                  <c:v>0.13177906318552901</c:v>
                </c:pt>
                <c:pt idx="667">
                  <c:v>0.131271084023385</c:v>
                </c:pt>
                <c:pt idx="668">
                  <c:v>0.13076506057047799</c:v>
                </c:pt>
                <c:pt idx="669">
                  <c:v>0.13026098531956701</c:v>
                </c:pt>
                <c:pt idx="670">
                  <c:v>0.12975885079192401</c:v>
                </c:pt>
                <c:pt idx="671">
                  <c:v>0.12925864953737001</c:v>
                </c:pt>
                <c:pt idx="672">
                  <c:v>0.12876037413411001</c:v>
                </c:pt>
                <c:pt idx="673">
                  <c:v>0.12826401718854999</c:v>
                </c:pt>
                <c:pt idx="674">
                  <c:v>0.127769571335384</c:v>
                </c:pt>
                <c:pt idx="675">
                  <c:v>0.12727702923723699</c:v>
                </c:pt>
                <c:pt idx="676">
                  <c:v>0.12678638358482999</c:v>
                </c:pt>
                <c:pt idx="677">
                  <c:v>0.126297627096631</c:v>
                </c:pt>
                <c:pt idx="678">
                  <c:v>0.12581075251895299</c:v>
                </c:pt>
                <c:pt idx="679">
                  <c:v>0.125325752625676</c:v>
                </c:pt>
                <c:pt idx="680">
                  <c:v>0.124842620218267</c:v>
                </c:pt>
                <c:pt idx="681">
                  <c:v>0.124361348125645</c:v>
                </c:pt>
                <c:pt idx="682">
                  <c:v>0.12388192920404099</c:v>
                </c:pt>
                <c:pt idx="683">
                  <c:v>0.123404356336982</c:v>
                </c:pt>
                <c:pt idx="684">
                  <c:v>0.122928622435043</c:v>
                </c:pt>
                <c:pt idx="685">
                  <c:v>0.122454720435937</c:v>
                </c:pt>
                <c:pt idx="686">
                  <c:v>0.121982643304217</c:v>
                </c:pt>
                <c:pt idx="687">
                  <c:v>0.12151238403134999</c:v>
                </c:pt>
                <c:pt idx="688">
                  <c:v>0.12104393563546</c:v>
                </c:pt>
                <c:pt idx="689">
                  <c:v>0.120577291161381</c:v>
                </c:pt>
                <c:pt idx="690">
                  <c:v>0.12011244368045899</c:v>
                </c:pt>
                <c:pt idx="691">
                  <c:v>0.119649386290405</c:v>
                </c:pt>
                <c:pt idx="692">
                  <c:v>0.119188112115395</c:v>
                </c:pt>
                <c:pt idx="693">
                  <c:v>0.11872861430571</c:v>
                </c:pt>
                <c:pt idx="694">
                  <c:v>0.118270886037891</c:v>
                </c:pt>
                <c:pt idx="695">
                  <c:v>0.117814920514399</c:v>
                </c:pt>
                <c:pt idx="696">
                  <c:v>0.117360710963775</c:v>
                </c:pt>
                <c:pt idx="697">
                  <c:v>0.11690825064027099</c:v>
                </c:pt>
                <c:pt idx="698">
                  <c:v>0.11645753282400501</c:v>
                </c:pt>
                <c:pt idx="699">
                  <c:v>0.11600855082067001</c:v>
                </c:pt>
                <c:pt idx="700">
                  <c:v>0.115561297961526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0.99477553105958805</c:v>
                </c:pt>
                <c:pt idx="1">
                  <c:v>0.99432687678534304</c:v>
                </c:pt>
                <c:pt idx="2">
                  <c:v>0.99387960519749297</c:v>
                </c:pt>
                <c:pt idx="3">
                  <c:v>0.99343396721686195</c:v>
                </c:pt>
                <c:pt idx="4">
                  <c:v>0.99299078329680501</c:v>
                </c:pt>
                <c:pt idx="5">
                  <c:v>0.99255098068533598</c:v>
                </c:pt>
                <c:pt idx="6">
                  <c:v>0.99211548219338397</c:v>
                </c:pt>
                <c:pt idx="7">
                  <c:v>0.99168520592820297</c:v>
                </c:pt>
                <c:pt idx="8">
                  <c:v>0.99126106502372802</c:v>
                </c:pt>
                <c:pt idx="9">
                  <c:v>0.99084396736671099</c:v>
                </c:pt>
                <c:pt idx="10">
                  <c:v>0.99043481531738597</c:v>
                </c:pt>
                <c:pt idx="11">
                  <c:v>0.99003450542332305</c:v>
                </c:pt>
                <c:pt idx="12">
                  <c:v>0.98964392812504098</c:v>
                </c:pt>
                <c:pt idx="13">
                  <c:v>0.98926396745184197</c:v>
                </c:pt>
                <c:pt idx="14">
                  <c:v>0.988895500706229</c:v>
                </c:pt>
                <c:pt idx="15">
                  <c:v>0.98853939813512903</c:v>
                </c:pt>
                <c:pt idx="16">
                  <c:v>0.98819652258604196</c:v>
                </c:pt>
                <c:pt idx="17">
                  <c:v>0.98786772914606302</c:v>
                </c:pt>
                <c:pt idx="18">
                  <c:v>0.98755386476159801</c:v>
                </c:pt>
                <c:pt idx="19">
                  <c:v>0.98725576783640701</c:v>
                </c:pt>
                <c:pt idx="20">
                  <c:v>0.98697426780545205</c:v>
                </c:pt>
                <c:pt idx="21">
                  <c:v>0.98671018468178695</c:v>
                </c:pt>
                <c:pt idx="22">
                  <c:v>0.98646432857357602</c:v>
                </c:pt>
                <c:pt idx="23">
                  <c:v>0.98623749916803205</c:v>
                </c:pt>
                <c:pt idx="24">
                  <c:v>0.98603048517885095</c:v>
                </c:pt>
                <c:pt idx="25">
                  <c:v>0.98584406375344202</c:v>
                </c:pt>
                <c:pt idx="26">
                  <c:v>0.98567899983593699</c:v>
                </c:pt>
                <c:pt idx="27">
                  <c:v>0.98553604548165397</c:v>
                </c:pt>
                <c:pt idx="28">
                  <c:v>0.98541593911833003</c:v>
                </c:pt>
                <c:pt idx="29">
                  <c:v>0.98531940474905799</c:v>
                </c:pt>
                <c:pt idx="30">
                  <c:v>0.98524715109144501</c:v>
                </c:pt>
                <c:pt idx="31">
                  <c:v>0.98519987064705705</c:v>
                </c:pt>
                <c:pt idx="32">
                  <c:v>0.98517823869471</c:v>
                </c:pt>
                <c:pt idx="33">
                  <c:v>0.98518291220066601</c:v>
                </c:pt>
                <c:pt idx="34">
                  <c:v>0.98521452863816805</c:v>
                </c:pt>
                <c:pt idx="35">
                  <c:v>0.985273704708163</c:v>
                </c:pt>
                <c:pt idx="36">
                  <c:v>0.98536103495233396</c:v>
                </c:pt>
                <c:pt idx="37">
                  <c:v>0.98547709024886998</c:v>
                </c:pt>
                <c:pt idx="38">
                  <c:v>0.98562241618056301</c:v>
                </c:pt>
                <c:pt idx="39">
                  <c:v>0.98579753126398095</c:v>
                </c:pt>
                <c:pt idx="40">
                  <c:v>0.98600292502751197</c:v>
                </c:pt>
                <c:pt idx="41">
                  <c:v>0.98623905592510097</c:v>
                </c:pt>
                <c:pt idx="42">
                  <c:v>0.98650634907136103</c:v>
                </c:pt>
                <c:pt idx="43">
                  <c:v>0.98680519378265397</c:v>
                </c:pt>
                <c:pt idx="44">
                  <c:v>0.98713594090740697</c:v>
                </c:pt>
                <c:pt idx="45">
                  <c:v>0.98749889992767304</c:v>
                </c:pt>
                <c:pt idx="46">
                  <c:v>0.98789433581247899</c:v>
                </c:pt>
                <c:pt idx="47">
                  <c:v>0.98832246560202797</c:v>
                </c:pt>
                <c:pt idx="48">
                  <c:v>0.98878345470022999</c:v>
                </c:pt>
                <c:pt idx="49">
                  <c:v>0.98927741285137205</c:v>
                </c:pt>
                <c:pt idx="50">
                  <c:v>0.98980438977501795</c:v>
                </c:pt>
                <c:pt idx="51">
                  <c:v>0.990364370431424</c:v>
                </c:pt>
                <c:pt idx="52">
                  <c:v>0.99095726988793198</c:v>
                </c:pt>
                <c:pt idx="53">
                  <c:v>0.99158292775495505</c:v>
                </c:pt>
                <c:pt idx="54">
                  <c:v>0.99224110215833605</c:v>
                </c:pt>
                <c:pt idx="55">
                  <c:v>0.99293146321306403</c:v>
                </c:pt>
                <c:pt idx="56">
                  <c:v>0.99365358596166098</c:v>
                </c:pt>
                <c:pt idx="57">
                  <c:v>0.99440694273904695</c:v>
                </c:pt>
                <c:pt idx="58">
                  <c:v>0.99519089492439905</c:v>
                </c:pt>
                <c:pt idx="59">
                  <c:v>0.99600468403962705</c:v>
                </c:pt>
                <c:pt idx="60">
                  <c:v>0.99684742215363398</c:v>
                </c:pt>
                <c:pt idx="61">
                  <c:v>0.99771808155167496</c:v>
                </c:pt>
                <c:pt idx="62">
                  <c:v>0.99861548363011698</c:v>
                </c:pt>
                <c:pt idx="63">
                  <c:v>0.99953828697884695</c:v>
                </c:pt>
                <c:pt idx="64">
                  <c:v>1.0047413053541301</c:v>
                </c:pt>
                <c:pt idx="65">
                  <c:v>1.0139871920048</c:v>
                </c:pt>
                <c:pt idx="66">
                  <c:v>1.02314747221751</c:v>
                </c:pt>
                <c:pt idx="67">
                  <c:v>1.03222241134225</c:v>
                </c:pt>
                <c:pt idx="68">
                  <c:v>1.04121246830153</c:v>
                </c:pt>
                <c:pt idx="69">
                  <c:v>1.0501182950034</c:v>
                </c:pt>
                <c:pt idx="70">
                  <c:v>1.05894073527028</c:v>
                </c:pt>
                <c:pt idx="71">
                  <c:v>1.0676808232683801</c:v>
                </c:pt>
                <c:pt idx="72">
                  <c:v>1.07633978142389</c:v>
                </c:pt>
                <c:pt idx="73">
                  <c:v>1.08491901781398</c:v>
                </c:pt>
                <c:pt idx="74">
                  <c:v>1.09342012302251</c:v>
                </c:pt>
                <c:pt idx="75">
                  <c:v>1.10184486645308</c:v>
                </c:pt>
                <c:pt idx="76">
                  <c:v>1.11019519209471</c:v>
                </c:pt>
                <c:pt idx="77">
                  <c:v>1.1184732137388</c:v>
                </c:pt>
                <c:pt idx="78">
                  <c:v>1.1266812096493799</c:v>
                </c:pt>
                <c:pt idx="79">
                  <c:v>1.1348216166929599</c:v>
                </c:pt>
                <c:pt idx="80">
                  <c:v>1.1428970239381</c:v>
                </c:pt>
                <c:pt idx="81">
                  <c:v>1.1509101657396601</c:v>
                </c:pt>
                <c:pt idx="82">
                  <c:v>1.1588639143273201</c:v>
                </c:pt>
                <c:pt idx="83">
                  <c:v>1.1667612719226701</c:v>
                </c:pt>
                <c:pt idx="84">
                  <c:v>1.17460536241439</c:v>
                </c:pt>
                <c:pt idx="85">
                  <c:v>1.1823994226257999</c:v>
                </c:pt>
                <c:pt idx="86">
                  <c:v>1.1901467932138801</c:v>
                </c:pt>
                <c:pt idx="87">
                  <c:v>1.1978509092434999</c:v>
                </c:pt>
                <c:pt idx="88">
                  <c:v>1.2055152904848701</c:v>
                </c:pt>
                <c:pt idx="89">
                  <c:v>1.2131435314863199</c:v>
                </c:pt>
                <c:pt idx="90">
                  <c:v>1.2207392914772801</c:v>
                </c:pt>
                <c:pt idx="91">
                  <c:v>1.2283062841600201</c:v>
                </c:pt>
                <c:pt idx="92">
                  <c:v>1.23584826744974</c:v>
                </c:pt>
                <c:pt idx="93">
                  <c:v>1.2433690332248899</c:v>
                </c:pt>
                <c:pt idx="94">
                  <c:v>1.2508723971492901</c:v>
                </c:pt>
                <c:pt idx="95">
                  <c:v>1.25836218862788</c:v>
                </c:pt>
                <c:pt idx="96">
                  <c:v>1.2658422409563299</c:v>
                </c:pt>
                <c:pt idx="97">
                  <c:v>1.27331638172297</c:v>
                </c:pt>
                <c:pt idx="98">
                  <c:v>1.2807884235184299</c:v>
                </c:pt>
                <c:pt idx="99">
                  <c:v>1.28826215500499</c:v>
                </c:pt>
                <c:pt idx="100">
                  <c:v>1.295741332393</c:v>
                </c:pt>
                <c:pt idx="101">
                  <c:v>1.3032296713671001</c:v>
                </c:pt>
                <c:pt idx="102">
                  <c:v>1.31073083949938</c:v>
                </c:pt>
                <c:pt idx="103">
                  <c:v>1.31824844918082</c:v>
                </c:pt>
                <c:pt idx="104">
                  <c:v>1.3257860510962201</c:v>
                </c:pt>
                <c:pt idx="105">
                  <c:v>1.3333471282616101</c:v>
                </c:pt>
                <c:pt idx="106">
                  <c:v>1.3409350906369</c:v>
                </c:pt>
                <c:pt idx="107">
                  <c:v>1.3485532703201899</c:v>
                </c:pt>
                <c:pt idx="108">
                  <c:v>1.35620491732431</c:v>
                </c:pt>
                <c:pt idx="109">
                  <c:v>1.3638931959305201</c:v>
                </c:pt>
                <c:pt idx="110">
                  <c:v>1.37162118160873</c:v>
                </c:pt>
                <c:pt idx="111">
                  <c:v>1.37939185848916</c:v>
                </c:pt>
                <c:pt idx="112">
                  <c:v>1.38720811736572</c:v>
                </c:pt>
                <c:pt idx="113">
                  <c:v>1.3950727542077599</c:v>
                </c:pt>
                <c:pt idx="114">
                  <c:v>1.40298846915369</c:v>
                </c:pt>
                <c:pt idx="115">
                  <c:v>1.4109578659573501</c:v>
                </c:pt>
                <c:pt idx="116">
                  <c:v>1.4189834518559601</c:v>
                </c:pt>
                <c:pt idx="117">
                  <c:v>1.4270676378271101</c:v>
                </c:pt>
                <c:pt idx="118">
                  <c:v>1.4352127392013601</c:v>
                </c:pt>
                <c:pt idx="119">
                  <c:v>1.44342097659658</c:v>
                </c:pt>
                <c:pt idx="120">
                  <c:v>1.45169447714026</c:v>
                </c:pt>
                <c:pt idx="121">
                  <c:v>1.4600352759465001</c:v>
                </c:pt>
                <c:pt idx="122">
                  <c:v>1.4684453178151999</c:v>
                </c:pt>
                <c:pt idx="123">
                  <c:v>1.47692645912217</c:v>
                </c:pt>
                <c:pt idx="124">
                  <c:v>1.48548046987024</c:v>
                </c:pt>
                <c:pt idx="125">
                  <c:v>1.49410903587301</c:v>
                </c:pt>
                <c:pt idx="126">
                  <c:v>1.5028137610447501</c:v>
                </c:pt>
                <c:pt idx="127">
                  <c:v>1.51159616977172</c:v>
                </c:pt>
                <c:pt idx="128">
                  <c:v>1.5204577093421801</c:v>
                </c:pt>
                <c:pt idx="129">
                  <c:v>1.5293997524143099</c:v>
                </c:pt>
                <c:pt idx="130">
                  <c:v>1.5384235995031199</c:v>
                </c:pt>
                <c:pt idx="131">
                  <c:v>1.54753048146969</c:v>
                </c:pt>
                <c:pt idx="132">
                  <c:v>1.55672156199741</c:v>
                </c:pt>
                <c:pt idx="133">
                  <c:v>1.56599794004244</c:v>
                </c:pt>
                <c:pt idx="134">
                  <c:v>1.57536065224656</c:v>
                </c:pt>
                <c:pt idx="135">
                  <c:v>1.5848106753028299</c:v>
                </c:pt>
                <c:pt idx="136">
                  <c:v>1.5943489282657199</c:v>
                </c:pt>
                <c:pt idx="137">
                  <c:v>1.60397627479876</c:v>
                </c:pt>
                <c:pt idx="138">
                  <c:v>1.6136935253542899</c:v>
                </c:pt>
                <c:pt idx="139">
                  <c:v>1.62350143928084</c:v>
                </c:pt>
                <c:pt idx="140">
                  <c:v>1.6334007268548301</c:v>
                </c:pt>
                <c:pt idx="141">
                  <c:v>1.6433920512344999</c:v>
                </c:pt>
                <c:pt idx="142">
                  <c:v>1.6534760303343099</c:v>
                </c:pt>
                <c:pt idx="143">
                  <c:v>1.66365323861953</c:v>
                </c:pt>
                <c:pt idx="144">
                  <c:v>1.6739242088207</c:v>
                </c:pt>
                <c:pt idx="145">
                  <c:v>1.68428943356894</c:v>
                </c:pt>
                <c:pt idx="146">
                  <c:v>1.6947493669529099</c:v>
                </c:pt>
                <c:pt idx="147">
                  <c:v>1.70530442599928</c:v>
                </c:pt>
                <c:pt idx="148">
                  <c:v>1.7159549920786099</c:v>
                </c:pt>
                <c:pt idx="149">
                  <c:v>1.7267014122388</c:v>
                </c:pt>
                <c:pt idx="150">
                  <c:v>1.7375440004688401</c:v>
                </c:pt>
                <c:pt idx="151">
                  <c:v>1.74848303889548</c:v>
                </c:pt>
                <c:pt idx="152">
                  <c:v>1.75951877891582</c:v>
                </c:pt>
                <c:pt idx="153">
                  <c:v>1.7706514422688699</c:v>
                </c:pt>
                <c:pt idx="154">
                  <c:v>1.78188122204915</c:v>
                </c:pt>
                <c:pt idx="155">
                  <c:v>1.79320828366569</c:v>
                </c:pt>
                <c:pt idx="156">
                  <c:v>1.8046327657496</c:v>
                </c:pt>
                <c:pt idx="157">
                  <c:v>1.81615478101343</c:v>
                </c:pt>
                <c:pt idx="158">
                  <c:v>1.8277744170658099</c:v>
                </c:pt>
                <c:pt idx="159">
                  <c:v>1.8394917371844499</c:v>
                </c:pt>
                <c:pt idx="160">
                  <c:v>1.8513067810507999</c:v>
                </c:pt>
                <c:pt idx="161">
                  <c:v>1.8632195654552499</c:v>
                </c:pt>
                <c:pt idx="162">
                  <c:v>1.87523009750616</c:v>
                </c:pt>
                <c:pt idx="163">
                  <c:v>1.88733842106992</c:v>
                </c:pt>
                <c:pt idx="164">
                  <c:v>1.89954461467073</c:v>
                </c:pt>
                <c:pt idx="165">
                  <c:v>1.91184878603243</c:v>
                </c:pt>
                <c:pt idx="166">
                  <c:v>1.9242510706068701</c:v>
                </c:pt>
                <c:pt idx="167">
                  <c:v>1.9367516302030401</c:v>
                </c:pt>
                <c:pt idx="168">
                  <c:v>1.9493506517096499</c:v>
                </c:pt>
                <c:pt idx="169">
                  <c:v>1.96204834590438</c:v>
                </c:pt>
                <c:pt idx="170">
                  <c:v>1.9748449463434901</c:v>
                </c:pt>
                <c:pt idx="171">
                  <c:v>1.98774070832613</c:v>
                </c:pt>
                <c:pt idx="172">
                  <c:v>2.0007359079278602</c:v>
                </c:pt>
                <c:pt idx="173">
                  <c:v>2.0138308410985499</c:v>
                </c:pt>
                <c:pt idx="174">
                  <c:v>2.0270258228201201</c:v>
                </c:pt>
                <c:pt idx="175">
                  <c:v>2.0403211863197299</c:v>
                </c:pt>
                <c:pt idx="176">
                  <c:v>2.0537172823347798</c:v>
                </c:pt>
                <c:pt idx="177">
                  <c:v>2.0672144784259099</c:v>
                </c:pt>
                <c:pt idx="178">
                  <c:v>2.0808131583347902</c:v>
                </c:pt>
                <c:pt idx="179">
                  <c:v>2.0945137213835401</c:v>
                </c:pt>
                <c:pt idx="180">
                  <c:v>2.1083165819130198</c:v>
                </c:pt>
                <c:pt idx="181">
                  <c:v>2.1222221687572902</c:v>
                </c:pt>
                <c:pt idx="182">
                  <c:v>2.1362309247517302</c:v>
                </c:pt>
                <c:pt idx="183">
                  <c:v>2.1503433062728301</c:v>
                </c:pt>
                <c:pt idx="184">
                  <c:v>2.1645597828071299</c:v>
                </c:pt>
                <c:pt idx="185">
                  <c:v>2.1788808365478198</c:v>
                </c:pt>
                <c:pt idx="186">
                  <c:v>2.1933069620168202</c:v>
                </c:pt>
                <c:pt idx="187">
                  <c:v>2.2078386657109301</c:v>
                </c:pt>
                <c:pt idx="188">
                  <c:v>2.2224764657703902</c:v>
                </c:pt>
                <c:pt idx="189">
                  <c:v>2.23722089166837</c:v>
                </c:pt>
                <c:pt idx="190">
                  <c:v>2.2520724839201698</c:v>
                </c:pt>
                <c:pt idx="191">
                  <c:v>2.2670317938108302</c:v>
                </c:pt>
                <c:pt idx="192">
                  <c:v>2.2820993831399301</c:v>
                </c:pt>
                <c:pt idx="193">
                  <c:v>2.2972758239826101</c:v>
                </c:pt>
                <c:pt idx="194">
                  <c:v>2.3125616984658199</c:v>
                </c:pt>
                <c:pt idx="195">
                  <c:v>2.3279575985587</c:v>
                </c:pt>
                <c:pt idx="196">
                  <c:v>2.3434641258764999</c:v>
                </c:pt>
                <c:pt idx="197">
                  <c:v>2.3590818914969098</c:v>
                </c:pt>
                <c:pt idx="198">
                  <c:v>2.3748115157884002</c:v>
                </c:pt>
                <c:pt idx="199">
                  <c:v>2.3906536282495301</c:v>
                </c:pt>
                <c:pt idx="200">
                  <c:v>2.4066088673588202</c:v>
                </c:pt>
                <c:pt idx="201">
                  <c:v>2.4226778804345099</c:v>
                </c:pt>
                <c:pt idx="202">
                  <c:v>2.4388613235034899</c:v>
                </c:pt>
                <c:pt idx="203">
                  <c:v>2.4551598611791601</c:v>
                </c:pt>
                <c:pt idx="204">
                  <c:v>2.4715741665474402</c:v>
                </c:pt>
                <c:pt idx="205">
                  <c:v>2.4881049210606001</c:v>
                </c:pt>
                <c:pt idx="206">
                  <c:v>2.5047528144385098</c:v>
                </c:pt>
                <c:pt idx="207">
                  <c:v>2.52151854457678</c:v>
                </c:pt>
                <c:pt idx="208">
                  <c:v>2.53840281746157</c:v>
                </c:pt>
                <c:pt idx="209">
                  <c:v>2.5554063470905302</c:v>
                </c:pt>
                <c:pt idx="210">
                  <c:v>2.57252985539969</c:v>
                </c:pt>
                <c:pt idx="211">
                  <c:v>2.5897740721959099</c:v>
                </c:pt>
                <c:pt idx="212">
                  <c:v>2.6071397350946399</c:v>
                </c:pt>
                <c:pt idx="213">
                  <c:v>2.6246275894626399</c:v>
                </c:pt>
                <c:pt idx="214">
                  <c:v>2.6422383883655098</c:v>
                </c:pt>
                <c:pt idx="215">
                  <c:v>2.6599728925196802</c:v>
                </c:pt>
                <c:pt idx="216">
                  <c:v>2.67783187024874</c:v>
                </c:pt>
                <c:pt idx="217">
                  <c:v>2.6958160974437702</c:v>
                </c:pt>
                <c:pt idx="218">
                  <c:v>2.71392635752759</c:v>
                </c:pt>
                <c:pt idx="219">
                  <c:v>2.7321634414227001</c:v>
                </c:pt>
                <c:pt idx="220">
                  <c:v>2.75052814752264</c:v>
                </c:pt>
                <c:pt idx="221">
                  <c:v>2.76902128166682</c:v>
                </c:pt>
                <c:pt idx="222">
                  <c:v>2.78764365711839</c:v>
                </c:pt>
                <c:pt idx="223">
                  <c:v>2.80639609454526</c:v>
                </c:pt>
                <c:pt idx="224">
                  <c:v>2.8252794220039101</c:v>
                </c:pt>
                <c:pt idx="225">
                  <c:v>2.8442944749260199</c:v>
                </c:pt>
                <c:pt idx="226">
                  <c:v>2.86344209610778</c:v>
                </c:pt>
                <c:pt idx="227">
                  <c:v>2.8827231357015801</c:v>
                </c:pt>
                <c:pt idx="228">
                  <c:v>2.9021384512102801</c:v>
                </c:pt>
                <c:pt idx="229">
                  <c:v>2.9216889074836501</c:v>
                </c:pt>
                <c:pt idx="230">
                  <c:v>2.9413753767171298</c:v>
                </c:pt>
                <c:pt idx="231">
                  <c:v>2.9611987384526102</c:v>
                </c:pt>
                <c:pt idx="232">
                  <c:v>2.9811598795813099</c:v>
                </c:pt>
                <c:pt idx="233">
                  <c:v>3.0012596943486201</c:v>
                </c:pt>
                <c:pt idx="234">
                  <c:v>3.0214990843607001</c:v>
                </c:pt>
                <c:pt idx="235">
                  <c:v>3.0418789585930299</c:v>
                </c:pt>
                <c:pt idx="236">
                  <c:v>3.0624002334006102</c:v>
                </c:pt>
                <c:pt idx="237">
                  <c:v>3.0830638325297999</c:v>
                </c:pt>
                <c:pt idx="238">
                  <c:v>3.10387068713182</c:v>
                </c:pt>
                <c:pt idx="239">
                  <c:v>3.1248217357777501</c:v>
                </c:pt>
                <c:pt idx="240">
                  <c:v>3.1459179244750501</c:v>
                </c:pt>
                <c:pt idx="241">
                  <c:v>3.1671602066855198</c:v>
                </c:pt>
                <c:pt idx="242">
                  <c:v>3.1885495433445898</c:v>
                </c:pt>
                <c:pt idx="243">
                  <c:v>3.2100869028820198</c:v>
                </c:pt>
                <c:pt idx="244">
                  <c:v>3.2317732612438501</c:v>
                </c:pt>
                <c:pt idx="245">
                  <c:v>3.2536096019156502</c:v>
                </c:pt>
                <c:pt idx="246">
                  <c:v>3.27559691594691</c:v>
                </c:pt>
                <c:pt idx="247">
                  <c:v>3.2977362019766798</c:v>
                </c:pt>
                <c:pt idx="248">
                  <c:v>3.3200284662603301</c:v>
                </c:pt>
                <c:pt idx="249">
                  <c:v>3.3424747226973701</c:v>
                </c:pt>
                <c:pt idx="250">
                  <c:v>3.3650759928604299</c:v>
                </c:pt>
                <c:pt idx="251">
                  <c:v>3.3878333060252199</c:v>
                </c:pt>
                <c:pt idx="252">
                  <c:v>3.4107476992015302</c:v>
                </c:pt>
                <c:pt idx="253">
                  <c:v>3.4338202171652101</c:v>
                </c:pt>
                <c:pt idx="254">
                  <c:v>3.4570519124911399</c:v>
                </c:pt>
                <c:pt idx="255">
                  <c:v>3.4804438455871001</c:v>
                </c:pt>
                <c:pt idx="256">
                  <c:v>3.50399708472859</c:v>
                </c:pt>
                <c:pt idx="257">
                  <c:v>3.5277127060945399</c:v>
                </c:pt>
                <c:pt idx="258">
                  <c:v>3.5515917938038601</c:v>
                </c:pt>
                <c:pt idx="259">
                  <c:v>3.57563543995292</c:v>
                </c:pt>
                <c:pt idx="260">
                  <c:v>3.5998447446537498</c:v>
                </c:pt>
                <c:pt idx="261">
                  <c:v>3.6242208160731901</c:v>
                </c:pt>
                <c:pt idx="262">
                  <c:v>3.6487647704727602</c:v>
                </c:pt>
                <c:pt idx="263">
                  <c:v>3.6734777322493199</c:v>
                </c:pt>
                <c:pt idx="264">
                  <c:v>3.6983608339765301</c:v>
                </c:pt>
                <c:pt idx="265">
                  <c:v>3.72341521644704</c:v>
                </c:pt>
                <c:pt idx="266">
                  <c:v>3.74864202871548</c:v>
                </c:pt>
                <c:pt idx="267">
                  <c:v>3.7740424281420899</c:v>
                </c:pt>
                <c:pt idx="268">
                  <c:v>3.7996175804371499</c:v>
                </c:pt>
                <c:pt idx="269">
                  <c:v>3.8253686597060699</c:v>
                </c:pt>
                <c:pt idx="270">
                  <c:v>3.8512968484952301</c:v>
                </c:pt>
                <c:pt idx="271">
                  <c:v>3.87740333783844</c:v>
                </c:pt>
                <c:pt idx="272">
                  <c:v>3.90368932730413</c:v>
                </c:pt>
                <c:pt idx="273">
                  <c:v>3.9301560250431899</c:v>
                </c:pt>
                <c:pt idx="274">
                  <c:v>3.9568046478374801</c:v>
                </c:pt>
                <c:pt idx="275">
                  <c:v>3.9836364211489701</c:v>
                </c:pt>
                <c:pt idx="276">
                  <c:v>4.0106525791695598</c:v>
                </c:pt>
                <c:pt idx="277">
                  <c:v>4.0378543648715404</c:v>
                </c:pt>
                <c:pt idx="278">
                  <c:v>4.0652430300586397</c:v>
                </c:pt>
                <c:pt idx="279">
                  <c:v>4.0928198354176999</c:v>
                </c:pt>
                <c:pt idx="280">
                  <c:v>4.1205860505710596</c:v>
                </c:pt>
                <c:pt idx="281">
                  <c:v>4.1485429541294803</c:v>
                </c:pt>
                <c:pt idx="282">
                  <c:v>4.1766918337456502</c:v>
                </c:pt>
                <c:pt idx="283">
                  <c:v>4.2050339861683703</c:v>
                </c:pt>
                <c:pt idx="284">
                  <c:v>4.2335707172973196</c:v>
                </c:pt>
                <c:pt idx="285">
                  <c:v>4.2623033422383703</c:v>
                </c:pt>
                <c:pt idx="286">
                  <c:v>4.2912331853595802</c:v>
                </c:pt>
                <c:pt idx="287">
                  <c:v>4.32036158034769</c:v>
                </c:pt>
                <c:pt idx="288">
                  <c:v>4.34968987026524</c:v>
                </c:pt>
                <c:pt idx="289">
                  <c:v>4.3792194076083204</c:v>
                </c:pt>
                <c:pt idx="290">
                  <c:v>4.4089515543648297</c:v>
                </c:pt>
                <c:pt idx="291">
                  <c:v>4.4388876820733403</c:v>
                </c:pt>
                <c:pt idx="292">
                  <c:v>4.4690291718825303</c:v>
                </c:pt>
                <c:pt idx="293">
                  <c:v>4.4993774146112298</c:v>
                </c:pt>
                <c:pt idx="294">
                  <c:v>4.5299338108090001</c:v>
                </c:pt>
                <c:pt idx="295">
                  <c:v>4.5606997708172603</c:v>
                </c:pt>
                <c:pt idx="296">
                  <c:v>4.5916767148311299</c:v>
                </c:pt>
                <c:pt idx="297">
                  <c:v>4.6228660729615703</c:v>
                </c:pt>
                <c:pt idx="298">
                  <c:v>4.6542692852983603</c:v>
                </c:pt>
                <c:pt idx="299">
                  <c:v>4.6858878019735197</c:v>
                </c:pt>
                <c:pt idx="300">
                  <c:v>4.7177230832252803</c:v>
                </c:pt>
                <c:pt idx="301">
                  <c:v>4.7497765994627104</c:v>
                </c:pt>
                <c:pt idx="302">
                  <c:v>4.7820498313307498</c:v>
                </c:pt>
                <c:pt idx="303">
                  <c:v>4.8145442697760403</c:v>
                </c:pt>
                <c:pt idx="304">
                  <c:v>4.8472614161130698</c:v>
                </c:pt>
                <c:pt idx="305">
                  <c:v>4.8802027820910698</c:v>
                </c:pt>
                <c:pt idx="306">
                  <c:v>4.91336988996144</c:v>
                </c:pt>
                <c:pt idx="307">
                  <c:v>4.94676427254561</c:v>
                </c:pt>
                <c:pt idx="308">
                  <c:v>4.9803874733036801</c:v>
                </c:pt>
                <c:pt idx="309">
                  <c:v>5.0142410464034297</c:v>
                </c:pt>
                <c:pt idx="310">
                  <c:v>5.0483265567900801</c:v>
                </c:pt>
                <c:pt idx="311">
                  <c:v>5.0826455802564396</c:v>
                </c:pt>
                <c:pt idx="312">
                  <c:v>5.11719970351374</c:v>
                </c:pt>
                <c:pt idx="313">
                  <c:v>5.1519905242630699</c:v>
                </c:pt>
                <c:pt idx="314">
                  <c:v>5.1870196512672102</c:v>
                </c:pt>
                <c:pt idx="315">
                  <c:v>5.2222887044232698</c:v>
                </c:pt>
                <c:pt idx="316">
                  <c:v>5.2577993148357596</c:v>
                </c:pt>
                <c:pt idx="317">
                  <c:v>5.2935531248901899</c:v>
                </c:pt>
                <c:pt idx="318">
                  <c:v>5.3295517883274499</c:v>
                </c:pt>
                <c:pt idx="319">
                  <c:v>5.3657969703185202</c:v>
                </c:pt>
                <c:pt idx="320">
                  <c:v>5.4022903475400197</c:v>
                </c:pt>
                <c:pt idx="321">
                  <c:v>5.4390336082500701</c:v>
                </c:pt>
                <c:pt idx="322">
                  <c:v>5.476028452365</c:v>
                </c:pt>
                <c:pt idx="323">
                  <c:v>5.5132765915364397</c:v>
                </c:pt>
                <c:pt idx="324">
                  <c:v>5.5507797492291697</c:v>
                </c:pt>
                <c:pt idx="325">
                  <c:v>5.5885396607993396</c:v>
                </c:pt>
                <c:pt idx="326">
                  <c:v>5.6265580735735901</c:v>
                </c:pt>
                <c:pt idx="327">
                  <c:v>5.6648367469284899</c:v>
                </c:pt>
                <c:pt idx="328">
                  <c:v>5.7033774523706802</c:v>
                </c:pt>
                <c:pt idx="329">
                  <c:v>5.7421819736177202</c:v>
                </c:pt>
                <c:pt idx="330">
                  <c:v>5.7812521066793296</c:v>
                </c:pt>
                <c:pt idx="331">
                  <c:v>5.8205896599394196</c:v>
                </c:pt>
                <c:pt idx="332">
                  <c:v>5.8601964542386602</c:v>
                </c:pt>
                <c:pt idx="333">
                  <c:v>5.9000743229575896</c:v>
                </c:pt>
                <c:pt idx="334">
                  <c:v>5.9402251121005296</c:v>
                </c:pt>
                <c:pt idx="335">
                  <c:v>5.9806506803799504</c:v>
                </c:pt>
                <c:pt idx="336">
                  <c:v>6.0213528993014398</c:v>
                </c:pt>
                <c:pt idx="337">
                  <c:v>6.06233365324948</c:v>
                </c:pt>
                <c:pt idx="338">
                  <c:v>6.1035948395736703</c:v>
                </c:pt>
                <c:pt idx="339">
                  <c:v>6.14513836867566</c:v>
                </c:pt>
                <c:pt idx="340">
                  <c:v>6.1869661640967202</c:v>
                </c:pt>
                <c:pt idx="341">
                  <c:v>6.2290801626058698</c:v>
                </c:pt>
                <c:pt idx="342">
                  <c:v>6.2714823142888099</c:v>
                </c:pt>
                <c:pt idx="343">
                  <c:v>6.3141745826373397</c:v>
                </c:pt>
                <c:pt idx="344">
                  <c:v>6.3571589446394299</c:v>
                </c:pt>
                <c:pt idx="345">
                  <c:v>6.4004373908700902</c:v>
                </c:pt>
                <c:pt idx="346">
                  <c:v>6.4440119255827302</c:v>
                </c:pt>
                <c:pt idx="347">
                  <c:v>6.4878845668012701</c:v>
                </c:pt>
                <c:pt idx="348">
                  <c:v>6.5320573464128504</c:v>
                </c:pt>
                <c:pt idx="349">
                  <c:v>6.5765323102612996</c:v>
                </c:pt>
                <c:pt idx="350">
                  <c:v>6.6213115182411499</c:v>
                </c:pt>
                <c:pt idx="351">
                  <c:v>6.6663970443924301</c:v>
                </c:pt>
                <c:pt idx="352">
                  <c:v>6.7117909769960598</c:v>
                </c:pt>
                <c:pt idx="353">
                  <c:v>6.7574954186699703</c:v>
                </c:pt>
                <c:pt idx="354">
                  <c:v>6.8035124864658902</c:v>
                </c:pt>
                <c:pt idx="355">
                  <c:v>6.8498443119668497</c:v>
                </c:pt>
                <c:pt idx="356">
                  <c:v>6.8964930413852796</c:v>
                </c:pt>
                <c:pt idx="357">
                  <c:v>6.9434608356619796</c:v>
                </c:pt>
                <c:pt idx="358">
                  <c:v>6.9907498705655797</c:v>
                </c:pt>
                <c:pt idx="359">
                  <c:v>7.0383623367928498</c:v>
                </c:pt>
                <c:pt idx="360">
                  <c:v>7.0863004400697296</c:v>
                </c:pt>
                <c:pt idx="361">
                  <c:v>7.1345664012529202</c:v>
                </c:pt>
                <c:pt idx="362">
                  <c:v>7.1831624564324104</c:v>
                </c:pt>
                <c:pt idx="363">
                  <c:v>7.2320908570344704</c:v>
                </c:pt>
                <c:pt idx="364">
                  <c:v>7.28135386992561</c:v>
                </c:pt>
                <c:pt idx="365">
                  <c:v>7.3309537775171298</c:v>
                </c:pt>
                <c:pt idx="366">
                  <c:v>7.3808928778704397</c:v>
                </c:pt>
                <c:pt idx="367">
                  <c:v>7.4311734848031197</c:v>
                </c:pt>
                <c:pt idx="368">
                  <c:v>7.4817979279957099</c:v>
                </c:pt>
                <c:pt idx="369">
                  <c:v>7.5327685530992898</c:v>
                </c:pt>
                <c:pt idx="370">
                  <c:v>7.5840877218437601</c:v>
                </c:pt>
                <c:pt idx="371">
                  <c:v>7.6357578121469096</c:v>
                </c:pt>
                <c:pt idx="372">
                  <c:v>7.6877812182242904</c:v>
                </c:pt>
                <c:pt idx="373">
                  <c:v>7.7401603506996404</c:v>
                </c:pt>
                <c:pt idx="374">
                  <c:v>7.7928976367164999</c:v>
                </c:pt>
                <c:pt idx="375">
                  <c:v>7.8459955200501499</c:v>
                </c:pt>
                <c:pt idx="376">
                  <c:v>7.8994564612206304</c:v>
                </c:pt>
                <c:pt idx="377">
                  <c:v>7.9532829376064296</c:v>
                </c:pt>
                <c:pt idx="378">
                  <c:v>8.0074774435589404</c:v>
                </c:pt>
                <c:pt idx="379">
                  <c:v>8.0620424905179</c:v>
                </c:pt>
                <c:pt idx="380">
                  <c:v>8.1169806071272603</c:v>
                </c:pt>
                <c:pt idx="381">
                  <c:v>8.1722943393523995</c:v>
                </c:pt>
                <c:pt idx="382">
                  <c:v>8.2279862505975103</c:v>
                </c:pt>
                <c:pt idx="383">
                  <c:v>8.2840589218243892</c:v>
                </c:pt>
                <c:pt idx="384">
                  <c:v>8.3405149516716897</c:v>
                </c:pt>
                <c:pt idx="385">
                  <c:v>8.3973569565751696</c:v>
                </c:pt>
                <c:pt idx="386">
                  <c:v>8.4545875708886804</c:v>
                </c:pt>
                <c:pt idx="387">
                  <c:v>8.5122094470059597</c:v>
                </c:pt>
                <c:pt idx="388">
                  <c:v>8.5702252554834892</c:v>
                </c:pt>
                <c:pt idx="389">
                  <c:v>8.6286376851639393</c:v>
                </c:pt>
                <c:pt idx="390">
                  <c:v>8.6874494433006504</c:v>
                </c:pt>
                <c:pt idx="391">
                  <c:v>8.7466632556828507</c:v>
                </c:pt>
                <c:pt idx="392">
                  <c:v>8.8062818667618501</c:v>
                </c:pt>
                <c:pt idx="393">
                  <c:v>8.8663080397779606</c:v>
                </c:pt>
                <c:pt idx="394">
                  <c:v>8.9267445568885506</c:v>
                </c:pt>
                <c:pt idx="395">
                  <c:v>8.9875942192966605</c:v>
                </c:pt>
                <c:pt idx="396">
                  <c:v>9.0488598473808093</c:v>
                </c:pt>
                <c:pt idx="397">
                  <c:v>9.1105442808253692</c:v>
                </c:pt>
                <c:pt idx="398">
                  <c:v>9.1726503787522997</c:v>
                </c:pt>
                <c:pt idx="399">
                  <c:v>9.2351810198532398</c:v>
                </c:pt>
                <c:pt idx="400">
                  <c:v>9.2981391025229492</c:v>
                </c:pt>
                <c:pt idx="401">
                  <c:v>9.3615275449935709</c:v>
                </c:pt>
                <c:pt idx="402">
                  <c:v>9.4253492854695509</c:v>
                </c:pt>
                <c:pt idx="403">
                  <c:v>9.4896072822639201</c:v>
                </c:pt>
                <c:pt idx="404">
                  <c:v>9.5543045139351594</c:v>
                </c:pt>
                <c:pt idx="405">
                  <c:v>9.6194439794252098</c:v>
                </c:pt>
                <c:pt idx="406">
                  <c:v>9.6850286981983196</c:v>
                </c:pt>
                <c:pt idx="407">
                  <c:v>9.7510617103809807</c:v>
                </c:pt>
                <c:pt idx="408">
                  <c:v>9.8175460769026195</c:v>
                </c:pt>
                <c:pt idx="409">
                  <c:v>9.8844848796375402</c:v>
                </c:pt>
                <c:pt idx="410">
                  <c:v>9.9518812215475201</c:v>
                </c:pt>
                <c:pt idx="411">
                  <c:v>10.0197382268257</c:v>
                </c:pt>
                <c:pt idx="412">
                  <c:v>10.088059041041101</c:v>
                </c:pt>
                <c:pt idx="413">
                  <c:v>10.1568468312849</c:v>
                </c:pt>
                <c:pt idx="414">
                  <c:v>10.226104786316199</c:v>
                </c:pt>
                <c:pt idx="415">
                  <c:v>10.2958361167109</c:v>
                </c:pt>
                <c:pt idx="416">
                  <c:v>10.3660440550095</c:v>
                </c:pt>
                <c:pt idx="417">
                  <c:v>10.436731855867601</c:v>
                </c:pt>
                <c:pt idx="418">
                  <c:v>10.5079027962061</c:v>
                </c:pt>
                <c:pt idx="419">
                  <c:v>10.5795601753635</c:v>
                </c:pt>
                <c:pt idx="420">
                  <c:v>10.6517073152487</c:v>
                </c:pt>
                <c:pt idx="421">
                  <c:v>10.724347560494699</c:v>
                </c:pt>
                <c:pt idx="422">
                  <c:v>10.797484278613901</c:v>
                </c:pt>
                <c:pt idx="423">
                  <c:v>10.8711208601541</c:v>
                </c:pt>
                <c:pt idx="424">
                  <c:v>10.9452607188553</c:v>
                </c:pt>
                <c:pt idx="425">
                  <c:v>11.0199072918086</c:v>
                </c:pt>
                <c:pt idx="426">
                  <c:v>11.095064039614799</c:v>
                </c:pt>
                <c:pt idx="427">
                  <c:v>11.1707344465452</c:v>
                </c:pt>
                <c:pt idx="428">
                  <c:v>11.246922020703</c:v>
                </c:pt>
                <c:pt idx="429">
                  <c:v>11.3236302941859</c:v>
                </c:pt>
                <c:pt idx="430">
                  <c:v>11.400862823249801</c:v>
                </c:pt>
                <c:pt idx="431">
                  <c:v>11.4786231884737</c:v>
                </c:pt>
                <c:pt idx="432">
                  <c:v>11.5569149949256</c:v>
                </c:pt>
                <c:pt idx="433">
                  <c:v>11.635741872329801</c:v>
                </c:pt>
                <c:pt idx="434">
                  <c:v>11.715107475234801</c:v>
                </c:pt>
                <c:pt idx="435">
                  <c:v>11.795015483183199</c:v>
                </c:pt>
                <c:pt idx="436">
                  <c:v>11.875469600882001</c:v>
                </c:pt>
                <c:pt idx="437">
                  <c:v>11.9564735583741</c:v>
                </c:pt>
                <c:pt idx="438">
                  <c:v>12.038031111211801</c:v>
                </c:pt>
                <c:pt idx="439">
                  <c:v>12.1201460406304</c:v>
                </c:pt>
                <c:pt idx="440">
                  <c:v>12.2028221537241</c:v>
                </c:pt>
                <c:pt idx="441">
                  <c:v>12.286063283621599</c:v>
                </c:pt>
                <c:pt idx="442">
                  <c:v>12.369873289664801</c:v>
                </c:pt>
                <c:pt idx="443">
                  <c:v>12.454256057586999</c:v>
                </c:pt>
                <c:pt idx="444">
                  <c:v>12.5392154996938</c:v>
                </c:pt>
                <c:pt idx="445">
                  <c:v>12.6247555550434</c:v>
                </c:pt>
                <c:pt idx="446">
                  <c:v>12.7108801896304</c:v>
                </c:pt>
                <c:pt idx="447">
                  <c:v>12.797593396569001</c:v>
                </c:pt>
                <c:pt idx="448">
                  <c:v>12.8848991962785</c:v>
                </c:pt>
                <c:pt idx="449">
                  <c:v>12.9728016366694</c:v>
                </c:pt>
                <c:pt idx="450">
                  <c:v>13.0613047933315</c:v>
                </c:pt>
                <c:pt idx="451">
                  <c:v>13.150412769722299</c:v>
                </c:pt>
                <c:pt idx="452">
                  <c:v>13.240129697357901</c:v>
                </c:pt>
                <c:pt idx="453">
                  <c:v>13.330459736004499</c:v>
                </c:pt>
                <c:pt idx="454">
                  <c:v>13.4214070738708</c:v>
                </c:pt>
                <c:pt idx="455">
                  <c:v>13.5129759278027</c:v>
                </c:pt>
                <c:pt idx="456">
                  <c:v>13.6051705434787</c:v>
                </c:pt>
                <c:pt idx="457">
                  <c:v>13.697995195606699</c:v>
                </c:pt>
                <c:pt idx="458">
                  <c:v>13.791454188122501</c:v>
                </c:pt>
                <c:pt idx="459">
                  <c:v>13.885551854389</c:v>
                </c:pt>
                <c:pt idx="460">
                  <c:v>13.9802925573976</c:v>
                </c:pt>
                <c:pt idx="461">
                  <c:v>14.0756806899703</c:v>
                </c:pt>
                <c:pt idx="462">
                  <c:v>14.171720674963099</c:v>
                </c:pt>
                <c:pt idx="463">
                  <c:v>14.2684169654722</c:v>
                </c:pt>
                <c:pt idx="464">
                  <c:v>14.365774045038901</c:v>
                </c:pt>
                <c:pt idx="465">
                  <c:v>14.463796427859</c:v>
                </c:pt>
                <c:pt idx="466">
                  <c:v>14.562488658991599</c:v>
                </c:pt>
                <c:pt idx="467">
                  <c:v>14.6618553145695</c:v>
                </c:pt>
                <c:pt idx="468">
                  <c:v>14.7619010020123</c:v>
                </c:pt>
                <c:pt idx="469">
                  <c:v>14.8626303602391</c:v>
                </c:pt>
                <c:pt idx="470">
                  <c:v>14.9640480598846</c:v>
                </c:pt>
                <c:pt idx="471">
                  <c:v>15.0661588035151</c:v>
                </c:pt>
                <c:pt idx="472">
                  <c:v>15.168967325846801</c:v>
                </c:pt>
                <c:pt idx="473">
                  <c:v>15.272478393965301</c:v>
                </c:pt>
                <c:pt idx="474">
                  <c:v>15.3766968075471</c:v>
                </c:pt>
                <c:pt idx="475">
                  <c:v>15.481627399081701</c:v>
                </c:pt>
                <c:pt idx="476">
                  <c:v>15.587275034095899</c:v>
                </c:pt>
                <c:pt idx="477">
                  <c:v>15.693644611379799</c:v>
                </c:pt>
                <c:pt idx="478">
                  <c:v>15.800741063213399</c:v>
                </c:pt>
                <c:pt idx="479">
                  <c:v>15.9085693555962</c:v>
                </c:pt>
                <c:pt idx="480">
                  <c:v>16.0171344884766</c:v>
                </c:pt>
                <c:pt idx="481">
                  <c:v>16.126441495984501</c:v>
                </c:pt>
                <c:pt idx="482">
                  <c:v>16.2364954466649</c:v>
                </c:pt>
                <c:pt idx="483">
                  <c:v>16.347301443711899</c:v>
                </c:pt>
                <c:pt idx="484">
                  <c:v>16.458864625207202</c:v>
                </c:pt>
                <c:pt idx="485">
                  <c:v>16.571190164356601</c:v>
                </c:pt>
                <c:pt idx="486">
                  <c:v>16.684283269731299</c:v>
                </c:pt>
                <c:pt idx="487">
                  <c:v>16.798149185508699</c:v>
                </c:pt>
                <c:pt idx="488">
                  <c:v>16.912793191716201</c:v>
                </c:pt>
                <c:pt idx="489">
                  <c:v>17.028220604475599</c:v>
                </c:pt>
                <c:pt idx="490">
                  <c:v>17.144436776250501</c:v>
                </c:pt>
                <c:pt idx="491">
                  <c:v>17.2614470960932</c:v>
                </c:pt>
                <c:pt idx="492">
                  <c:v>17.379256989896199</c:v>
                </c:pt>
                <c:pt idx="493">
                  <c:v>17.497871920643199</c:v>
                </c:pt>
                <c:pt idx="494">
                  <c:v>17.617297388661999</c:v>
                </c:pt>
                <c:pt idx="495">
                  <c:v>17.737538931880799</c:v>
                </c:pt>
                <c:pt idx="496">
                  <c:v>17.858602126084101</c:v>
                </c:pt>
                <c:pt idx="497">
                  <c:v>17.980492585171799</c:v>
                </c:pt>
                <c:pt idx="498">
                  <c:v>18.1032159614197</c:v>
                </c:pt>
                <c:pt idx="499">
                  <c:v>18.226777945741201</c:v>
                </c:pt>
                <c:pt idx="500">
                  <c:v>18.351184267951702</c:v>
                </c:pt>
                <c:pt idx="501">
                  <c:v>18.476440697034999</c:v>
                </c:pt>
                <c:pt idx="502">
                  <c:v>18.602553041409099</c:v>
                </c:pt>
                <c:pt idx="503">
                  <c:v>18.7295271491977</c:v>
                </c:pt>
                <c:pt idx="504">
                  <c:v>18.857368908500099</c:v>
                </c:pt>
                <c:pt idx="505">
                  <c:v>18.986084247664898</c:v>
                </c:pt>
                <c:pt idx="506">
                  <c:v>19.1156791355655</c:v>
                </c:pt>
                <c:pt idx="507">
                  <c:v>19.246159581875201</c:v>
                </c:pt>
                <c:pt idx="508">
                  <c:v>19.3775316373485</c:v>
                </c:pt>
                <c:pt idx="509">
                  <c:v>19.5098013940997</c:v>
                </c:pt>
                <c:pt idx="510">
                  <c:v>19.642974985886699</c:v>
                </c:pt>
                <c:pt idx="511">
                  <c:v>19.777058588395199</c:v>
                </c:pt>
                <c:pt idx="512">
                  <c:v>19.9120584195249</c:v>
                </c:pt>
                <c:pt idx="513">
                  <c:v>20.0479807396787</c:v>
                </c:pt>
                <c:pt idx="514">
                  <c:v>20.184831852051801</c:v>
                </c:pt>
                <c:pt idx="515">
                  <c:v>20.322618102925599</c:v>
                </c:pt>
                <c:pt idx="516">
                  <c:v>20.461345881961499</c:v>
                </c:pt>
                <c:pt idx="517">
                  <c:v>20.6010216224972</c:v>
                </c:pt>
                <c:pt idx="518">
                  <c:v>20.741651801844998</c:v>
                </c:pt>
                <c:pt idx="519">
                  <c:v>20.883242941592702</c:v>
                </c:pt>
                <c:pt idx="520">
                  <c:v>21.025801607906399</c:v>
                </c:pt>
                <c:pt idx="521">
                  <c:v>21.169334411833699</c:v>
                </c:pt>
                <c:pt idx="522">
                  <c:v>21.313848009612499</c:v>
                </c:pt>
                <c:pt idx="523">
                  <c:v>21.459349102978099</c:v>
                </c:pt>
                <c:pt idx="524">
                  <c:v>21.605844439474499</c:v>
                </c:pt>
                <c:pt idx="525">
                  <c:v>21.7533408127683</c:v>
                </c:pt>
                <c:pt idx="526">
                  <c:v>21.901845062962501</c:v>
                </c:pt>
                <c:pt idx="527">
                  <c:v>22.0513640769151</c:v>
                </c:pt>
                <c:pt idx="528">
                  <c:v>22.2019047885581</c:v>
                </c:pt>
                <c:pt idx="529">
                  <c:v>22.353474179218399</c:v>
                </c:pt>
                <c:pt idx="530">
                  <c:v>22.506079277943002</c:v>
                </c:pt>
                <c:pt idx="531">
                  <c:v>22.659727161824598</c:v>
                </c:pt>
                <c:pt idx="532">
                  <c:v>22.814424956329699</c:v>
                </c:pt>
                <c:pt idx="533">
                  <c:v>22.970179835628901</c:v>
                </c:pt>
                <c:pt idx="534">
                  <c:v>23.126999022930299</c:v>
                </c:pt>
                <c:pt idx="535">
                  <c:v>23.284889790814901</c:v>
                </c:pt>
                <c:pt idx="536">
                  <c:v>23.4438594615734</c:v>
                </c:pt>
                <c:pt idx="537">
                  <c:v>23.6039154075456</c:v>
                </c:pt>
                <c:pt idx="538">
                  <c:v>23.765065051463498</c:v>
                </c:pt>
                <c:pt idx="539">
                  <c:v>23.927315866794601</c:v>
                </c:pt>
                <c:pt idx="540">
                  <c:v>24.0906753780895</c:v>
                </c:pt>
                <c:pt idx="541">
                  <c:v>24.255151161330001</c:v>
                </c:pt>
                <c:pt idx="542">
                  <c:v>24.420750844281699</c:v>
                </c:pt>
                <c:pt idx="543">
                  <c:v>24.5874821068467</c:v>
                </c:pt>
                <c:pt idx="544">
                  <c:v>24.7553526814213</c:v>
                </c:pt>
                <c:pt idx="545">
                  <c:v>24.924370353253899</c:v>
                </c:pt>
                <c:pt idx="546">
                  <c:v>25.094542960805398</c:v>
                </c:pt>
                <c:pt idx="547">
                  <c:v>25.265878396114399</c:v>
                </c:pt>
                <c:pt idx="548">
                  <c:v>25.438384605163101</c:v>
                </c:pt>
                <c:pt idx="549">
                  <c:v>25.612069588244701</c:v>
                </c:pt>
                <c:pt idx="550">
                  <c:v>25.786941400335699</c:v>
                </c:pt>
                <c:pt idx="551">
                  <c:v>25.963008151469801</c:v>
                </c:pt>
                <c:pt idx="552">
                  <c:v>26.140278007112599</c:v>
                </c:pt>
                <c:pt idx="553">
                  <c:v>26.318759188542199</c:v>
                </c:pt>
                <c:pt idx="554">
                  <c:v>26.498459973229998</c:v>
                </c:pt>
                <c:pt idx="555">
                  <c:v>26.679388695224802</c:v>
                </c:pt>
                <c:pt idx="556">
                  <c:v>26.8615537455386</c:v>
                </c:pt>
                <c:pt idx="557">
                  <c:v>27.044963572537402</c:v>
                </c:pt>
                <c:pt idx="558">
                  <c:v>27.229626682332299</c:v>
                </c:pt>
                <c:pt idx="559">
                  <c:v>27.4155516391736</c:v>
                </c:pt>
                <c:pt idx="560">
                  <c:v>27.602747065849201</c:v>
                </c:pt>
                <c:pt idx="561">
                  <c:v>27.791221644084601</c:v>
                </c:pt>
                <c:pt idx="562">
                  <c:v>27.9809841149447</c:v>
                </c:pt>
                <c:pt idx="563">
                  <c:v>28.172043279240199</c:v>
                </c:pt>
                <c:pt idx="564">
                  <c:v>28.364407997935999</c:v>
                </c:pt>
                <c:pt idx="565">
                  <c:v>28.558087192561899</c:v>
                </c:pt>
                <c:pt idx="566">
                  <c:v>28.753089845626299</c:v>
                </c:pt>
                <c:pt idx="567">
                  <c:v>28.949425001033301</c:v>
                </c:pt>
                <c:pt idx="568">
                  <c:v>29.1471017645028</c:v>
                </c:pt>
                <c:pt idx="569">
                  <c:v>29.346129303991901</c:v>
                </c:pt>
                <c:pt idx="570">
                  <c:v>29.546516850121499</c:v>
                </c:pt>
                <c:pt idx="571">
                  <c:v>29.748273696602698</c:v>
                </c:pt>
                <c:pt idx="572">
                  <c:v>29.9514092006707</c:v>
                </c:pt>
                <c:pt idx="573">
                  <c:v>30.155932783515802</c:v>
                </c:pt>
                <c:pt idx="574">
                  <c:v>30.361853930723399</c:v>
                </c:pt>
                <c:pt idx="575">
                  <c:v>30.569182192711398</c:v>
                </c:pt>
                <c:pt idx="576">
                  <c:v>30.7779271851775</c:v>
                </c:pt>
                <c:pt idx="577">
                  <c:v>30.988098589539401</c:v>
                </c:pt>
                <c:pt idx="578">
                  <c:v>31.199706153389101</c:v>
                </c:pt>
                <c:pt idx="579">
                  <c:v>31.412759690941598</c:v>
                </c:pt>
                <c:pt idx="580">
                  <c:v>31.627269083492799</c:v>
                </c:pt>
                <c:pt idx="581">
                  <c:v>31.8432442798781</c:v>
                </c:pt>
                <c:pt idx="582">
                  <c:v>32.060695296930902</c:v>
                </c:pt>
                <c:pt idx="583">
                  <c:v>32.279632219950599</c:v>
                </c:pt>
                <c:pt idx="584">
                  <c:v>32.500065203167999</c:v>
                </c:pt>
                <c:pt idx="585">
                  <c:v>32.7220044702199</c:v>
                </c:pt>
                <c:pt idx="586">
                  <c:v>32.945460314618799</c:v>
                </c:pt>
                <c:pt idx="587">
                  <c:v>33.170443100233499</c:v>
                </c:pt>
                <c:pt idx="588">
                  <c:v>33.396963261771397</c:v>
                </c:pt>
                <c:pt idx="589">
                  <c:v>33.625031305258098</c:v>
                </c:pt>
                <c:pt idx="590">
                  <c:v>33.854657808529502</c:v>
                </c:pt>
                <c:pt idx="591">
                  <c:v>34.085853421717403</c:v>
                </c:pt>
                <c:pt idx="592">
                  <c:v>34.318628867749602</c:v>
                </c:pt>
                <c:pt idx="593">
                  <c:v>34.552994942843299</c:v>
                </c:pt>
                <c:pt idx="594">
                  <c:v>34.788962517007498</c:v>
                </c:pt>
                <c:pt idx="595">
                  <c:v>35.026542534546302</c:v>
                </c:pt>
                <c:pt idx="596">
                  <c:v>35.265746014569601</c:v>
                </c:pt>
                <c:pt idx="597">
                  <c:v>35.506584051499502</c:v>
                </c:pt>
                <c:pt idx="598">
                  <c:v>35.749067815588504</c:v>
                </c:pt>
                <c:pt idx="599">
                  <c:v>35.993208553438102</c:v>
                </c:pt>
                <c:pt idx="600">
                  <c:v>36.239017588518102</c:v>
                </c:pt>
                <c:pt idx="601">
                  <c:v>36.486506321695302</c:v>
                </c:pt>
                <c:pt idx="602">
                  <c:v>36.735686231758898</c:v>
                </c:pt>
                <c:pt idx="603">
                  <c:v>36.9865688759552</c:v>
                </c:pt>
                <c:pt idx="604">
                  <c:v>37.239165890523402</c:v>
                </c:pt>
                <c:pt idx="605">
                  <c:v>37.493488991236298</c:v>
                </c:pt>
                <c:pt idx="606">
                  <c:v>37.749549973941299</c:v>
                </c:pt>
                <c:pt idx="607">
                  <c:v>38.007360715111503</c:v>
                </c:pt>
                <c:pt idx="608">
                  <c:v>38.266933172393699</c:v>
                </c:pt>
                <c:pt idx="609">
                  <c:v>38.528279385164304</c:v>
                </c:pt>
                <c:pt idx="610">
                  <c:v>38.791411475088204</c:v>
                </c:pt>
                <c:pt idx="611">
                  <c:v>39.056341646679599</c:v>
                </c:pt>
                <c:pt idx="612">
                  <c:v>39.323082187871798</c:v>
                </c:pt>
                <c:pt idx="613">
                  <c:v>39.591645470583003</c:v>
                </c:pt>
                <c:pt idx="614">
                  <c:v>39.862043951292499</c:v>
                </c:pt>
                <c:pt idx="615">
                  <c:v>40.134290171621203</c:v>
                </c:pt>
                <c:pt idx="616">
                  <c:v>40.408396758908303</c:v>
                </c:pt>
                <c:pt idx="617">
                  <c:v>40.684376426798998</c:v>
                </c:pt>
                <c:pt idx="618">
                  <c:v>40.962241975837699</c:v>
                </c:pt>
                <c:pt idx="619">
                  <c:v>41.242006294057902</c:v>
                </c:pt>
                <c:pt idx="620">
                  <c:v>41.523682357581301</c:v>
                </c:pt>
                <c:pt idx="621">
                  <c:v>41.807283231222598</c:v>
                </c:pt>
                <c:pt idx="622">
                  <c:v>42.092822069089799</c:v>
                </c:pt>
                <c:pt idx="623">
                  <c:v>42.3803121152011</c:v>
                </c:pt>
                <c:pt idx="624">
                  <c:v>42.669766704094499</c:v>
                </c:pt>
                <c:pt idx="625">
                  <c:v>42.961199261447803</c:v>
                </c:pt>
                <c:pt idx="626">
                  <c:v>43.254623304704999</c:v>
                </c:pt>
                <c:pt idx="627">
                  <c:v>43.550052443697901</c:v>
                </c:pt>
                <c:pt idx="628">
                  <c:v>43.847500381280803</c:v>
                </c:pt>
                <c:pt idx="629">
                  <c:v>44.146980913966502</c:v>
                </c:pt>
                <c:pt idx="630">
                  <c:v>44.448507932565398</c:v>
                </c:pt>
                <c:pt idx="631">
                  <c:v>44.752095422828901</c:v>
                </c:pt>
                <c:pt idx="632">
                  <c:v>45.057757466101698</c:v>
                </c:pt>
                <c:pt idx="633">
                  <c:v>45.365508239971902</c:v>
                </c:pt>
                <c:pt idx="634">
                  <c:v>45.675362018931303</c:v>
                </c:pt>
                <c:pt idx="635">
                  <c:v>45.987333175035403</c:v>
                </c:pt>
                <c:pt idx="636">
                  <c:v>46.301436178571599</c:v>
                </c:pt>
                <c:pt idx="637">
                  <c:v>46.617685598730397</c:v>
                </c:pt>
                <c:pt idx="638">
                  <c:v>46.936096104281198</c:v>
                </c:pt>
                <c:pt idx="639">
                  <c:v>47.256682464254098</c:v>
                </c:pt>
                <c:pt idx="640">
                  <c:v>47.579459548621799</c:v>
                </c:pt>
                <c:pt idx="641">
                  <c:v>47.904442328995202</c:v>
                </c:pt>
                <c:pt idx="642">
                  <c:v>48.231645879312502</c:v>
                </c:pt>
                <c:pt idx="643">
                  <c:v>48.561085376542003</c:v>
                </c:pt>
                <c:pt idx="644">
                  <c:v>48.8927761013829</c:v>
                </c:pt>
                <c:pt idx="645">
                  <c:v>49.226733438978101</c:v>
                </c:pt>
                <c:pt idx="646">
                  <c:v>49.562972879629903</c:v>
                </c:pt>
                <c:pt idx="647">
                  <c:v>49.901510019508301</c:v>
                </c:pt>
                <c:pt idx="648">
                  <c:v>50.2423605613888</c:v>
                </c:pt>
                <c:pt idx="649">
                  <c:v>50.585540315368</c:v>
                </c:pt>
                <c:pt idx="650">
                  <c:v>50.931065199608597</c:v>
                </c:pt>
                <c:pt idx="651">
                  <c:v>51.278951241067404</c:v>
                </c:pt>
                <c:pt idx="652">
                  <c:v>51.629214576246703</c:v>
                </c:pt>
                <c:pt idx="653">
                  <c:v>51.981871451941998</c:v>
                </c:pt>
                <c:pt idx="654">
                  <c:v>52.336938225991098</c:v>
                </c:pt>
                <c:pt idx="655">
                  <c:v>52.694431368037897</c:v>
                </c:pt>
                <c:pt idx="656">
                  <c:v>53.054367460292198</c:v>
                </c:pt>
                <c:pt idx="657">
                  <c:v>53.416763198307997</c:v>
                </c:pt>
                <c:pt idx="658">
                  <c:v>53.781635391743599</c:v>
                </c:pt>
                <c:pt idx="659">
                  <c:v>54.149000965157697</c:v>
                </c:pt>
                <c:pt idx="660">
                  <c:v>54.518876958780801</c:v>
                </c:pt>
                <c:pt idx="661">
                  <c:v>54.891280529316298</c:v>
                </c:pt>
                <c:pt idx="662">
                  <c:v>55.266228950731502</c:v>
                </c:pt>
                <c:pt idx="663">
                  <c:v>55.643739615055999</c:v>
                </c:pt>
                <c:pt idx="664">
                  <c:v>56.023830033198898</c:v>
                </c:pt>
                <c:pt idx="665">
                  <c:v>56.406517835747302</c:v>
                </c:pt>
                <c:pt idx="666">
                  <c:v>56.791820773801497</c:v>
                </c:pt>
                <c:pt idx="667">
                  <c:v>57.179756719778702</c:v>
                </c:pt>
                <c:pt idx="668">
                  <c:v>57.570343668261899</c:v>
                </c:pt>
                <c:pt idx="669">
                  <c:v>57.963599736817699</c:v>
                </c:pt>
                <c:pt idx="670">
                  <c:v>58.359543166852497</c:v>
                </c:pt>
                <c:pt idx="671">
                  <c:v>58.7581923244461</c:v>
                </c:pt>
                <c:pt idx="672">
                  <c:v>59.159565701208102</c:v>
                </c:pt>
                <c:pt idx="673">
                  <c:v>59.563681915144798</c:v>
                </c:pt>
                <c:pt idx="674">
                  <c:v>59.970559711503398</c:v>
                </c:pt>
                <c:pt idx="675">
                  <c:v>60.380217963667</c:v>
                </c:pt>
                <c:pt idx="676">
                  <c:v>60.792675674003398</c:v>
                </c:pt>
                <c:pt idx="677">
                  <c:v>61.207951974771099</c:v>
                </c:pt>
                <c:pt idx="678">
                  <c:v>61.626066128987702</c:v>
                </c:pt>
                <c:pt idx="679">
                  <c:v>62.047037531339903</c:v>
                </c:pt>
                <c:pt idx="680">
                  <c:v>62.470885709071702</c:v>
                </c:pt>
                <c:pt idx="681">
                  <c:v>62.8976303228944</c:v>
                </c:pt>
                <c:pt idx="682">
                  <c:v>63.327291167901102</c:v>
                </c:pt>
                <c:pt idx="683">
                  <c:v>63.759888174477503</c:v>
                </c:pt>
                <c:pt idx="684">
                  <c:v>64.195441409241795</c:v>
                </c:pt>
                <c:pt idx="685">
                  <c:v>64.6339710759555</c:v>
                </c:pt>
                <c:pt idx="686">
                  <c:v>65.075497516481406</c:v>
                </c:pt>
                <c:pt idx="687">
                  <c:v>65.520041211709497</c:v>
                </c:pt>
                <c:pt idx="688">
                  <c:v>65.967622782523804</c:v>
                </c:pt>
                <c:pt idx="689">
                  <c:v>66.418262990742306</c:v>
                </c:pt>
                <c:pt idx="690">
                  <c:v>66.871982740091497</c:v>
                </c:pt>
                <c:pt idx="691">
                  <c:v>67.328803077181803</c:v>
                </c:pt>
                <c:pt idx="692">
                  <c:v>67.788745192460794</c:v>
                </c:pt>
                <c:pt idx="693">
                  <c:v>68.251830421227695</c:v>
                </c:pt>
                <c:pt idx="694">
                  <c:v>68.718080244592997</c:v>
                </c:pt>
                <c:pt idx="695">
                  <c:v>69.187516290503595</c:v>
                </c:pt>
                <c:pt idx="696">
                  <c:v>69.660160334716593</c:v>
                </c:pt>
                <c:pt idx="697">
                  <c:v>70.136034301841207</c:v>
                </c:pt>
                <c:pt idx="698">
                  <c:v>70.615160266326697</c:v>
                </c:pt>
                <c:pt idx="699">
                  <c:v>71.097560453509701</c:v>
                </c:pt>
                <c:pt idx="700">
                  <c:v>71.583257240634296</c:v>
                </c:pt>
              </c:numCache>
            </c:numRef>
          </c:yVal>
          <c:smooth val="1"/>
        </c:ser>
        <c:dLbls>
          <c:showLegendKey val="0"/>
          <c:showVal val="0"/>
          <c:showCatName val="0"/>
          <c:showSerName val="0"/>
          <c:showPercent val="0"/>
          <c:showBubbleSize val="0"/>
        </c:dLbls>
        <c:axId val="872082648"/>
        <c:axId val="872083040"/>
      </c:scatterChart>
      <c:valAx>
        <c:axId val="872082648"/>
        <c:scaling>
          <c:orientation val="minMax"/>
          <c:max val="17"/>
          <c:min val="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72083040"/>
        <c:crosses val="autoZero"/>
        <c:crossBetween val="midCat"/>
        <c:majorUnit val="1"/>
      </c:valAx>
      <c:valAx>
        <c:axId val="87208304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2082648"/>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0.72885</c:v>
                </c:pt>
                <c:pt idx="1">
                  <c:v>0.21410000000000001</c:v>
                </c:pt>
                <c:pt idx="2">
                  <c:v>1.3462E-2</c:v>
                </c:pt>
                <c:pt idx="3">
                  <c:v>4.3589999999999997E-2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Microsoft_Excel_Worksheet2!$B$2:$B$10002</c:f>
              <c:numCache>
                <c:formatCode>General</c:formatCode>
                <c:ptCount val="10001"/>
                <c:pt idx="0">
                  <c:v>1.2685952243384699</c:v>
                </c:pt>
                <c:pt idx="1">
                  <c:v>1.2498869972134099</c:v>
                </c:pt>
                <c:pt idx="2">
                  <c:v>1.2314571124215901</c:v>
                </c:pt>
                <c:pt idx="3">
                  <c:v>1.2133399006929</c:v>
                </c:pt>
                <c:pt idx="4">
                  <c:v>1.1955948726197001</c:v>
                </c:pt>
                <c:pt idx="5">
                  <c:v>1.1782785434532801</c:v>
                </c:pt>
                <c:pt idx="6">
                  <c:v>1.16144390881297</c:v>
                </c:pt>
                <c:pt idx="7">
                  <c:v>1.1451406811531299</c:v>
                </c:pt>
                <c:pt idx="8">
                  <c:v>1.1294155477813299</c:v>
                </c:pt>
                <c:pt idx="9">
                  <c:v>1.1143124478775599</c:v>
                </c:pt>
                <c:pt idx="10">
                  <c:v>1.09987286634152</c:v>
                </c:pt>
                <c:pt idx="11">
                  <c:v>1.08613614268982</c:v>
                </c:pt>
                <c:pt idx="12">
                  <c:v>1.0731397936340501</c:v>
                </c:pt>
                <c:pt idx="13">
                  <c:v>1.06091984839242</c:v>
                </c:pt>
                <c:pt idx="14">
                  <c:v>1.0495111962207699</c:v>
                </c:pt>
                <c:pt idx="15">
                  <c:v>1.03894794609416</c:v>
                </c:pt>
                <c:pt idx="16">
                  <c:v>1.0292637989283999</c:v>
                </c:pt>
                <c:pt idx="17">
                  <c:v>1.0204924332051899</c:v>
                </c:pt>
                <c:pt idx="18">
                  <c:v>1.0126679053586101</c:v>
                </c:pt>
                <c:pt idx="19">
                  <c:v>1.0058250667989399</c:v>
                </c:pt>
                <c:pt idx="20">
                  <c:v>1</c:v>
                </c:pt>
                <c:pt idx="21">
                  <c:v>0.995217420291308</c:v>
                </c:pt>
                <c:pt idx="22">
                  <c:v>0.99145238100827404</c:v>
                </c:pt>
                <c:pt idx="23">
                  <c:v>0.98867026409719205</c:v>
                </c:pt>
                <c:pt idx="24">
                  <c:v>0.98683968417534496</c:v>
                </c:pt>
                <c:pt idx="25">
                  <c:v>0.98593222160956595</c:v>
                </c:pt>
                <c:pt idx="26">
                  <c:v>0.98592217743671495</c:v>
                </c:pt>
                <c:pt idx="27">
                  <c:v>0.98678634769227203</c:v>
                </c:pt>
                <c:pt idx="28">
                  <c:v>0.98850381495989204</c:v>
                </c:pt>
                <c:pt idx="29">
                  <c:v>0.99105575517293698</c:v>
                </c:pt>
                <c:pt idx="30">
                  <c:v>0.99442525789231595</c:v>
                </c:pt>
                <c:pt idx="31">
                  <c:v>0.99859715845644403</c:v>
                </c:pt>
                <c:pt idx="32">
                  <c:v>1.00355788055171</c:v>
                </c:pt>
                <c:pt idx="33">
                  <c:v>1.00929528788768</c:v>
                </c:pt>
                <c:pt idx="34">
                  <c:v>1.01579854378266</c:v>
                </c:pt>
                <c:pt idx="35">
                  <c:v>1.0230579775741599</c:v>
                </c:pt>
                <c:pt idx="36">
                  <c:v>1.03106495686654</c:v>
                </c:pt>
                <c:pt idx="37">
                  <c:v>1.0398117647165901</c:v>
                </c:pt>
                <c:pt idx="38">
                  <c:v>1.04929148093814</c:v>
                </c:pt>
                <c:pt idx="39">
                  <c:v>1.0594978667800099</c:v>
                </c:pt>
                <c:pt idx="40">
                  <c:v>1.0704252522992299</c:v>
                </c:pt>
                <c:pt idx="41">
                  <c:v>1.08206842581379</c:v>
                </c:pt>
                <c:pt idx="42">
                  <c:v>1.0944225248777999</c:v>
                </c:pt>
                <c:pt idx="43">
                  <c:v>1.1074829282769301</c:v>
                </c:pt>
                <c:pt idx="44">
                  <c:v>1.12124514859486</c:v>
                </c:pt>
                <c:pt idx="45">
                  <c:v>1.1357047249516901</c:v>
                </c:pt>
                <c:pt idx="46">
                  <c:v>1.15085711556501</c:v>
                </c:pt>
                <c:pt idx="47">
                  <c:v>1.1666975898324801</c:v>
                </c:pt>
                <c:pt idx="48">
                  <c:v>1.18322111968301</c:v>
                </c:pt>
                <c:pt idx="49">
                  <c:v>1.20042226999191</c:v>
                </c:pt>
                <c:pt idx="50">
                  <c:v>1.21829508790396</c:v>
                </c:pt>
                <c:pt idx="51">
                  <c:v>1.23683299095802</c:v>
                </c:pt>
                <c:pt idx="52">
                  <c:v>1.25602865395733</c:v>
                </c:pt>
                <c:pt idx="53">
                  <c:v>1.27587389458176</c:v>
                </c:pt>
                <c:pt idx="54">
                  <c:v>1.29635955779199</c:v>
                </c:pt>
                <c:pt idx="55">
                  <c:v>1.31747539913066</c:v>
                </c:pt>
                <c:pt idx="56">
                  <c:v>1.3392099670831901</c:v>
                </c:pt>
                <c:pt idx="57">
                  <c:v>1.3615504847198501</c:v>
                </c:pt>
                <c:pt idx="58">
                  <c:v>1.38448273090179</c:v>
                </c:pt>
                <c:pt idx="59">
                  <c:v>1.4079909213967401</c:v>
                </c:pt>
                <c:pt idx="60">
                  <c:v>1.4320575903147299</c:v>
                </c:pt>
                <c:pt idx="61">
                  <c:v>1.4566634723405101</c:v>
                </c:pt>
                <c:pt idx="62">
                  <c:v>1.4817873863066999</c:v>
                </c:pt>
                <c:pt idx="63">
                  <c:v>1.5074061207204501</c:v>
                </c:pt>
                <c:pt idx="64">
                  <c:v>1.5334944311741601</c:v>
                </c:pt>
                <c:pt idx="65">
                  <c:v>1.5600366898523601</c:v>
                </c:pt>
                <c:pt idx="66">
                  <c:v>1.5870383512394399</c:v>
                </c:pt>
                <c:pt idx="67">
                  <c:v>1.61450736683839</c:v>
                </c:pt>
                <c:pt idx="68">
                  <c:v>1.6424518257795699</c:v>
                </c:pt>
                <c:pt idx="69">
                  <c:v>1.6708799572028801</c:v>
                </c:pt>
                <c:pt idx="70">
                  <c:v>1.6998001326810099</c:v>
                </c:pt>
                <c:pt idx="71">
                  <c:v>1.7292208686848001</c:v>
                </c:pt>
                <c:pt idx="72">
                  <c:v>1.75915082909114</c:v>
                </c:pt>
                <c:pt idx="73">
                  <c:v>1.78959882773431</c:v>
                </c:pt>
                <c:pt idx="74">
                  <c:v>1.82057383100156</c:v>
                </c:pt>
                <c:pt idx="75">
                  <c:v>1.8520849604734899</c:v>
                </c:pt>
                <c:pt idx="76">
                  <c:v>1.8841414956102001</c:v>
                </c:pt>
                <c:pt idx="77">
                  <c:v>1.9167528764839601</c:v>
                </c:pt>
                <c:pt idx="78">
                  <c:v>1.94992870655911</c:v>
                </c:pt>
                <c:pt idx="79">
                  <c:v>1.9836787555201001</c:v>
                </c:pt>
                <c:pt idx="80">
                  <c:v>2.0180129621485201</c:v>
                </c:pt>
                <c:pt idx="81">
                  <c:v>2.05294143724986</c:v>
                </c:pt>
                <c:pt idx="82">
                  <c:v>2.08847446663097</c:v>
                </c:pt>
                <c:pt idx="83">
                  <c:v>2.1246225141290598</c:v>
                </c:pt>
                <c:pt idx="84">
                  <c:v>2.16139622469308</c:v>
                </c:pt>
                <c:pt idx="85">
                  <c:v>2.1988064275185</c:v>
                </c:pt>
                <c:pt idx="86">
                  <c:v>2.2368641392363098</c:v>
                </c:pt>
                <c:pt idx="87">
                  <c:v>2.27558056715718</c:v>
                </c:pt>
                <c:pt idx="88">
                  <c:v>2.3149671125718299</c:v>
                </c:pt>
                <c:pt idx="89">
                  <c:v>2.3550353741085699</c:v>
                </c:pt>
                <c:pt idx="90">
                  <c:v>2.3957971511487601</c:v>
                </c:pt>
                <c:pt idx="91">
                  <c:v>2.43726444730164</c:v>
                </c:pt>
                <c:pt idx="92">
                  <c:v>2.4794494739390802</c:v>
                </c:pt>
                <c:pt idx="93">
                  <c:v>2.5223646537916999</c:v>
                </c:pt>
                <c:pt idx="94">
                  <c:v>2.5660226246070299</c:v>
                </c:pt>
                <c:pt idx="95">
                  <c:v>2.61043624287122</c:v>
                </c:pt>
                <c:pt idx="96">
                  <c:v>2.6556185875949598</c:v>
                </c:pt>
                <c:pt idx="97">
                  <c:v>2.70158296416502</c:v>
                </c:pt>
                <c:pt idx="98">
                  <c:v>2.7483429082624902</c:v>
                </c:pt>
                <c:pt idx="99">
                  <c:v>2.7959121898487602</c:v>
                </c:pt>
                <c:pt idx="100">
                  <c:v>2.8443048172205301</c:v>
                </c:pt>
                <c:pt idx="101">
                  <c:v>2.89353504113501</c:v>
                </c:pt>
                <c:pt idx="102">
                  <c:v>2.9436173590065202</c:v>
                </c:pt>
                <c:pt idx="103">
                  <c:v>2.9945665191756499</c:v>
                </c:pt>
                <c:pt idx="104">
                  <c:v>3.0463975252525399</c:v>
                </c:pt>
                <c:pt idx="105">
                  <c:v>3.0991256405349401</c:v>
                </c:pt>
                <c:pt idx="106">
                  <c:v>3.1527663925031999</c:v>
                </c:pt>
                <c:pt idx="107">
                  <c:v>3.2073355773926999</c:v>
                </c:pt>
                <c:pt idx="108">
                  <c:v>3.26284926484559</c:v>
                </c:pt>
                <c:pt idx="109">
                  <c:v>3.3193238026430198</c:v>
                </c:pt>
                <c:pt idx="110">
                  <c:v>3.37677582151928</c:v>
                </c:pt>
                <c:pt idx="111">
                  <c:v>3.4352222400592201</c:v>
                </c:pt>
                <c:pt idx="112">
                  <c:v>3.4946802696804302</c:v>
                </c:pt>
                <c:pt idx="113">
                  <c:v>3.5551674197018799</c:v>
                </c:pt>
                <c:pt idx="114">
                  <c:v>3.6167015024997999</c:v>
                </c:pt>
                <c:pt idx="115">
                  <c:v>3.6793006387533902</c:v>
                </c:pt>
                <c:pt idx="116">
                  <c:v>3.7429832627808399</c:v>
                </c:pt>
                <c:pt idx="117">
                  <c:v>3.80776812796802</c:v>
                </c:pt>
                <c:pt idx="118">
                  <c:v>3.8736743122909298</c:v>
                </c:pt>
                <c:pt idx="119">
                  <c:v>3.9407212239338998</c:v>
                </c:pt>
                <c:pt idx="120">
                  <c:v>4.0089286070048704</c:v>
                </c:pt>
                <c:pt idx="121">
                  <c:v>4.0783165473497904</c:v>
                </c:pt>
                <c:pt idx="122">
                  <c:v>4.1489054784673902</c:v>
                </c:pt>
                <c:pt idx="123">
                  <c:v>4.2207161875265404</c:v>
                </c:pt>
                <c:pt idx="124">
                  <c:v>4.2937698214877704</c:v>
                </c:pt>
                <c:pt idx="125">
                  <c:v>4.3680878933306104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Microsoft_Excel_Worksheet2!$C$2:$C$10002</c:f>
              <c:numCache>
                <c:formatCode>General</c:formatCode>
                <c:ptCount val="10001"/>
                <c:pt idx="0">
                  <c:v>0.85107963197880099</c:v>
                </c:pt>
                <c:pt idx="1">
                  <c:v>0.85754271360284395</c:v>
                </c:pt>
                <c:pt idx="2">
                  <c:v>0.86405336505358799</c:v>
                </c:pt>
                <c:pt idx="3">
                  <c:v>0.87061625058323699</c:v>
                </c:pt>
                <c:pt idx="4">
                  <c:v>0.87723959282393704</c:v>
                </c:pt>
                <c:pt idx="5">
                  <c:v>0.88393202197746801</c:v>
                </c:pt>
                <c:pt idx="6">
                  <c:v>0.89070252110525705</c:v>
                </c:pt>
                <c:pt idx="7">
                  <c:v>0.89756046084297603</c:v>
                </c:pt>
                <c:pt idx="8">
                  <c:v>0.90451563941876301</c:v>
                </c:pt>
                <c:pt idx="9">
                  <c:v>0.91157832900596003</c:v>
                </c:pt>
                <c:pt idx="10">
                  <c:v>0.91875932967199503</c:v>
                </c:pt>
                <c:pt idx="11">
                  <c:v>0.92607003247733</c:v>
                </c:pt>
                <c:pt idx="12">
                  <c:v>0.93352249365051299</c:v>
                </c:pt>
                <c:pt idx="13">
                  <c:v>0.94112952224136304</c:v>
                </c:pt>
                <c:pt idx="14">
                  <c:v>0.94890478426663705</c:v>
                </c:pt>
                <c:pt idx="15">
                  <c:v>0.95686292715453203</c:v>
                </c:pt>
                <c:pt idx="16">
                  <c:v>0.96501972932483104</c:v>
                </c:pt>
                <c:pt idx="17">
                  <c:v>0.97339228109031495</c:v>
                </c:pt>
                <c:pt idx="18">
                  <c:v>0.981999204841284</c:v>
                </c:pt>
                <c:pt idx="19">
                  <c:v>0.99086092482876698</c:v>
                </c:pt>
                <c:pt idx="20">
                  <c:v>1</c:v>
                </c:pt>
                <c:pt idx="21">
                  <c:v>0.98119651329658897</c:v>
                </c:pt>
                <c:pt idx="22">
                  <c:v>0.96446966441904303</c:v>
                </c:pt>
                <c:pt idx="23">
                  <c:v>0.94967650138792903</c:v>
                </c:pt>
                <c:pt idx="24">
                  <c:v>0.93668835820326302</c:v>
                </c:pt>
                <c:pt idx="25">
                  <c:v>0.92538919355033</c:v>
                </c:pt>
                <c:pt idx="26">
                  <c:v>0.91567411619120298</c:v>
                </c:pt>
                <c:pt idx="27">
                  <c:v>0.907448071750388</c:v>
                </c:pt>
                <c:pt idx="28">
                  <c:v>0.90062466930898899</c:v>
                </c:pt>
                <c:pt idx="29">
                  <c:v>0.89512512943498901</c:v>
                </c:pt>
                <c:pt idx="30">
                  <c:v>0.89087733808470004</c:v>
                </c:pt>
                <c:pt idx="31">
                  <c:v>0.88781499328408697</c:v>
                </c:pt>
                <c:pt idx="32">
                  <c:v>0.88587683369680204</c:v>
                </c:pt>
                <c:pt idx="33">
                  <c:v>0.88500594015414003</c:v>
                </c:pt>
                <c:pt idx="34">
                  <c:v>0.88514910299460003</c:v>
                </c:pt>
                <c:pt idx="35">
                  <c:v>0.88625624965910399</c:v>
                </c:pt>
                <c:pt idx="36">
                  <c:v>0.88827992842257597</c:v>
                </c:pt>
                <c:pt idx="37">
                  <c:v>0.89117484541178904</c:v>
                </c:pt>
                <c:pt idx="38">
                  <c:v>0.89489745315073199</c:v>
                </c:pt>
                <c:pt idx="39">
                  <c:v>0.89940558976566598</c:v>
                </c:pt>
                <c:pt idx="40">
                  <c:v>0.90465816864239601</c:v>
                </c:pt>
                <c:pt idx="41">
                  <c:v>0.91061491872446598</c:v>
                </c:pt>
                <c:pt idx="42">
                  <c:v>0.91723617574050098</c:v>
                </c:pt>
                <c:pt idx="43">
                  <c:v>0.92448272442764101</c:v>
                </c:pt>
                <c:pt idx="44">
                  <c:v>0.93231569126764902</c:v>
                </c:pt>
                <c:pt idx="45">
                  <c:v>0.94069648638752701</c:v>
                </c:pt>
                <c:pt idx="46">
                  <c:v>0.94958679214172803</c:v>
                </c:pt>
                <c:pt idx="47">
                  <c:v>0.95894859456482595</c:v>
                </c:pt>
                <c:pt idx="48">
                  <c:v>0.96874425246936602</c:v>
                </c:pt>
                <c:pt idx="49">
                  <c:v>0.97893659759496898</c:v>
                </c:pt>
                <c:pt idx="50">
                  <c:v>0.98948905803394605</c:v>
                </c:pt>
                <c:pt idx="51">
                  <c:v>1.00036579630267</c:v>
                </c:pt>
                <c:pt idx="52">
                  <c:v>1.01153185300851</c:v>
                </c:pt>
                <c:pt idx="53">
                  <c:v>1.0229532871496601</c:v>
                </c:pt>
                <c:pt idx="54">
                  <c:v>1.0345973046961801</c:v>
                </c:pt>
                <c:pt idx="55">
                  <c:v>1.04643236819285</c:v>
                </c:pt>
                <c:pt idx="56">
                  <c:v>1.05842828160464</c:v>
                </c:pt>
                <c:pt idx="57">
                  <c:v>1.07055624635838</c:v>
                </c:pt>
                <c:pt idx="58">
                  <c:v>1.08278888636709</c:v>
                </c:pt>
                <c:pt idx="59">
                  <c:v>1.0951002416016899</c:v>
                </c:pt>
                <c:pt idx="60">
                  <c:v>1.10746573136642</c:v>
                </c:pt>
                <c:pt idx="61">
                  <c:v>1.11986208973997</c:v>
                </c:pt>
                <c:pt idx="62">
                  <c:v>1.1322672766056501</c:v>
                </c:pt>
                <c:pt idx="63">
                  <c:v>1.1446603682952801</c:v>
                </c:pt>
                <c:pt idx="64">
                  <c:v>1.15702151352935</c:v>
                </c:pt>
                <c:pt idx="65">
                  <c:v>1.1693403127683</c:v>
                </c:pt>
                <c:pt idx="66">
                  <c:v>1.18162271942883</c:v>
                </c:pt>
                <c:pt idx="67">
                  <c:v>1.19387614203513</c:v>
                </c:pt>
                <c:pt idx="68">
                  <c:v>1.20610763197514</c:v>
                </c:pt>
                <c:pt idx="69">
                  <c:v>1.21832388586347</c:v>
                </c:pt>
                <c:pt idx="70">
                  <c:v>1.23053125260032</c:v>
                </c:pt>
                <c:pt idx="71">
                  <c:v>1.24273574389582</c:v>
                </c:pt>
                <c:pt idx="72">
                  <c:v>1.2549430472540799</c:v>
                </c:pt>
                <c:pt idx="73">
                  <c:v>1.2671585406074899</c:v>
                </c:pt>
                <c:pt idx="74">
                  <c:v>1.2793873079592</c:v>
                </c:pt>
                <c:pt idx="75">
                  <c:v>1.29163415553181</c:v>
                </c:pt>
                <c:pt idx="76">
                  <c:v>1.3039036280368499</c:v>
                </c:pt>
                <c:pt idx="77">
                  <c:v>1.3162000247743799</c:v>
                </c:pt>
                <c:pt idx="78">
                  <c:v>1.3285274153489099</c:v>
                </c:pt>
                <c:pt idx="79">
                  <c:v>1.34088965484916</c:v>
                </c:pt>
                <c:pt idx="80">
                  <c:v>1.35329039838773</c:v>
                </c:pt>
                <c:pt idx="81">
                  <c:v>1.3657331149346099</c:v>
                </c:pt>
                <c:pt idx="82">
                  <c:v>1.3782211004078699</c:v>
                </c:pt>
                <c:pt idx="83">
                  <c:v>1.3907574900070201</c:v>
                </c:pt>
                <c:pt idx="84">
                  <c:v>1.40334526979132</c:v>
                </c:pt>
                <c:pt idx="85">
                  <c:v>1.4159872875176001</c:v>
                </c:pt>
                <c:pt idx="86">
                  <c:v>1.4286862627608401</c:v>
                </c:pt>
                <c:pt idx="87">
                  <c:v>1.4414447963467101</c:v>
                </c:pt>
                <c:pt idx="88">
                  <c:v>1.45426537912938</c:v>
                </c:pt>
                <c:pt idx="89">
                  <c:v>1.4671504001497999</c:v>
                </c:pt>
                <c:pt idx="90">
                  <c:v>1.48010215421102</c:v>
                </c:pt>
                <c:pt idx="91">
                  <c:v>1.49312284890688</c:v>
                </c:pt>
                <c:pt idx="92">
                  <c:v>1.5062146111401999</c:v>
                </c:pt>
                <c:pt idx="93">
                  <c:v>1.5193794931651901</c:v>
                </c:pt>
                <c:pt idx="94">
                  <c:v>1.53261947818754</c:v>
                </c:pt>
                <c:pt idx="95">
                  <c:v>1.5459364855542199</c:v>
                </c:pt>
                <c:pt idx="96">
                  <c:v>1.55933237556296</c:v>
                </c:pt>
                <c:pt idx="97">
                  <c:v>1.57280895391986</c:v>
                </c:pt>
                <c:pt idx="98">
                  <c:v>1.58636797587168</c:v>
                </c:pt>
                <c:pt idx="99">
                  <c:v>1.60001115003756</c:v>
                </c:pt>
                <c:pt idx="100">
                  <c:v>1.61374014196319</c:v>
                </c:pt>
                <c:pt idx="101">
                  <c:v>1.62755657741891</c:v>
                </c:pt>
                <c:pt idx="102">
                  <c:v>1.6414620454614299</c:v>
                </c:pt>
                <c:pt idx="103">
                  <c:v>1.6554581012776</c:v>
                </c:pt>
                <c:pt idx="104">
                  <c:v>1.6695462688270799</c:v>
                </c:pt>
                <c:pt idx="105">
                  <c:v>1.6837280432994799</c:v>
                </c:pt>
                <c:pt idx="106">
                  <c:v>1.6980048934004399</c:v>
                </c:pt>
                <c:pt idx="107">
                  <c:v>1.7123782634798399</c:v>
                </c:pt>
                <c:pt idx="108">
                  <c:v>1.7268495755143001</c:v>
                </c:pt>
                <c:pt idx="109">
                  <c:v>1.74142023095525</c:v>
                </c:pt>
                <c:pt idx="110">
                  <c:v>1.7560916124528401</c:v>
                </c:pt>
                <c:pt idx="111">
                  <c:v>1.77086508546518</c:v>
                </c:pt>
                <c:pt idx="112">
                  <c:v>1.7857419997616999</c:v>
                </c:pt>
                <c:pt idx="113">
                  <c:v>1.80072369082859</c:v>
                </c:pt>
                <c:pt idx="114">
                  <c:v>1.8158114811836601</c:v>
                </c:pt>
                <c:pt idx="115">
                  <c:v>1.83100668160763</c:v>
                </c:pt>
                <c:pt idx="116">
                  <c:v>1.8463105922977601</c:v>
                </c:pt>
                <c:pt idx="117">
                  <c:v>1.8617245039499499</c:v>
                </c:pt>
                <c:pt idx="118">
                  <c:v>1.87724969877425</c:v>
                </c:pt>
                <c:pt idx="119">
                  <c:v>1.89288745144895</c:v>
                </c:pt>
                <c:pt idx="120">
                  <c:v>1.90863903001752</c:v>
                </c:pt>
                <c:pt idx="121">
                  <c:v>1.9245056967327201</c:v>
                </c:pt>
                <c:pt idx="122">
                  <c:v>1.9404887088515499</c:v>
                </c:pt>
                <c:pt idx="123">
                  <c:v>1.95658931938462</c:v>
                </c:pt>
                <c:pt idx="124">
                  <c:v>1.9728087778032899</c:v>
                </c:pt>
                <c:pt idx="125">
                  <c:v>1.9891483307073401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pt idx="66">
                  <c:v>71</c:v>
                </c:pt>
                <c:pt idx="67">
                  <c:v>72</c:v>
                </c:pt>
                <c:pt idx="68">
                  <c:v>73</c:v>
                </c:pt>
                <c:pt idx="69">
                  <c:v>74</c:v>
                </c:pt>
                <c:pt idx="70">
                  <c:v>75</c:v>
                </c:pt>
                <c:pt idx="71">
                  <c:v>76</c:v>
                </c:pt>
                <c:pt idx="72">
                  <c:v>77</c:v>
                </c:pt>
                <c:pt idx="73">
                  <c:v>78</c:v>
                </c:pt>
                <c:pt idx="74">
                  <c:v>79</c:v>
                </c:pt>
                <c:pt idx="75">
                  <c:v>80</c:v>
                </c:pt>
                <c:pt idx="76">
                  <c:v>81</c:v>
                </c:pt>
                <c:pt idx="77">
                  <c:v>82</c:v>
                </c:pt>
                <c:pt idx="78">
                  <c:v>83</c:v>
                </c:pt>
                <c:pt idx="79">
                  <c:v>84</c:v>
                </c:pt>
                <c:pt idx="80">
                  <c:v>85</c:v>
                </c:pt>
                <c:pt idx="81">
                  <c:v>86</c:v>
                </c:pt>
                <c:pt idx="82">
                  <c:v>87</c:v>
                </c:pt>
                <c:pt idx="83">
                  <c:v>88</c:v>
                </c:pt>
                <c:pt idx="84">
                  <c:v>89</c:v>
                </c:pt>
                <c:pt idx="85">
                  <c:v>90</c:v>
                </c:pt>
                <c:pt idx="86">
                  <c:v>91</c:v>
                </c:pt>
                <c:pt idx="87">
                  <c:v>92</c:v>
                </c:pt>
                <c:pt idx="88">
                  <c:v>93</c:v>
                </c:pt>
                <c:pt idx="89">
                  <c:v>94</c:v>
                </c:pt>
                <c:pt idx="90">
                  <c:v>95</c:v>
                </c:pt>
                <c:pt idx="91">
                  <c:v>96</c:v>
                </c:pt>
                <c:pt idx="92">
                  <c:v>97</c:v>
                </c:pt>
                <c:pt idx="93">
                  <c:v>98</c:v>
                </c:pt>
                <c:pt idx="94">
                  <c:v>99</c:v>
                </c:pt>
                <c:pt idx="95">
                  <c:v>100</c:v>
                </c:pt>
                <c:pt idx="96">
                  <c:v>101</c:v>
                </c:pt>
                <c:pt idx="97">
                  <c:v>102</c:v>
                </c:pt>
                <c:pt idx="98">
                  <c:v>103</c:v>
                </c:pt>
                <c:pt idx="99">
                  <c:v>104</c:v>
                </c:pt>
                <c:pt idx="100">
                  <c:v>105</c:v>
                </c:pt>
                <c:pt idx="101">
                  <c:v>106</c:v>
                </c:pt>
                <c:pt idx="102">
                  <c:v>107</c:v>
                </c:pt>
                <c:pt idx="103">
                  <c:v>108</c:v>
                </c:pt>
                <c:pt idx="104">
                  <c:v>109</c:v>
                </c:pt>
                <c:pt idx="105">
                  <c:v>110</c:v>
                </c:pt>
                <c:pt idx="106">
                  <c:v>111</c:v>
                </c:pt>
                <c:pt idx="107">
                  <c:v>112</c:v>
                </c:pt>
                <c:pt idx="108">
                  <c:v>113</c:v>
                </c:pt>
                <c:pt idx="109">
                  <c:v>114</c:v>
                </c:pt>
                <c:pt idx="110">
                  <c:v>115</c:v>
                </c:pt>
                <c:pt idx="111">
                  <c:v>116</c:v>
                </c:pt>
                <c:pt idx="112">
                  <c:v>117</c:v>
                </c:pt>
                <c:pt idx="113">
                  <c:v>118</c:v>
                </c:pt>
                <c:pt idx="114">
                  <c:v>119</c:v>
                </c:pt>
                <c:pt idx="115">
                  <c:v>120</c:v>
                </c:pt>
                <c:pt idx="116">
                  <c:v>121</c:v>
                </c:pt>
                <c:pt idx="117">
                  <c:v>122</c:v>
                </c:pt>
                <c:pt idx="118">
                  <c:v>123</c:v>
                </c:pt>
                <c:pt idx="119">
                  <c:v>124</c:v>
                </c:pt>
                <c:pt idx="120">
                  <c:v>125</c:v>
                </c:pt>
                <c:pt idx="121">
                  <c:v>126</c:v>
                </c:pt>
                <c:pt idx="122">
                  <c:v>127</c:v>
                </c:pt>
                <c:pt idx="123">
                  <c:v>128</c:v>
                </c:pt>
                <c:pt idx="124">
                  <c:v>129</c:v>
                </c:pt>
                <c:pt idx="125">
                  <c:v>130</c:v>
                </c:pt>
              </c:numCache>
            </c:numRef>
          </c:xVal>
          <c:yVal>
            <c:numRef>
              <c:f>Microsoft_Excel_Worksheet2!$D$2:$D$10002</c:f>
              <c:numCache>
                <c:formatCode>General</c:formatCode>
                <c:ptCount val="10001"/>
                <c:pt idx="0">
                  <c:v>1.8909321557520899</c:v>
                </c:pt>
                <c:pt idx="1">
                  <c:v>1.8217372511273799</c:v>
                </c:pt>
                <c:pt idx="2">
                  <c:v>1.75508444393323</c:v>
                </c:pt>
                <c:pt idx="3">
                  <c:v>1.6909789056053199</c:v>
                </c:pt>
                <c:pt idx="4">
                  <c:v>1.6294831094353099</c:v>
                </c:pt>
                <c:pt idx="5">
                  <c:v>1.57064151025606</c:v>
                </c:pt>
                <c:pt idx="6">
                  <c:v>1.51448089721905</c:v>
                </c:pt>
                <c:pt idx="7">
                  <c:v>1.46101264131028</c:v>
                </c:pt>
                <c:pt idx="8">
                  <c:v>1.41023485275488</c:v>
                </c:pt>
                <c:pt idx="9">
                  <c:v>1.3621344342936399</c:v>
                </c:pt>
                <c:pt idx="10">
                  <c:v>1.3166890207756401</c:v>
                </c:pt>
                <c:pt idx="11">
                  <c:v>1.27386879942688</c:v>
                </c:pt>
                <c:pt idx="12">
                  <c:v>1.2336382085208499</c:v>
                </c:pt>
                <c:pt idx="13">
                  <c:v>1.1959575150000801</c:v>
                </c:pt>
                <c:pt idx="14">
                  <c:v>1.1607842738868901</c:v>
                </c:pt>
                <c:pt idx="15">
                  <c:v>1.1280746740843799</c:v>
                </c:pt>
                <c:pt idx="16">
                  <c:v>1.09778477640629</c:v>
                </c:pt>
                <c:pt idx="17">
                  <c:v>1.0698716503715799</c:v>
                </c:pt>
                <c:pt idx="18">
                  <c:v>1.04429441641874</c:v>
                </c:pt>
                <c:pt idx="19">
                  <c:v>1.02101519966177</c:v>
                </c:pt>
                <c:pt idx="20">
                  <c:v>1</c:v>
                </c:pt>
                <c:pt idx="21">
                  <c:v>1.00943868045717</c:v>
                </c:pt>
                <c:pt idx="22">
                  <c:v>1.01918998603142</c:v>
                </c:pt>
                <c:pt idx="23">
                  <c:v>1.0292651125740899</c:v>
                </c:pt>
                <c:pt idx="24">
                  <c:v>1.0396761673555099</c:v>
                </c:pt>
                <c:pt idx="25">
                  <c:v>1.0504362406465699</c:v>
                </c:pt>
                <c:pt idx="26">
                  <c:v>1.0615594814504701</c:v>
                </c:pt>
                <c:pt idx="27">
                  <c:v>1.07306117705841</c:v>
                </c:pt>
                <c:pt idx="28">
                  <c:v>1.08495783592068</c:v>
                </c:pt>
                <c:pt idx="29">
                  <c:v>1.0972672731033399</c:v>
                </c:pt>
                <c:pt idx="30">
                  <c:v>1.11000869733672</c:v>
                </c:pt>
                <c:pt idx="31">
                  <c:v>1.1232027983539501</c:v>
                </c:pt>
                <c:pt idx="32">
                  <c:v>1.1368718328649099</c:v>
                </c:pt>
                <c:pt idx="33">
                  <c:v>1.1510397071175</c:v>
                </c:pt>
                <c:pt idx="34">
                  <c:v>1.16573205357161</c:v>
                </c:pt>
                <c:pt idx="35">
                  <c:v>1.18097629876315</c:v>
                </c:pt>
                <c:pt idx="36">
                  <c:v>1.19680171898745</c:v>
                </c:pt>
                <c:pt idx="37">
                  <c:v>1.21323948000735</c:v>
                </c:pt>
                <c:pt idx="38">
                  <c:v>1.2303226566272301</c:v>
                </c:pt>
                <c:pt idx="39">
                  <c:v>1.24808622770941</c:v>
                </c:pt>
                <c:pt idx="40">
                  <c:v>1.26656704208991</c:v>
                </c:pt>
                <c:pt idx="41">
                  <c:v>1.28580375092386</c:v>
                </c:pt>
                <c:pt idx="42">
                  <c:v>1.30583670230072</c:v>
                </c:pt>
                <c:pt idx="43">
                  <c:v>1.32670779454987</c:v>
                </c:pt>
                <c:pt idx="44">
                  <c:v>1.3484602855263901</c:v>
                </c:pt>
                <c:pt idx="45">
                  <c:v>1.3711385563167</c:v>
                </c:pt>
                <c:pt idx="46">
                  <c:v>1.3947878291981699</c:v>
                </c:pt>
                <c:pt idx="47">
                  <c:v>1.4194538412547799</c:v>
                </c:pt>
                <c:pt idx="48">
                  <c:v>1.4451824766910699</c:v>
                </c:pt>
                <c:pt idx="49">
                  <c:v>1.4720193624722799</c:v>
                </c:pt>
                <c:pt idx="50">
                  <c:v>1.5000094333130101</c:v>
                </c:pt>
                <c:pt idx="51">
                  <c:v>1.52919647310625</c:v>
                </c:pt>
                <c:pt idx="52">
                  <c:v>1.5596226405226099</c:v>
                </c:pt>
                <c:pt idx="53">
                  <c:v>1.5913279866484</c:v>
                </c:pt>
                <c:pt idx="54">
                  <c:v>1.6243499721586501</c:v>
                </c:pt>
                <c:pt idx="55">
                  <c:v>1.65872299068123</c:v>
                </c:pt>
                <c:pt idx="56">
                  <c:v>1.6944779037989499</c:v>
                </c:pt>
                <c:pt idx="57">
                  <c:v>1.7316415916929599</c:v>
                </c:pt>
                <c:pt idx="58">
                  <c:v>1.77023652190999</c:v>
                </c:pt>
                <c:pt idx="59">
                  <c:v>1.8102803372923399</c:v>
                </c:pt>
                <c:pt idx="60">
                  <c:v>1.8517854628763299</c:v>
                </c:pt>
                <c:pt idx="61">
                  <c:v>1.8947587306431699</c:v>
                </c:pt>
                <c:pt idx="62">
                  <c:v>1.9392010204516099</c:v>
                </c:pt>
                <c:pt idx="63">
                  <c:v>1.9851069153110801</c:v>
                </c:pt>
                <c:pt idx="64">
                  <c:v>2.0324645159525798</c:v>
                </c:pt>
                <c:pt idx="65">
                  <c:v>2.0812713348810501</c:v>
                </c:pt>
                <c:pt idx="66">
                  <c:v>2.13155238714628</c:v>
                </c:pt>
                <c:pt idx="67">
                  <c:v>2.1833370697332701</c:v>
                </c:pt>
                <c:pt idx="68">
                  <c:v>2.2366561063782799</c:v>
                </c:pt>
                <c:pt idx="69">
                  <c:v>2.2915415709867699</c:v>
                </c:pt>
                <c:pt idx="70">
                  <c:v>2.3480269070426001</c:v>
                </c:pt>
                <c:pt idx="71">
                  <c:v>2.40614694425792</c:v>
                </c:pt>
                <c:pt idx="72">
                  <c:v>2.4659379134880299</c:v>
                </c:pt>
                <c:pt idx="73">
                  <c:v>2.5274374607400198</c:v>
                </c:pt>
                <c:pt idx="74">
                  <c:v>2.59068466093724</c:v>
                </c:pt>
                <c:pt idx="75">
                  <c:v>2.6557200319619398</c:v>
                </c:pt>
                <c:pt idx="76">
                  <c:v>2.7225855493822699</c:v>
                </c:pt>
                <c:pt idx="77">
                  <c:v>2.7913246621761099</c:v>
                </c:pt>
                <c:pt idx="78">
                  <c:v>2.8619823096873702</c:v>
                </c:pt>
                <c:pt idx="79">
                  <c:v>2.9346049399899501</c:v>
                </c:pt>
                <c:pt idx="80">
                  <c:v>3.0092405297866298</c:v>
                </c:pt>
                <c:pt idx="81">
                  <c:v>3.0859386059327698</c:v>
                </c:pt>
                <c:pt idx="82">
                  <c:v>3.1647502686461002</c:v>
                </c:pt>
                <c:pt idx="83">
                  <c:v>3.2457282164421799</c:v>
                </c:pt>
                <c:pt idx="84">
                  <c:v>3.3289267728191998</c:v>
                </c:pt>
                <c:pt idx="85">
                  <c:v>3.4144019147040399</c:v>
                </c:pt>
                <c:pt idx="86">
                  <c:v>3.50221130266373</c:v>
                </c:pt>
                <c:pt idx="87">
                  <c:v>3.5924143128807402</c:v>
                </c:pt>
                <c:pt idx="88">
                  <c:v>3.68507207088811</c:v>
                </c:pt>
                <c:pt idx="89">
                  <c:v>3.7802474870581699</c:v>
                </c:pt>
                <c:pt idx="90">
                  <c:v>3.8780052938387901</c:v>
                </c:pt>
                <c:pt idx="91">
                  <c:v>3.9784120847319899</c:v>
                </c:pt>
                <c:pt idx="92">
                  <c:v>4.0815363550105497</c:v>
                </c:pt>
                <c:pt idx="93">
                  <c:v>4.1874485441709099</c:v>
                </c:pt>
                <c:pt idx="94">
                  <c:v>4.2962210801221703</c:v>
                </c:pt>
                <c:pt idx="95">
                  <c:v>4.4079284251142203</c:v>
                </c:pt>
                <c:pt idx="96">
                  <c:v>4.5226471234099597</c:v>
                </c:pt>
                <c:pt idx="97">
                  <c:v>4.6404558507101097</c:v>
                </c:pt>
                <c:pt idx="98">
                  <c:v>4.7614354653410604</c:v>
                </c:pt>
                <c:pt idx="99">
                  <c:v>4.8856690612196001</c:v>
                </c:pt>
                <c:pt idx="100">
                  <c:v>5.0132420226108803</c:v>
                </c:pt>
                <c:pt idx="101">
                  <c:v>5.1442420806986497</c:v>
                </c:pt>
                <c:pt idx="102">
                  <c:v>5.2787593719894597</c:v>
                </c:pt>
                <c:pt idx="103">
                  <c:v>5.4168864985753302</c:v>
                </c:pt>
                <c:pt idx="104">
                  <c:v>5.5587185902818304</c:v>
                </c:pt>
                <c:pt idx="105">
                  <c:v>5.7043533687303301</c:v>
                </c:pt>
                <c:pt idx="106">
                  <c:v>5.8538912133473398</c:v>
                </c:pt>
                <c:pt idx="107">
                  <c:v>6.00743522935407</c:v>
                </c:pt>
                <c:pt idx="108">
                  <c:v>6.1650913177730997</c:v>
                </c:pt>
                <c:pt idx="109">
                  <c:v>6.32696824749112</c:v>
                </c:pt>
                <c:pt idx="110">
                  <c:v>6.4931777294183997</c:v>
                </c:pt>
                <c:pt idx="111">
                  <c:v>6.6638344927883599</c:v>
                </c:pt>
                <c:pt idx="112">
                  <c:v>6.8390563636423503</c:v>
                </c:pt>
                <c:pt idx="113">
                  <c:v>7.0189643455481301</c:v>
                </c:pt>
                <c:pt idx="114">
                  <c:v>7.2036827025995098</c:v>
                </c:pt>
                <c:pt idx="115">
                  <c:v>7.3933390447518104</c:v>
                </c:pt>
                <c:pt idx="116">
                  <c:v>7.5880644155445003</c:v>
                </c:pt>
                <c:pt idx="117">
                  <c:v>7.7879933822683798</c:v>
                </c:pt>
                <c:pt idx="118">
                  <c:v>7.9932641286347597</c:v>
                </c:pt>
                <c:pt idx="119">
                  <c:v>8.2040185500072393</c:v>
                </c:pt>
                <c:pt idx="120">
                  <c:v>8.4204023512578594</c:v>
                </c:pt>
                <c:pt idx="121">
                  <c:v>8.6425651473127907</c:v>
                </c:pt>
                <c:pt idx="122">
                  <c:v>8.8706605664530205</c:v>
                </c:pt>
                <c:pt idx="123">
                  <c:v>9.1048463564400599</c:v>
                </c:pt>
                <c:pt idx="124">
                  <c:v>9.3452844935372106</c:v>
                </c:pt>
                <c:pt idx="125">
                  <c:v>9.5921412944988802</c:v>
                </c:pt>
              </c:numCache>
            </c:numRef>
          </c:yVal>
          <c:smooth val="1"/>
        </c:ser>
        <c:dLbls>
          <c:showLegendKey val="0"/>
          <c:showVal val="0"/>
          <c:showCatName val="0"/>
          <c:showSerName val="0"/>
          <c:showPercent val="0"/>
          <c:showBubbleSize val="0"/>
        </c:dLbls>
        <c:axId val="872083824"/>
        <c:axId val="872084216"/>
      </c:scatterChart>
      <c:valAx>
        <c:axId val="872083824"/>
        <c:scaling>
          <c:orientation val="minMax"/>
          <c:max val="70"/>
          <c:min val="5"/>
        </c:scaling>
        <c:delete val="0"/>
        <c:axPos val="b"/>
        <c:title>
          <c:tx>
            <c:rich>
              <a:bodyPr/>
              <a:lstStyle/>
              <a:p>
                <a:pPr>
                  <a:defRPr sz="1700"/>
                </a:pPr>
                <a:r>
                  <a:rPr lang="en-US" sz="1700" dirty="0" smtClean="0"/>
                  <a:t>Donor weight (kg)</a:t>
                </a:r>
                <a:endParaRPr lang="en-US" sz="1700" dirty="0"/>
              </a:p>
            </c:rich>
          </c:tx>
          <c:layout>
            <c:manualLayout>
              <c:xMode val="edge"/>
              <c:yMode val="edge"/>
              <c:x val="0.42589233038348079"/>
              <c:y val="0.88582020997375333"/>
            </c:manualLayout>
          </c:layout>
          <c:overlay val="0"/>
        </c:title>
        <c:numFmt formatCode="#,##0" sourceLinked="0"/>
        <c:majorTickMark val="out"/>
        <c:minorTickMark val="none"/>
        <c:tickLblPos val="nextTo"/>
        <c:txPr>
          <a:bodyPr rot="0"/>
          <a:lstStyle/>
          <a:p>
            <a:pPr>
              <a:defRPr sz="1500" b="1"/>
            </a:pPr>
            <a:endParaRPr lang="en-US"/>
          </a:p>
        </c:txPr>
        <c:crossAx val="872084216"/>
        <c:crosses val="autoZero"/>
        <c:crossBetween val="midCat"/>
        <c:majorUnit val="5"/>
      </c:valAx>
      <c:valAx>
        <c:axId val="8720842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2083824"/>
        <c:crossesAt val="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FF00"/>
              </a:solidFill>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Microsoft_Excel_Worksheet3!$B$2:$B$10002</c:f>
              <c:numCache>
                <c:formatCode>General</c:formatCode>
                <c:ptCount val="10001"/>
                <c:pt idx="0">
                  <c:v>1.24676868187902</c:v>
                </c:pt>
                <c:pt idx="1">
                  <c:v>1.2368282425399899</c:v>
                </c:pt>
                <c:pt idx="2">
                  <c:v>1.2269705419332</c:v>
                </c:pt>
                <c:pt idx="3">
                  <c:v>1.21720176546783</c:v>
                </c:pt>
                <c:pt idx="4">
                  <c:v>1.20752806786975</c:v>
                </c:pt>
                <c:pt idx="5">
                  <c:v>1.1979553899441999</c:v>
                </c:pt>
                <c:pt idx="6">
                  <c:v>1.18848946409261</c:v>
                </c:pt>
                <c:pt idx="7">
                  <c:v>1.17913582010294</c:v>
                </c:pt>
                <c:pt idx="8">
                  <c:v>1.16989979119471</c:v>
                </c:pt>
                <c:pt idx="9">
                  <c:v>1.16078652030011</c:v>
                </c:pt>
                <c:pt idx="10">
                  <c:v>1.1518009665639499</c:v>
                </c:pt>
                <c:pt idx="11">
                  <c:v>1.14294791204602</c:v>
                </c:pt>
                <c:pt idx="12">
                  <c:v>1.1342319686104401</c:v>
                </c:pt>
                <c:pt idx="13">
                  <c:v>1.12565758498766</c:v>
                </c:pt>
                <c:pt idx="14">
                  <c:v>1.11722905399564</c:v>
                </c:pt>
                <c:pt idx="15">
                  <c:v>1.1089505199079801</c:v>
                </c:pt>
                <c:pt idx="16">
                  <c:v>1.1008259859576299</c:v>
                </c:pt>
                <c:pt idx="17">
                  <c:v>1.0928593219660201</c:v>
                </c:pt>
                <c:pt idx="18">
                  <c:v>1.0850542720884699</c:v>
                </c:pt>
                <c:pt idx="19">
                  <c:v>1.0774144626676501</c:v>
                </c:pt>
                <c:pt idx="20">
                  <c:v>1.06994341018834</c:v>
                </c:pt>
                <c:pt idx="21">
                  <c:v>1.0626445293272599</c:v>
                </c:pt>
                <c:pt idx="22">
                  <c:v>1.05552114109337</c:v>
                </c:pt>
                <c:pt idx="23">
                  <c:v>1.04857648105479</c:v>
                </c:pt>
                <c:pt idx="24">
                  <c:v>1.0418137076495899</c:v>
                </c:pt>
                <c:pt idx="25">
                  <c:v>1.03523591057908</c:v>
                </c:pt>
                <c:pt idx="26">
                  <c:v>1.0288461192829299</c:v>
                </c:pt>
                <c:pt idx="27">
                  <c:v>1.02264731149685</c:v>
                </c:pt>
                <c:pt idx="28">
                  <c:v>1.0166424218946299</c:v>
                </c:pt>
                <c:pt idx="29">
                  <c:v>1.0108343508172899</c:v>
                </c:pt>
                <c:pt idx="30">
                  <c:v>1.0052259730933499</c:v>
                </c:pt>
                <c:pt idx="31">
                  <c:v>0.999820146955546</c:v>
                </c:pt>
                <c:pt idx="32">
                  <c:v>0.99461972306005197</c:v>
                </c:pt>
                <c:pt idx="33">
                  <c:v>0.98962730729596604</c:v>
                </c:pt>
                <c:pt idx="34">
                  <c:v>0.98484057360191801</c:v>
                </c:pt>
                <c:pt idx="35">
                  <c:v>0.98025274181316402</c:v>
                </c:pt>
                <c:pt idx="36">
                  <c:v>0.97585705617337903</c:v>
                </c:pt>
                <c:pt idx="37">
                  <c:v>0.97164695020048297</c:v>
                </c:pt>
                <c:pt idx="38">
                  <c:v>0.967616036453117</c:v>
                </c:pt>
                <c:pt idx="39">
                  <c:v>0.96375809677215396</c:v>
                </c:pt>
                <c:pt idx="40">
                  <c:v>0.96006707297412097</c:v>
                </c:pt>
              </c:numCache>
            </c:numRef>
          </c:yVal>
          <c:smooth val="0"/>
        </c:ser>
        <c:ser>
          <c:idx val="1"/>
          <c:order val="1"/>
          <c:tx>
            <c:strRef>
              <c:f>Microsoft_Excel_Worksheet3!$C$1</c:f>
              <c:strCache>
                <c:ptCount val="1"/>
                <c:pt idx="0">
                  <c:v>lower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Microsoft_Excel_Worksheet3!$C$2:$C$10002</c:f>
              <c:numCache>
                <c:formatCode>General</c:formatCode>
                <c:ptCount val="10001"/>
                <c:pt idx="0">
                  <c:v>1.0457953671129001</c:v>
                </c:pt>
                <c:pt idx="1">
                  <c:v>1.0445496208854601</c:v>
                </c:pt>
                <c:pt idx="2">
                  <c:v>1.0433013465796599</c:v>
                </c:pt>
                <c:pt idx="3">
                  <c:v>1.0420485247661799</c:v>
                </c:pt>
                <c:pt idx="4">
                  <c:v>1.04078913044925</c:v>
                </c:pt>
                <c:pt idx="5">
                  <c:v>1.03952118529019</c:v>
                </c:pt>
                <c:pt idx="6">
                  <c:v>1.03824276463561</c:v>
                </c:pt>
                <c:pt idx="7">
                  <c:v>1.0369520052177199</c:v>
                </c:pt>
                <c:pt idx="8">
                  <c:v>1.03564711363258</c:v>
                </c:pt>
                <c:pt idx="9">
                  <c:v>1.0343263757179</c:v>
                </c:pt>
                <c:pt idx="10">
                  <c:v>1.0329881669694501</c:v>
                </c:pt>
                <c:pt idx="11">
                  <c:v>1.0316309641564301</c:v>
                </c:pt>
                <c:pt idx="12">
                  <c:v>1.0302533583211999</c:v>
                </c:pt>
                <c:pt idx="13">
                  <c:v>1.0288540693777299</c:v>
                </c:pt>
                <c:pt idx="14">
                  <c:v>1.0274319625578401</c:v>
                </c:pt>
                <c:pt idx="15">
                  <c:v>1.02598606699421</c:v>
                </c:pt>
                <c:pt idx="16">
                  <c:v>1.0245155967761701</c:v>
                </c:pt>
                <c:pt idx="17">
                  <c:v>1.0230199748690401</c:v>
                </c:pt>
                <c:pt idx="18">
                  <c:v>1.0214988603506601</c:v>
                </c:pt>
                <c:pt idx="19">
                  <c:v>1.01995217949184</c:v>
                </c:pt>
                <c:pt idx="20">
                  <c:v>1.01838016129038</c:v>
                </c:pt>
                <c:pt idx="21">
                  <c:v>1.01678337816194</c:v>
                </c:pt>
                <c:pt idx="22">
                  <c:v>1.01516279259579</c:v>
                </c:pt>
                <c:pt idx="23">
                  <c:v>1.0135198106971099</c:v>
                </c:pt>
                <c:pt idx="24">
                  <c:v>1.0118563436582899</c:v>
                </c:pt>
                <c:pt idx="25">
                  <c:v>1.01017487832467</c:v>
                </c:pt>
                <c:pt idx="26">
                  <c:v>1.00847855813577</c:v>
                </c:pt>
                <c:pt idx="27">
                  <c:v>1.0067712758196801</c:v>
                </c:pt>
                <c:pt idx="28">
                  <c:v>1.0050577792740401</c:v>
                </c:pt>
                <c:pt idx="29">
                  <c:v>1.00334379205353</c:v>
                </c:pt>
                <c:pt idx="30">
                  <c:v>1.00163614975961</c:v>
                </c:pt>
                <c:pt idx="31">
                  <c:v>0.99969735565659301</c:v>
                </c:pt>
                <c:pt idx="32">
                  <c:v>0.990979081295984</c:v>
                </c:pt>
                <c:pt idx="33">
                  <c:v>0.982664332281042</c:v>
                </c:pt>
                <c:pt idx="34">
                  <c:v>0.97473366614846901</c:v>
                </c:pt>
                <c:pt idx="35">
                  <c:v>0.96715964220497797</c:v>
                </c:pt>
                <c:pt idx="36">
                  <c:v>0.95991531743792602</c:v>
                </c:pt>
                <c:pt idx="37">
                  <c:v>0.95297458462126805</c:v>
                </c:pt>
                <c:pt idx="38">
                  <c:v>0.94631220285500295</c:v>
                </c:pt>
                <c:pt idx="39">
                  <c:v>0.93990384170932395</c:v>
                </c:pt>
                <c:pt idx="40">
                  <c:v>0.93372613611217103</c:v>
                </c:pt>
              </c:numCache>
            </c:numRef>
          </c:yVal>
          <c:smooth val="0"/>
        </c:ser>
        <c:ser>
          <c:idx val="2"/>
          <c:order val="2"/>
          <c:tx>
            <c:strRef>
              <c:f>Microsoft_Excel_Worksheet3!$D$1</c:f>
              <c:strCache>
                <c:ptCount val="1"/>
                <c:pt idx="0">
                  <c:v>upper</c:v>
                </c:pt>
              </c:strCache>
            </c:strRef>
          </c:tx>
          <c:spPr>
            <a:ln w="41275">
              <a:solidFill>
                <a:srgbClr val="00FF00"/>
              </a:solidFill>
              <a:prstDash val="sysDash"/>
            </a:ln>
          </c:spPr>
          <c:marker>
            <c:symbol val="none"/>
          </c:marker>
          <c:xVal>
            <c:numRef>
              <c:f>Microsoft_Excel_Worksheet3!$A$2:$A$10002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Microsoft_Excel_Worksheet3!$D$2:$D$10002</c:f>
              <c:numCache>
                <c:formatCode>General</c:formatCode>
                <c:ptCount val="10001"/>
                <c:pt idx="0">
                  <c:v>1.4863635802916599</c:v>
                </c:pt>
                <c:pt idx="1">
                  <c:v>1.4645011313563201</c:v>
                </c:pt>
                <c:pt idx="2">
                  <c:v>1.4429739937624899</c:v>
                </c:pt>
                <c:pt idx="3">
                  <c:v>1.4217957250987401</c:v>
                </c:pt>
                <c:pt idx="4">
                  <c:v>1.40097930698397</c:v>
                </c:pt>
                <c:pt idx="5">
                  <c:v>1.38053667073246</c:v>
                </c:pt>
                <c:pt idx="6">
                  <c:v>1.36047873808672</c:v>
                </c:pt>
                <c:pt idx="7">
                  <c:v>1.3408154622912301</c:v>
                </c:pt>
                <c:pt idx="8">
                  <c:v>1.32155586919638</c:v>
                </c:pt>
                <c:pt idx="9">
                  <c:v>1.30270809808484</c:v>
                </c:pt>
                <c:pt idx="10">
                  <c:v>1.2842794419124299</c:v>
                </c:pt>
                <c:pt idx="11">
                  <c:v>1.2662763866520299</c:v>
                </c:pt>
                <c:pt idx="12">
                  <c:v>1.2487046494216101</c:v>
                </c:pt>
                <c:pt idx="13">
                  <c:v>1.2315692150652799</c:v>
                </c:pt>
                <c:pt idx="14">
                  <c:v>1.21487437083867</c:v>
                </c:pt>
                <c:pt idx="15">
                  <c:v>1.1986237388262</c:v>
                </c:pt>
                <c:pt idx="16">
                  <c:v>1.1828203056866999</c:v>
                </c:pt>
                <c:pt idx="17">
                  <c:v>1.16746644928504</c:v>
                </c:pt>
                <c:pt idx="18">
                  <c:v>1.15256396171923</c:v>
                </c:pt>
                <c:pt idx="19">
                  <c:v>1.13811406819462</c:v>
                </c:pt>
                <c:pt idx="20">
                  <c:v>1.12411744112819</c:v>
                </c:pt>
                <c:pt idx="21">
                  <c:v>1.1105742087862001</c:v>
                </c:pt>
                <c:pt idx="22">
                  <c:v>1.09748395766773</c:v>
                </c:pt>
                <c:pt idx="23">
                  <c:v>1.08484572774654</c:v>
                </c:pt>
                <c:pt idx="24">
                  <c:v>1.0726579995758101</c:v>
                </c:pt>
                <c:pt idx="25">
                  <c:v>1.060918672151</c:v>
                </c:pt>
                <c:pt idx="26">
                  <c:v>1.04962503032318</c:v>
                </c:pt>
                <c:pt idx="27">
                  <c:v>1.0387737004716</c:v>
                </c:pt>
                <c:pt idx="28">
                  <c:v>1.0283605931017601</c:v>
                </c:pt>
                <c:pt idx="29">
                  <c:v>1.0183808310618301</c:v>
                </c:pt>
                <c:pt idx="30">
                  <c:v>1.00882866220831</c:v>
                </c:pt>
                <c:pt idx="31">
                  <c:v>0.99994295333676597</c:v>
                </c:pt>
                <c:pt idx="32">
                  <c:v>0.998273739750699</c:v>
                </c:pt>
                <c:pt idx="33">
                  <c:v>0.99663962064491296</c:v>
                </c:pt>
                <c:pt idx="34">
                  <c:v>0.99505227848036704</c:v>
                </c:pt>
                <c:pt idx="35">
                  <c:v>0.99352309163927599</c:v>
                </c:pt>
                <c:pt idx="36">
                  <c:v>0.99206354642315098</c:v>
                </c:pt>
                <c:pt idx="37">
                  <c:v>0.990685177830953</c:v>
                </c:pt>
                <c:pt idx="38">
                  <c:v>0.98939947215781598</c:v>
                </c:pt>
                <c:pt idx="39">
                  <c:v>0.98821776002606898</c:v>
                </c:pt>
                <c:pt idx="40">
                  <c:v>0.98715110240671899</c:v>
                </c:pt>
              </c:numCache>
            </c:numRef>
          </c:yVal>
          <c:smooth val="1"/>
        </c:ser>
        <c:dLbls>
          <c:showLegendKey val="0"/>
          <c:showVal val="0"/>
          <c:showCatName val="0"/>
          <c:showSerName val="0"/>
          <c:showPercent val="0"/>
          <c:showBubbleSize val="0"/>
        </c:dLbls>
        <c:axId val="872085000"/>
        <c:axId val="872085392"/>
      </c:scatterChart>
      <c:valAx>
        <c:axId val="872085000"/>
        <c:scaling>
          <c:orientation val="minMax"/>
          <c:max val="1.2"/>
          <c:min val="0.8"/>
        </c:scaling>
        <c:delete val="0"/>
        <c:axPos val="b"/>
        <c:title>
          <c:tx>
            <c:rich>
              <a:bodyPr/>
              <a:lstStyle/>
              <a:p>
                <a:pPr>
                  <a:defRPr sz="1700"/>
                </a:pPr>
                <a:r>
                  <a:rPr lang="en-US" sz="1700" dirty="0" smtClean="0"/>
                  <a:t>BMI ratio</a:t>
                </a:r>
                <a:endParaRPr lang="en-US" sz="1700" dirty="0"/>
              </a:p>
            </c:rich>
          </c:tx>
          <c:layout>
            <c:manualLayout>
              <c:xMode val="edge"/>
              <c:yMode val="edge"/>
              <c:x val="0.47881640071539733"/>
              <c:y val="0.88582020997375333"/>
            </c:manualLayout>
          </c:layout>
          <c:overlay val="0"/>
        </c:title>
        <c:numFmt formatCode="#,##0.0" sourceLinked="0"/>
        <c:majorTickMark val="out"/>
        <c:minorTickMark val="none"/>
        <c:tickLblPos val="nextTo"/>
        <c:txPr>
          <a:bodyPr rot="0"/>
          <a:lstStyle/>
          <a:p>
            <a:pPr>
              <a:defRPr sz="1500" b="1"/>
            </a:pPr>
            <a:endParaRPr lang="en-US"/>
          </a:p>
        </c:txPr>
        <c:crossAx val="872085392"/>
        <c:crosses val="autoZero"/>
        <c:crossBetween val="midCat"/>
        <c:majorUnit val="0.1"/>
      </c:valAx>
      <c:valAx>
        <c:axId val="87208539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2085000"/>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FF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Microsoft_Excel_Worksheet4!$B$2:$B$10002</c:f>
              <c:numCache>
                <c:formatCode>General</c:formatCode>
                <c:ptCount val="10001"/>
                <c:pt idx="0">
                  <c:v>1.1423457612646799</c:v>
                </c:pt>
                <c:pt idx="1">
                  <c:v>1.13379249798201</c:v>
                </c:pt>
                <c:pt idx="2">
                  <c:v>1.1253032768792699</c:v>
                </c:pt>
                <c:pt idx="3">
                  <c:v>1.1168776184434701</c:v>
                </c:pt>
                <c:pt idx="4">
                  <c:v>1.10851504675196</c:v>
                </c:pt>
                <c:pt idx="5">
                  <c:v>1.1002124262133099</c:v>
                </c:pt>
                <c:pt idx="6">
                  <c:v>1.0919561315497399</c:v>
                </c:pt>
                <c:pt idx="7">
                  <c:v>1.08373031394099</c:v>
                </c:pt>
                <c:pt idx="8">
                  <c:v>1.07551959902581</c:v>
                </c:pt>
                <c:pt idx="9">
                  <c:v>1.0673090835627299</c:v>
                </c:pt>
                <c:pt idx="10">
                  <c:v>1.05908433420422</c:v>
                </c:pt>
                <c:pt idx="11">
                  <c:v>1.0508313882662901</c:v>
                </c:pt>
                <c:pt idx="12">
                  <c:v>1.04253675637592</c:v>
                </c:pt>
                <c:pt idx="13">
                  <c:v>1.0341874268779501</c:v>
                </c:pt>
                <c:pt idx="14">
                  <c:v>1.0257708718821299</c:v>
                </c:pt>
                <c:pt idx="15">
                  <c:v>1.01727505482888</c:v>
                </c:pt>
                <c:pt idx="16">
                  <c:v>1.0086884394503199</c:v>
                </c:pt>
                <c:pt idx="17">
                  <c:v>1</c:v>
                </c:pt>
                <c:pt idx="18">
                  <c:v>0.99120260670845095</c:v>
                </c:pt>
                <c:pt idx="19">
                  <c:v>0.98230291774031298</c:v>
                </c:pt>
                <c:pt idx="20">
                  <c:v>0.97331083519571004</c:v>
                </c:pt>
                <c:pt idx="21">
                  <c:v>0.96423606267758599</c:v>
                </c:pt>
                <c:pt idx="22">
                  <c:v>0.955088097298185</c:v>
                </c:pt>
                <c:pt idx="23">
                  <c:v>0.94587622249881298</c:v>
                </c:pt>
                <c:pt idx="24">
                  <c:v>0.93660950166401502</c:v>
                </c:pt>
                <c:pt idx="25">
                  <c:v>0.92729677250974396</c:v>
                </c:pt>
                <c:pt idx="26">
                  <c:v>0.91794664222367595</c:v>
                </c:pt>
                <c:pt idx="27">
                  <c:v>0.90856748333461301</c:v>
                </c:pt>
                <c:pt idx="28">
                  <c:v>0.89916743028680401</c:v>
                </c:pt>
                <c:pt idx="29">
                  <c:v>0.88975437669414004</c:v>
                </c:pt>
                <c:pt idx="30">
                  <c:v>0.88033597324835899</c:v>
                </c:pt>
                <c:pt idx="31">
                  <c:v>0.870919626254826</c:v>
                </c:pt>
                <c:pt idx="32">
                  <c:v>0.86151249676891295</c:v>
                </c:pt>
                <c:pt idx="33">
                  <c:v>0.85212150030570299</c:v>
                </c:pt>
                <c:pt idx="34">
                  <c:v>0.84275330709546503</c:v>
                </c:pt>
                <c:pt idx="35">
                  <c:v>0.83341434285728</c:v>
                </c:pt>
                <c:pt idx="36">
                  <c:v>0.82411079006315802</c:v>
                </c:pt>
                <c:pt idx="37">
                  <c:v>0.81484858966512896</c:v>
                </c:pt>
                <c:pt idx="38">
                  <c:v>0.80563344325795805</c:v>
                </c:pt>
                <c:pt idx="39">
                  <c:v>0.79647081565046096</c:v>
                </c:pt>
                <c:pt idx="40">
                  <c:v>0.78736593781874498</c:v>
                </c:pt>
                <c:pt idx="41">
                  <c:v>0.77832381021516195</c:v>
                </c:pt>
                <c:pt idx="42">
                  <c:v>0.76934920640729199</c:v>
                </c:pt>
                <c:pt idx="43">
                  <c:v>0.76044667702183999</c:v>
                </c:pt>
                <c:pt idx="44">
                  <c:v>0.75162055396898497</c:v>
                </c:pt>
                <c:pt idx="45">
                  <c:v>0.74287495492341904</c:v>
                </c:pt>
                <c:pt idx="46">
                  <c:v>0.73421378803901305</c:v>
                </c:pt>
                <c:pt idx="47">
                  <c:v>0.72564075687488205</c:v>
                </c:pt>
                <c:pt idx="48">
                  <c:v>0.71715936551136805</c:v>
                </c:pt>
                <c:pt idx="49">
                  <c:v>0.70877292383533697</c:v>
                </c:pt>
                <c:pt idx="50">
                  <c:v>0.70048386412658104</c:v>
                </c:pt>
                <c:pt idx="51">
                  <c:v>0.69229174450758402</c:v>
                </c:pt>
                <c:pt idx="52">
                  <c:v>0.68419543126941695</c:v>
                </c:pt>
                <c:pt idx="53">
                  <c:v>0.67619380396181406</c:v>
                </c:pt>
                <c:pt idx="54">
                  <c:v>0.66828575523811196</c:v>
                </c:pt>
                <c:pt idx="55">
                  <c:v>0.66047019070200597</c:v>
                </c:pt>
                <c:pt idx="56">
                  <c:v>0.652746028756093</c:v>
                </c:pt>
                <c:pt idx="57">
                  <c:v>0.64511220045219198</c:v>
                </c:pt>
                <c:pt idx="58">
                  <c:v>0.63756764934341204</c:v>
                </c:pt>
                <c:pt idx="59">
                  <c:v>0.63011133133794806</c:v>
                </c:pt>
                <c:pt idx="60">
                  <c:v>0.622742214554591</c:v>
                </c:pt>
                <c:pt idx="61">
                  <c:v>0.61545927917992405</c:v>
                </c:pt>
                <c:pt idx="62">
                  <c:v>0.60826151732719402</c:v>
                </c:pt>
                <c:pt idx="63">
                  <c:v>0.601147932896823</c:v>
                </c:pt>
                <c:pt idx="64">
                  <c:v>0.59411754143856399</c:v>
                </c:pt>
                <c:pt idx="65">
                  <c:v>0.58716937001526104</c:v>
                </c:pt>
                <c:pt idx="66">
                  <c:v>0.58030245706820205</c:v>
                </c:pt>
                <c:pt idx="67">
                  <c:v>0.573515852284053</c:v>
                </c:pt>
                <c:pt idx="68">
                  <c:v>0.56680861646333902</c:v>
                </c:pt>
                <c:pt idx="69">
                  <c:v>0.56017982139047096</c:v>
                </c:pt>
                <c:pt idx="70">
                  <c:v>0.55362854970528896</c:v>
                </c:pt>
                <c:pt idx="71">
                  <c:v>0.54715389477610998</c:v>
                </c:pt>
                <c:pt idx="72">
                  <c:v>0.54075496057425698</c:v>
                </c:pt>
                <c:pt idx="73">
                  <c:v>0.53443086155005703</c:v>
                </c:pt>
                <c:pt idx="74">
                  <c:v>0.52818072251029402</c:v>
                </c:pt>
                <c:pt idx="75">
                  <c:v>0.52200367849708496</c:v>
                </c:pt>
                <c:pt idx="76">
                  <c:v>0.51589887466818196</c:v>
                </c:pt>
                <c:pt idx="77">
                  <c:v>0.50986546617867001</c:v>
                </c:pt>
                <c:pt idx="78">
                  <c:v>0.50390261806404602</c:v>
                </c:pt>
                <c:pt idx="79">
                  <c:v>0.49800950512467301</c:v>
                </c:pt>
                <c:pt idx="80">
                  <c:v>0.49218531181157499</c:v>
                </c:pt>
                <c:pt idx="81">
                  <c:v>0.48642923211357803</c:v>
                </c:pt>
                <c:pt idx="82">
                  <c:v>0.48074046944576099</c:v>
                </c:pt>
                <c:pt idx="83">
                  <c:v>0.47511823653922097</c:v>
                </c:pt>
                <c:pt idx="84">
                  <c:v>0.46956175533212102</c:v>
                </c:pt>
                <c:pt idx="85">
                  <c:v>0.46407025686201198</c:v>
                </c:pt>
                <c:pt idx="86">
                  <c:v>0.45864298115941998</c:v>
                </c:pt>
                <c:pt idx="87">
                  <c:v>0.45327917714266902</c:v>
                </c:pt>
                <c:pt idx="88">
                  <c:v>0.44797810251394299</c:v>
                </c:pt>
                <c:pt idx="89">
                  <c:v>0.44273902365655698</c:v>
                </c:pt>
                <c:pt idx="90">
                  <c:v>0.43756121553343202</c:v>
                </c:pt>
                <c:pt idx="91">
                  <c:v>0.43244396158675802</c:v>
                </c:pt>
                <c:pt idx="92">
                  <c:v>0.42738655363882599</c:v>
                </c:pt>
                <c:pt idx="93">
                  <c:v>0.42238829179402798</c:v>
                </c:pt>
                <c:pt idx="94">
                  <c:v>0.417448484341996</c:v>
                </c:pt>
                <c:pt idx="95">
                  <c:v>0.412566447661876</c:v>
                </c:pt>
                <c:pt idx="96">
                  <c:v>0.40774150612771898</c:v>
                </c:pt>
                <c:pt idx="97">
                  <c:v>0.40297299201498699</c:v>
                </c:pt>
                <c:pt idx="98">
                  <c:v>0.39826024540814298</c:v>
                </c:pt>
                <c:pt idx="99">
                  <c:v>0.39360261410932201</c:v>
                </c:pt>
                <c:pt idx="100">
                  <c:v>0.38899945354808102</c:v>
                </c:pt>
                <c:pt idx="101">
                  <c:v>0.38445012669218798</c:v>
                </c:pt>
                <c:pt idx="102">
                  <c:v>0.37995400395947099</c:v>
                </c:pt>
                <c:pt idx="103">
                  <c:v>0.37551046313068398</c:v>
                </c:pt>
                <c:pt idx="104">
                  <c:v>0.37111888926340098</c:v>
                </c:pt>
                <c:pt idx="105">
                  <c:v>0.36677867460691399</c:v>
                </c:pt>
                <c:pt idx="106">
                  <c:v>0.36248921851812399</c:v>
                </c:pt>
                <c:pt idx="107">
                  <c:v>0.35824992737841999</c:v>
                </c:pt>
                <c:pt idx="108">
                  <c:v>0.35406021451152803</c:v>
                </c:pt>
                <c:pt idx="109">
                  <c:v>0.34991950010232098</c:v>
                </c:pt>
                <c:pt idx="110">
                  <c:v>0.345827211116575</c:v>
                </c:pt>
                <c:pt idx="111">
                  <c:v>0.34178278122167199</c:v>
                </c:pt>
                <c:pt idx="112">
                  <c:v>0.33778565070821898</c:v>
                </c:pt>
                <c:pt idx="113">
                  <c:v>0.33383526641259598</c:v>
                </c:pt>
                <c:pt idx="114">
                  <c:v>0.32993108164040102</c:v>
                </c:pt>
                <c:pt idx="115">
                  <c:v>0.326072556090789</c:v>
                </c:pt>
                <c:pt idx="116">
                  <c:v>0.322259155781706</c:v>
                </c:pt>
                <c:pt idx="117">
                  <c:v>0.31849035297598799</c:v>
                </c:pt>
                <c:pt idx="118">
                  <c:v>0.31476562610832598</c:v>
                </c:pt>
                <c:pt idx="119">
                  <c:v>0.31108445971309001</c:v>
                </c:pt>
                <c:pt idx="120">
                  <c:v>0.30744634435299001</c:v>
                </c:pt>
                <c:pt idx="121">
                  <c:v>0.303850776548579</c:v>
                </c:pt>
                <c:pt idx="122">
                  <c:v>0.30029725870857199</c:v>
                </c:pt>
                <c:pt idx="123">
                  <c:v>0.296785299060986</c:v>
                </c:pt>
                <c:pt idx="124">
                  <c:v>0.29331441158508498</c:v>
                </c:pt>
                <c:pt idx="125">
                  <c:v>0.289884115944119</c:v>
                </c:pt>
                <c:pt idx="126">
                  <c:v>0.28649393741884699</c:v>
                </c:pt>
                <c:pt idx="127">
                  <c:v>0.28314340684184502</c:v>
                </c:pt>
                <c:pt idx="128">
                  <c:v>0.27983206053257398</c:v>
                </c:pt>
                <c:pt idx="129">
                  <c:v>0.27655944023321699</c:v>
                </c:pt>
                <c:pt idx="130">
                  <c:v>0.27332509304525099</c:v>
                </c:pt>
                <c:pt idx="131">
                  <c:v>0.27012857136677898</c:v>
                </c:pt>
                <c:pt idx="132">
                  <c:v>0.266969432830583</c:v>
                </c:pt>
                <c:pt idx="133">
                  <c:v>0.26384724024290501</c:v>
                </c:pt>
                <c:pt idx="134">
                  <c:v>0.260761561522944</c:v>
                </c:pt>
                <c:pt idx="135">
                  <c:v>0.25771196964305598</c:v>
                </c:pt>
                <c:pt idx="136">
                  <c:v>0.25469804256966699</c:v>
                </c:pt>
                <c:pt idx="137">
                  <c:v>0.25171936320485899</c:v>
                </c:pt>
                <c:pt idx="138">
                  <c:v>0.24877551932865</c:v>
                </c:pt>
                <c:pt idx="139">
                  <c:v>0.24586610354195099</c:v>
                </c:pt>
                <c:pt idx="140">
                  <c:v>0.24299071321017801</c:v>
                </c:pt>
                <c:pt idx="141">
                  <c:v>0.240148950407539</c:v>
                </c:pt>
                <c:pt idx="142">
                  <c:v>0.237340421861963</c:v>
                </c:pt>
                <c:pt idx="143">
                  <c:v>0.234564738900671</c:v>
                </c:pt>
                <c:pt idx="144">
                  <c:v>0.23182151739639001</c:v>
                </c:pt>
                <c:pt idx="145">
                  <c:v>0.22911037771419901</c:v>
                </c:pt>
                <c:pt idx="146">
                  <c:v>0.22643094465898</c:v>
                </c:pt>
                <c:pt idx="147">
                  <c:v>0.22378284742350499</c:v>
                </c:pt>
                <c:pt idx="148">
                  <c:v>0.221165719537112</c:v>
                </c:pt>
                <c:pt idx="149">
                  <c:v>0.21857919881499899</c:v>
                </c:pt>
                <c:pt idx="150">
                  <c:v>0.216022927308089</c:v>
                </c:pt>
                <c:pt idx="151">
                  <c:v>0.213496551253502</c:v>
                </c:pt>
                <c:pt idx="152">
                  <c:v>0.210999721025595</c:v>
                </c:pt>
                <c:pt idx="153">
                  <c:v>0.208532091087578</c:v>
                </c:pt>
                <c:pt idx="154">
                  <c:v>0.20609331994369301</c:v>
                </c:pt>
                <c:pt idx="155">
                  <c:v>0.20368307009195599</c:v>
                </c:pt>
                <c:pt idx="156">
                  <c:v>0.20130100797745201</c:v>
                </c:pt>
                <c:pt idx="157">
                  <c:v>0.19894680394616801</c:v>
                </c:pt>
                <c:pt idx="158">
                  <c:v>0.19662013219937999</c:v>
                </c:pt>
                <c:pt idx="159">
                  <c:v>0.19432067074855999</c:v>
                </c:pt>
                <c:pt idx="160">
                  <c:v>0.19204810137081901</c:v>
                </c:pt>
                <c:pt idx="161">
                  <c:v>0.18980210956486501</c:v>
                </c:pt>
                <c:pt idx="162">
                  <c:v>0.18758238450748399</c:v>
                </c:pt>
                <c:pt idx="163">
                  <c:v>0.18538861901051801</c:v>
                </c:pt>
                <c:pt idx="164">
                  <c:v>0.18322050947836099</c:v>
                </c:pt>
                <c:pt idx="165">
                  <c:v>0.18107775586593999</c:v>
                </c:pt>
                <c:pt idx="166">
                  <c:v>0.178960061637189</c:v>
                </c:pt>
                <c:pt idx="167">
                  <c:v>0.17686713372402099</c:v>
                </c:pt>
                <c:pt idx="168">
                  <c:v>0.174798682485757</c:v>
                </c:pt>
                <c:pt idx="169">
                  <c:v>0.172754421669054</c:v>
                </c:pt>
                <c:pt idx="170">
                  <c:v>0.170734068368286</c:v>
                </c:pt>
                <c:pt idx="171">
                  <c:v>0.16873734298638801</c:v>
                </c:pt>
                <c:pt idx="172">
                  <c:v>0.16676396919617301</c:v>
                </c:pt>
                <c:pt idx="173">
                  <c:v>0.16481367390207999</c:v>
                </c:pt>
                <c:pt idx="174">
                  <c:v>0.16288618720238901</c:v>
                </c:pt>
                <c:pt idx="175">
                  <c:v>0.16098124235186401</c:v>
                </c:pt>
                <c:pt idx="176">
                  <c:v>0.15909857572483799</c:v>
                </c:pt>
                <c:pt idx="177">
                  <c:v>0.15723792677873399</c:v>
                </c:pt>
                <c:pt idx="178">
                  <c:v>0.155399038018005</c:v>
                </c:pt>
                <c:pt idx="179">
                  <c:v>0.15358165495849899</c:v>
                </c:pt>
                <c:pt idx="180">
                  <c:v>0.15178552609224399</c:v>
                </c:pt>
                <c:pt idx="181">
                  <c:v>0.150010402852637</c:v>
                </c:pt>
                <c:pt idx="182">
                  <c:v>0.14825603958005201</c:v>
                </c:pt>
                <c:pt idx="183">
                  <c:v>0.14652219348783199</c:v>
                </c:pt>
                <c:pt idx="184">
                  <c:v>0.144808624628703</c:v>
                </c:pt>
                <c:pt idx="185">
                  <c:v>0.14311509586155599</c:v>
                </c:pt>
                <c:pt idx="186">
                  <c:v>0.141441372818635</c:v>
                </c:pt>
                <c:pt idx="187">
                  <c:v>0.13978722387310599</c:v>
                </c:pt>
                <c:pt idx="188">
                  <c:v>0.138152420106992</c:v>
                </c:pt>
                <c:pt idx="189">
                  <c:v>0.136536735279503</c:v>
                </c:pt>
                <c:pt idx="190">
                  <c:v>0.13493994579572</c:v>
                </c:pt>
                <c:pt idx="191">
                  <c:v>0.13336183067565499</c:v>
                </c:pt>
                <c:pt idx="192">
                  <c:v>0.13180217152366999</c:v>
                </c:pt>
                <c:pt idx="193">
                  <c:v>0.13026075249824801</c:v>
                </c:pt>
                <c:pt idx="194">
                  <c:v>0.12873736028213101</c:v>
                </c:pt>
                <c:pt idx="195">
                  <c:v>0.12723178405279101</c:v>
                </c:pt>
                <c:pt idx="196">
                  <c:v>0.12574381545326099</c:v>
                </c:pt>
                <c:pt idx="197">
                  <c:v>0.12427324856329</c:v>
                </c:pt>
                <c:pt idx="198">
                  <c:v>0.122819879870863</c:v>
                </c:pt>
                <c:pt idx="199">
                  <c:v>0.12138350824402</c:v>
                </c:pt>
                <c:pt idx="200">
                  <c:v>0.11996393490302899</c:v>
                </c:pt>
                <c:pt idx="201">
                  <c:v>0.118560963392877</c:v>
                </c:pt>
                <c:pt idx="202">
                  <c:v>0.117174399556079</c:v>
                </c:pt>
                <c:pt idx="203">
                  <c:v>0.11580405150581501</c:v>
                </c:pt>
                <c:pt idx="204">
                  <c:v>0.114449729599366</c:v>
                </c:pt>
                <c:pt idx="205">
                  <c:v>0.113111246411879</c:v>
                </c:pt>
                <c:pt idx="206">
                  <c:v>0.111788416710419</c:v>
                </c:pt>
                <c:pt idx="207">
                  <c:v>0.11048105742834299</c:v>
                </c:pt>
                <c:pt idx="208">
                  <c:v>0.109188987639963</c:v>
                </c:pt>
                <c:pt idx="209">
                  <c:v>0.107912028535501</c:v>
                </c:pt>
                <c:pt idx="210">
                  <c:v>0.10665000339635899</c:v>
                </c:pt>
                <c:pt idx="211">
                  <c:v>0.105402737570646</c:v>
                </c:pt>
                <c:pt idx="212">
                  <c:v>0.104170058449013</c:v>
                </c:pt>
                <c:pt idx="213">
                  <c:v>0.102951795440777</c:v>
                </c:pt>
                <c:pt idx="214">
                  <c:v>0.10174777995029501</c:v>
                </c:pt>
                <c:pt idx="215">
                  <c:v>0.100557845353643</c:v>
                </c:pt>
                <c:pt idx="216">
                  <c:v>9.93818269755571E-2</c:v>
                </c:pt>
                <c:pt idx="217">
                  <c:v>9.8219562066637706E-2</c:v>
                </c:pt>
                <c:pt idx="218">
                  <c:v>9.7070889780834502E-2</c:v>
                </c:pt>
                <c:pt idx="219">
                  <c:v>9.5935651153176399E-2</c:v>
                </c:pt>
                <c:pt idx="220">
                  <c:v>9.4813689077785507E-2</c:v>
                </c:pt>
              </c:numCache>
            </c:numRef>
          </c:yVal>
          <c:smooth val="0"/>
        </c:ser>
        <c:ser>
          <c:idx val="1"/>
          <c:order val="1"/>
          <c:tx>
            <c:strRef>
              <c:f>Microsoft_Excel_Worksheet4!$C$1</c:f>
              <c:strCache>
                <c:ptCount val="1"/>
                <c:pt idx="0">
                  <c:v>lower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Microsoft_Excel_Worksheet4!$C$2:$C$10002</c:f>
              <c:numCache>
                <c:formatCode>General</c:formatCode>
                <c:ptCount val="10001"/>
                <c:pt idx="0">
                  <c:v>0.89830894473655998</c:v>
                </c:pt>
                <c:pt idx="1">
                  <c:v>0.90561371652679201</c:v>
                </c:pt>
                <c:pt idx="2">
                  <c:v>0.91297642025882697</c:v>
                </c:pt>
                <c:pt idx="3">
                  <c:v>0.92039714483865998</c:v>
                </c:pt>
                <c:pt idx="4">
                  <c:v>0.927875844129322</c:v>
                </c:pt>
                <c:pt idx="5">
                  <c:v>0.93539937715058996</c:v>
                </c:pt>
                <c:pt idx="6">
                  <c:v>0.94290207852723595</c:v>
                </c:pt>
                <c:pt idx="7">
                  <c:v>0.95030328842080003</c:v>
                </c:pt>
                <c:pt idx="8">
                  <c:v>0.95752023433897804</c:v>
                </c:pt>
                <c:pt idx="9">
                  <c:v>0.96446828426819098</c:v>
                </c:pt>
                <c:pt idx="10">
                  <c:v>0.97106130201315799</c:v>
                </c:pt>
                <c:pt idx="11">
                  <c:v>0.97721211529247498</c:v>
                </c:pt>
                <c:pt idx="12">
                  <c:v>0.98283310895285103</c:v>
                </c:pt>
                <c:pt idx="13">
                  <c:v>0.98783695831552298</c:v>
                </c:pt>
                <c:pt idx="14">
                  <c:v>0.99213752162092805</c:v>
                </c:pt>
                <c:pt idx="15">
                  <c:v>0.99565091648891102</c:v>
                </c:pt>
                <c:pt idx="16">
                  <c:v>0.99829681430267403</c:v>
                </c:pt>
                <c:pt idx="17">
                  <c:v>1</c:v>
                </c:pt>
                <c:pt idx="18">
                  <c:v>0.98178522693338999</c:v>
                </c:pt>
                <c:pt idx="19">
                  <c:v>0.96447821984992499</c:v>
                </c:pt>
                <c:pt idx="20">
                  <c:v>0.94800493426530796</c:v>
                </c:pt>
                <c:pt idx="21">
                  <c:v>0.93229440428356802</c:v>
                </c:pt>
                <c:pt idx="22">
                  <c:v>0.91727834572335198</c:v>
                </c:pt>
                <c:pt idx="23">
                  <c:v>0.90289081761934298</c:v>
                </c:pt>
                <c:pt idx="24">
                  <c:v>0.889067950157577</c:v>
                </c:pt>
                <c:pt idx="25">
                  <c:v>0.87574774952804801</c:v>
                </c:pt>
                <c:pt idx="26">
                  <c:v>0.86286999211364401</c:v>
                </c:pt>
                <c:pt idx="27">
                  <c:v>0.85037622133842095</c:v>
                </c:pt>
                <c:pt idx="28">
                  <c:v>0.83820985966757999</c:v>
                </c:pt>
                <c:pt idx="29">
                  <c:v>0.82631644490076195</c:v>
                </c:pt>
                <c:pt idx="30">
                  <c:v>0.81464399333314097</c:v>
                </c:pt>
                <c:pt idx="31">
                  <c:v>0.80314348224225096</c:v>
                </c:pt>
                <c:pt idx="32">
                  <c:v>0.79176943086210105</c:v>
                </c:pt>
                <c:pt idx="33">
                  <c:v>0.78048054389999799</c:v>
                </c:pt>
                <c:pt idx="34">
                  <c:v>0.76924036719295197</c:v>
                </c:pt>
                <c:pt idx="35">
                  <c:v>0.75801789453447899</c:v>
                </c:pt>
                <c:pt idx="36">
                  <c:v>0.74678806130433095</c:v>
                </c:pt>
                <c:pt idx="37">
                  <c:v>0.73553206654097703</c:v>
                </c:pt>
                <c:pt idx="38">
                  <c:v>0.72423748071868999</c:v>
                </c:pt>
                <c:pt idx="39">
                  <c:v>0.71289811947720505</c:v>
                </c:pt>
                <c:pt idx="40">
                  <c:v>0.70151368963361105</c:v>
                </c:pt>
                <c:pt idx="41">
                  <c:v>0.690089237923043</c:v>
                </c:pt>
                <c:pt idx="42">
                  <c:v>0.67863445073151796</c:v>
                </c:pt>
                <c:pt idx="43">
                  <c:v>0.667162862162611</c:v>
                </c:pt>
                <c:pt idx="44">
                  <c:v>0.65569102797373002</c:v>
                </c:pt>
                <c:pt idx="45">
                  <c:v>0.64423771597074198</c:v>
                </c:pt>
                <c:pt idx="46">
                  <c:v>0.63282315211225904</c:v>
                </c:pt>
                <c:pt idx="47">
                  <c:v>0.62146834867680301</c:v>
                </c:pt>
                <c:pt idx="48">
                  <c:v>0.61019452863895396</c:v>
                </c:pt>
                <c:pt idx="49">
                  <c:v>0.59902265027842205</c:v>
                </c:pt>
                <c:pt idx="50">
                  <c:v>0.58797149359497902</c:v>
                </c:pt>
                <c:pt idx="51">
                  <c:v>0.57705244226920105</c:v>
                </c:pt>
                <c:pt idx="52">
                  <c:v>0.56627353111182099</c:v>
                </c:pt>
                <c:pt idx="53">
                  <c:v>0.55564116302427802</c:v>
                </c:pt>
                <c:pt idx="54">
                  <c:v>0.54516035894012405</c:v>
                </c:pt>
                <c:pt idx="55">
                  <c:v>0.53483497101496402</c:v>
                </c:pt>
                <c:pt idx="56">
                  <c:v>0.52466786364940698</c:v>
                </c:pt>
                <c:pt idx="57">
                  <c:v>0.51466106677526402</c:v>
                </c:pt>
                <c:pt idx="58">
                  <c:v>0.50481590546587096</c:v>
                </c:pt>
                <c:pt idx="59">
                  <c:v>0.49513310947340999</c:v>
                </c:pt>
                <c:pt idx="60">
                  <c:v>0.48561290582248301</c:v>
                </c:pt>
                <c:pt idx="61">
                  <c:v>0.47625509713938002</c:v>
                </c:pt>
                <c:pt idx="62">
                  <c:v>0.46705912798922899</c:v>
                </c:pt>
                <c:pt idx="63">
                  <c:v>0.45802414113548501</c:v>
                </c:pt>
                <c:pt idx="64">
                  <c:v>0.44914902532793</c:v>
                </c:pt>
                <c:pt idx="65">
                  <c:v>0.44043245596334202</c:v>
                </c:pt>
                <c:pt idx="66">
                  <c:v>0.43187292974209501</c:v>
                </c:pt>
                <c:pt idx="67">
                  <c:v>0.42346879425905398</c:v>
                </c:pt>
                <c:pt idx="68">
                  <c:v>0.41521827331278</c:v>
                </c:pt>
                <c:pt idx="69">
                  <c:v>0.40711948858867902</c:v>
                </c:pt>
                <c:pt idx="70">
                  <c:v>0.39917047826498497</c:v>
                </c:pt>
                <c:pt idx="71">
                  <c:v>0.39136921300181998</c:v>
                </c:pt>
                <c:pt idx="72">
                  <c:v>0.383713609699883</c:v>
                </c:pt>
                <c:pt idx="73">
                  <c:v>0.37620154335407802</c:v>
                </c:pt>
                <c:pt idx="74">
                  <c:v>0.36883085727637299</c:v>
                </c:pt>
                <c:pt idx="75">
                  <c:v>0.36159937191969699</c:v>
                </c:pt>
                <c:pt idx="76">
                  <c:v>0.35450489249915101</c:v>
                </c:pt>
                <c:pt idx="77">
                  <c:v>0.347545215577169</c:v>
                </c:pt>
                <c:pt idx="78">
                  <c:v>0.340718134754318</c:v>
                </c:pt>
                <c:pt idx="79">
                  <c:v>0.33402144558660102</c:v>
                </c:pt>
                <c:pt idx="80">
                  <c:v>0.32745294983246998</c:v>
                </c:pt>
                <c:pt idx="81">
                  <c:v>0.32101045911798498</c:v>
                </c:pt>
                <c:pt idx="82">
                  <c:v>0.31469179809599002</c:v>
                </c:pt>
                <c:pt idx="83">
                  <c:v>0.30849480716455002</c:v>
                </c:pt>
                <c:pt idx="84">
                  <c:v>0.30241734480092902</c:v>
                </c:pt>
                <c:pt idx="85">
                  <c:v>0.29645728955964701</c:v>
                </c:pt>
                <c:pt idx="86">
                  <c:v>0.29061254177669599</c:v>
                </c:pt>
                <c:pt idx="87">
                  <c:v>0.28488102501634399</c:v>
                </c:pt>
                <c:pt idx="88">
                  <c:v>0.27926068729221898</c:v>
                </c:pt>
                <c:pt idx="89">
                  <c:v>0.27374950209022902</c:v>
                </c:pt>
                <c:pt idx="90">
                  <c:v>0.26834546921737701</c:v>
                </c:pt>
                <c:pt idx="91">
                  <c:v>0.26304661549744901</c:v>
                </c:pt>
                <c:pt idx="92">
                  <c:v>0.25785099533197797</c:v>
                </c:pt>
                <c:pt idx="93">
                  <c:v>0.25275669114258098</c:v>
                </c:pt>
                <c:pt idx="94">
                  <c:v>0.24776181370880301</c:v>
                </c:pt>
                <c:pt idx="95">
                  <c:v>0.242864502413911</c:v>
                </c:pt>
                <c:pt idx="96">
                  <c:v>0.23806292540959401</c:v>
                </c:pt>
                <c:pt idx="97">
                  <c:v>0.233355279709199</c:v>
                </c:pt>
                <c:pt idx="98">
                  <c:v>0.22873979121804699</c:v>
                </c:pt>
                <c:pt idx="99">
                  <c:v>0.22421471470836099</c:v>
                </c:pt>
                <c:pt idx="100">
                  <c:v>0.21977833374547101</c:v>
                </c:pt>
                <c:pt idx="101">
                  <c:v>0.215428960571208</c:v>
                </c:pt>
                <c:pt idx="102">
                  <c:v>0.211164935949744</c:v>
                </c:pt>
                <c:pt idx="103">
                  <c:v>0.20698462898052</c:v>
                </c:pt>
                <c:pt idx="104">
                  <c:v>0.20288643688240601</c:v>
                </c:pt>
                <c:pt idx="105">
                  <c:v>0.19886878475278999</c:v>
                </c:pt>
                <c:pt idx="106">
                  <c:v>0.19493012530486101</c:v>
                </c:pt>
                <c:pt idx="107">
                  <c:v>0.19106893858601501</c:v>
                </c:pt>
                <c:pt idx="108">
                  <c:v>0.18728373167999901</c:v>
                </c:pt>
                <c:pt idx="109">
                  <c:v>0.183573038395107</c:v>
                </c:pt>
                <c:pt idx="110">
                  <c:v>0.17993541894050299</c:v>
                </c:pt>
                <c:pt idx="111">
                  <c:v>0.17636945959255601</c:v>
                </c:pt>
                <c:pt idx="112">
                  <c:v>0.172873772352791</c:v>
                </c:pt>
                <c:pt idx="113">
                  <c:v>0.16944699459900001</c:v>
                </c:pt>
                <c:pt idx="114">
                  <c:v>0.16608778873077801</c:v>
                </c:pt>
                <c:pt idx="115">
                  <c:v>0.162794841810703</c:v>
                </c:pt>
                <c:pt idx="116">
                  <c:v>0.159566865202217</c:v>
                </c:pt>
                <c:pt idx="117">
                  <c:v>0.156402594205131</c:v>
                </c:pt>
                <c:pt idx="118">
                  <c:v>0.15330078768962199</c:v>
                </c:pt>
                <c:pt idx="119">
                  <c:v>0.15026022772945699</c:v>
                </c:pt>
                <c:pt idx="120">
                  <c:v>0.147279719235129</c:v>
                </c:pt>
                <c:pt idx="121">
                  <c:v>0.14435808958750601</c:v>
                </c:pt>
                <c:pt idx="122">
                  <c:v>0.14149418827251201</c:v>
                </c:pt>
                <c:pt idx="123">
                  <c:v>0.13868688651733099</c:v>
                </c:pt>
                <c:pt idx="124">
                  <c:v>0.135935076928552</c:v>
                </c:pt>
                <c:pt idx="125">
                  <c:v>0.133237673132621</c:v>
                </c:pt>
                <c:pt idx="126">
                  <c:v>0.13059360941894499</c:v>
                </c:pt>
                <c:pt idx="127">
                  <c:v>0.12800184038592899</c:v>
                </c:pt>
                <c:pt idx="128">
                  <c:v>0.125461340590209</c:v>
                </c:pt>
                <c:pt idx="129">
                  <c:v>0.122971104199307</c:v>
                </c:pt>
                <c:pt idx="130">
                  <c:v>0.120530144647892</c:v>
                </c:pt>
                <c:pt idx="131">
                  <c:v>0.118137494297854</c:v>
                </c:pt>
                <c:pt idx="132">
                  <c:v>0.115792204102284</c:v>
                </c:pt>
                <c:pt idx="133">
                  <c:v>0.113493343273545</c:v>
                </c:pt>
                <c:pt idx="134">
                  <c:v>0.111239998955494</c:v>
                </c:pt>
                <c:pt idx="135">
                  <c:v>0.10903127589997701</c:v>
                </c:pt>
                <c:pt idx="136">
                  <c:v>0.10686629614765999</c:v>
                </c:pt>
                <c:pt idx="137">
                  <c:v>0.10474419871325701</c:v>
                </c:pt>
                <c:pt idx="138">
                  <c:v>0.102664139275204</c:v>
                </c:pt>
                <c:pt idx="139">
                  <c:v>0.100625289869822</c:v>
                </c:pt>
                <c:pt idx="140">
                  <c:v>9.8626838589982502E-2</c:v>
                </c:pt>
                <c:pt idx="141">
                  <c:v>9.6667989288308998E-2</c:v>
                </c:pt>
                <c:pt idx="142">
                  <c:v>9.4747961284913501E-2</c:v>
                </c:pt>
                <c:pt idx="143">
                  <c:v>9.2865989079670003E-2</c:v>
                </c:pt>
                <c:pt idx="144">
                  <c:v>9.1021322069018598E-2</c:v>
                </c:pt>
                <c:pt idx="145">
                  <c:v>8.9213224267302396E-2</c:v>
                </c:pt>
                <c:pt idx="146">
                  <c:v>8.7440974032593904E-2</c:v>
                </c:pt>
                <c:pt idx="147">
                  <c:v>8.5703863797016694E-2</c:v>
                </c:pt>
                <c:pt idx="148">
                  <c:v>8.4001199801509996E-2</c:v>
                </c:pt>
                <c:pt idx="149">
                  <c:v>8.2332301835042795E-2</c:v>
                </c:pt>
                <c:pt idx="150">
                  <c:v>8.0696502978189505E-2</c:v>
                </c:pt>
                <c:pt idx="151">
                  <c:v>7.9093149351082401E-2</c:v>
                </c:pt>
                <c:pt idx="152">
                  <c:v>7.7521599865669699E-2</c:v>
                </c:pt>
                <c:pt idx="153">
                  <c:v>7.5981225982256803E-2</c:v>
                </c:pt>
                <c:pt idx="154">
                  <c:v>7.4471411470258805E-2</c:v>
                </c:pt>
                <c:pt idx="155">
                  <c:v>7.2991552173152299E-2</c:v>
                </c:pt>
                <c:pt idx="156">
                  <c:v>7.1541055777555193E-2</c:v>
                </c:pt>
                <c:pt idx="157">
                  <c:v>7.0119341586386899E-2</c:v>
                </c:pt>
                <c:pt idx="158">
                  <c:v>6.8725840296072399E-2</c:v>
                </c:pt>
                <c:pt idx="159">
                  <c:v>6.7359993777720395E-2</c:v>
                </c:pt>
                <c:pt idx="160">
                  <c:v>6.6021254862238796E-2</c:v>
                </c:pt>
                <c:pt idx="161">
                  <c:v>6.4709087129323703E-2</c:v>
                </c:pt>
                <c:pt idx="162">
                  <c:v>6.3422964700275003E-2</c:v>
                </c:pt>
                <c:pt idx="163">
                  <c:v>6.2162372034574899E-2</c:v>
                </c:pt>
                <c:pt idx="164">
                  <c:v>6.09268037301905E-2</c:v>
                </c:pt>
                <c:pt idx="165">
                  <c:v>5.9715764327531097E-2</c:v>
                </c:pt>
                <c:pt idx="166">
                  <c:v>5.8528768117006302E-2</c:v>
                </c:pt>
                <c:pt idx="167">
                  <c:v>5.7365338950150703E-2</c:v>
                </c:pt>
                <c:pt idx="168">
                  <c:v>5.6225010054221702E-2</c:v>
                </c:pt>
                <c:pt idx="169">
                  <c:v>5.5107323850259703E-2</c:v>
                </c:pt>
                <c:pt idx="170">
                  <c:v>5.4011831774517502E-2</c:v>
                </c:pt>
                <c:pt idx="171">
                  <c:v>5.2938094103229E-2</c:v>
                </c:pt>
                <c:pt idx="172">
                  <c:v>5.1885679780664801E-2</c:v>
                </c:pt>
                <c:pt idx="173">
                  <c:v>5.0854166250389597E-2</c:v>
                </c:pt>
                <c:pt idx="174">
                  <c:v>4.98431392897127E-2</c:v>
                </c:pt>
                <c:pt idx="175">
                  <c:v>4.8852192847242397E-2</c:v>
                </c:pt>
                <c:pt idx="176">
                  <c:v>4.7880928883511899E-2</c:v>
                </c:pt>
                <c:pt idx="177">
                  <c:v>4.6928957214618497E-2</c:v>
                </c:pt>
                <c:pt idx="178">
                  <c:v>4.5995895358820302E-2</c:v>
                </c:pt>
                <c:pt idx="179">
                  <c:v>4.5081368386047198E-2</c:v>
                </c:pt>
                <c:pt idx="180">
                  <c:v>4.4185008770276701E-2</c:v>
                </c:pt>
                <c:pt idx="181">
                  <c:v>4.33064562447074E-2</c:v>
                </c:pt>
                <c:pt idx="182">
                  <c:v>4.2445357659708999E-2</c:v>
                </c:pt>
                <c:pt idx="183">
                  <c:v>4.1601366843471897E-2</c:v>
                </c:pt>
                <c:pt idx="184">
                  <c:v>4.0774144465332597E-2</c:v>
                </c:pt>
                <c:pt idx="185">
                  <c:v>3.9963357901706999E-2</c:v>
                </c:pt>
                <c:pt idx="186">
                  <c:v>3.9168681104600298E-2</c:v>
                </c:pt>
                <c:pt idx="187">
                  <c:v>3.8389794472639897E-2</c:v>
                </c:pt>
                <c:pt idx="188">
                  <c:v>3.7626384724581602E-2</c:v>
                </c:pt>
                <c:pt idx="189">
                  <c:v>3.6878144775258401E-2</c:v>
                </c:pt>
                <c:pt idx="190">
                  <c:v>3.6144773613912697E-2</c:v>
                </c:pt>
                <c:pt idx="191">
                  <c:v>3.5425976184873198E-2</c:v>
                </c:pt>
                <c:pt idx="192">
                  <c:v>3.4721463270545899E-2</c:v>
                </c:pt>
                <c:pt idx="193">
                  <c:v>3.4030951376646697E-2</c:v>
                </c:pt>
                <c:pt idx="194">
                  <c:v>3.3354162619672598E-2</c:v>
                </c:pt>
                <c:pt idx="195">
                  <c:v>3.269082461654E-2</c:v>
                </c:pt>
                <c:pt idx="196">
                  <c:v>3.2040670376361102E-2</c:v>
                </c:pt>
                <c:pt idx="197">
                  <c:v>3.14034381943201E-2</c:v>
                </c:pt>
                <c:pt idx="198">
                  <c:v>3.0778871547617902E-2</c:v>
                </c:pt>
                <c:pt idx="199">
                  <c:v>3.0166718993415501E-2</c:v>
                </c:pt>
                <c:pt idx="200">
                  <c:v>2.9566734068780302E-2</c:v>
                </c:pt>
                <c:pt idx="201">
                  <c:v>2.8978675192571302E-2</c:v>
                </c:pt>
                <c:pt idx="202">
                  <c:v>2.8402305569228101E-2</c:v>
                </c:pt>
                <c:pt idx="203">
                  <c:v>2.7837393094444201E-2</c:v>
                </c:pt>
                <c:pt idx="204">
                  <c:v>2.72837102626661E-2</c:v>
                </c:pt>
                <c:pt idx="205">
                  <c:v>2.6741034076405101E-2</c:v>
                </c:pt>
                <c:pt idx="206">
                  <c:v>2.6209145957312E-2</c:v>
                </c:pt>
                <c:pt idx="207">
                  <c:v>2.5687831658990402E-2</c:v>
                </c:pt>
                <c:pt idx="208">
                  <c:v>2.5176881181513899E-2</c:v>
                </c:pt>
                <c:pt idx="209">
                  <c:v>2.4676088687602502E-2</c:v>
                </c:pt>
                <c:pt idx="210">
                  <c:v>2.4185252420462801E-2</c:v>
                </c:pt>
                <c:pt idx="211">
                  <c:v>2.3704174623200101E-2</c:v>
                </c:pt>
                <c:pt idx="212">
                  <c:v>2.3232661459832899E-2</c:v>
                </c:pt>
                <c:pt idx="213">
                  <c:v>2.2770522937855E-2</c:v>
                </c:pt>
                <c:pt idx="214">
                  <c:v>2.2317572832288801E-2</c:v>
                </c:pt>
                <c:pt idx="215">
                  <c:v>2.18736286112532E-2</c:v>
                </c:pt>
                <c:pt idx="216">
                  <c:v>2.1438511362981999E-2</c:v>
                </c:pt>
                <c:pt idx="217">
                  <c:v>2.1012045724262299E-2</c:v>
                </c:pt>
                <c:pt idx="218">
                  <c:v>2.0594059810295901E-2</c:v>
                </c:pt>
                <c:pt idx="219">
                  <c:v>2.0184385145915001E-2</c:v>
                </c:pt>
                <c:pt idx="220">
                  <c:v>1.9782856598173401E-2</c:v>
                </c:pt>
              </c:numCache>
            </c:numRef>
          </c:yVal>
          <c:smooth val="0"/>
        </c:ser>
        <c:ser>
          <c:idx val="2"/>
          <c:order val="2"/>
          <c:tx>
            <c:strRef>
              <c:f>Microsoft_Excel_Worksheet4!$D$1</c:f>
              <c:strCache>
                <c:ptCount val="1"/>
                <c:pt idx="0">
                  <c:v>upper</c:v>
                </c:pt>
              </c:strCache>
            </c:strRef>
          </c:tx>
          <c:spPr>
            <a:ln w="41275">
              <a:solidFill>
                <a:srgbClr val="00FF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Microsoft_Excel_Worksheet4!$D$2:$D$10002</c:f>
              <c:numCache>
                <c:formatCode>General</c:formatCode>
                <c:ptCount val="10001"/>
                <c:pt idx="0">
                  <c:v>1.45267821936481</c:v>
                </c:pt>
                <c:pt idx="1">
                  <c:v>1.41946329325751</c:v>
                </c:pt>
                <c:pt idx="2">
                  <c:v>1.3870100441326101</c:v>
                </c:pt>
                <c:pt idx="3">
                  <c:v>1.3553014821646701</c:v>
                </c:pt>
                <c:pt idx="4">
                  <c:v>1.3243211542257201</c:v>
                </c:pt>
                <c:pt idx="5">
                  <c:v>1.2940647731469499</c:v>
                </c:pt>
                <c:pt idx="6">
                  <c:v>1.2645726638883801</c:v>
                </c:pt>
                <c:pt idx="7">
                  <c:v>1.23589111777816</c:v>
                </c:pt>
                <c:pt idx="8">
                  <c:v>1.2080605363783199</c:v>
                </c:pt>
                <c:pt idx="9">
                  <c:v>1.1811157488914801</c:v>
                </c:pt>
                <c:pt idx="10">
                  <c:v>1.1550863211533799</c:v>
                </c:pt>
                <c:pt idx="11">
                  <c:v>1.12999684437516</c:v>
                </c:pt>
                <c:pt idx="12">
                  <c:v>1.1058671899574499</c:v>
                </c:pt>
                <c:pt idx="13">
                  <c:v>1.0827127137824899</c:v>
                </c:pt>
                <c:pt idx="14">
                  <c:v>1.0605443889298301</c:v>
                </c:pt>
                <c:pt idx="15">
                  <c:v>1.03936883905699</c:v>
                </c:pt>
                <c:pt idx="16">
                  <c:v>1.0191882347049499</c:v>
                </c:pt>
                <c:pt idx="17">
                  <c:v>1</c:v>
                </c:pt>
                <c:pt idx="18">
                  <c:v>1.00071031890999</c:v>
                </c:pt>
                <c:pt idx="19">
                  <c:v>1.00045703712343</c:v>
                </c:pt>
                <c:pt idx="20">
                  <c:v>0.99929224803407102</c:v>
                </c:pt>
                <c:pt idx="21">
                  <c:v>0.99727208518692301</c:v>
                </c:pt>
                <c:pt idx="22">
                  <c:v>0.99445634779629</c:v>
                </c:pt>
                <c:pt idx="23">
                  <c:v>0.99090810409129604</c:v>
                </c:pt>
                <c:pt idx="24">
                  <c:v>0.98669326506689903</c:v>
                </c:pt>
                <c:pt idx="25">
                  <c:v>0.98188011875610004</c:v>
                </c:pt>
                <c:pt idx="26">
                  <c:v>0.97653881311327795</c:v>
                </c:pt>
                <c:pt idx="27">
                  <c:v>0.97074077456414798</c:v>
                </c:pt>
                <c:pt idx="28">
                  <c:v>0.96455804994851002</c:v>
                </c:pt>
                <c:pt idx="29">
                  <c:v>0.95806256275276502</c:v>
                </c:pt>
                <c:pt idx="30">
                  <c:v>0.95132528090489599</c:v>
                </c:pt>
                <c:pt idx="31">
                  <c:v>0.94441530332566503</c:v>
                </c:pt>
                <c:pt idx="32">
                  <c:v>0.937398885532717</c:v>
                </c:pt>
                <c:pt idx="33">
                  <c:v>0.93033843951435802</c:v>
                </c:pt>
                <c:pt idx="34">
                  <c:v>0.92329155737375901</c:v>
                </c:pt>
                <c:pt idx="35">
                  <c:v>0.91631011865068601</c:v>
                </c:pt>
                <c:pt idx="36">
                  <c:v>0.90943954448376296</c:v>
                </c:pt>
                <c:pt idx="37">
                  <c:v>0.90271825564556796</c:v>
                </c:pt>
                <c:pt idx="38">
                  <c:v>0.89617737575746603</c:v>
                </c:pt>
                <c:pt idx="39">
                  <c:v>0.88984069792204801</c:v>
                </c:pt>
                <c:pt idx="40">
                  <c:v>0.88372490686672001</c:v>
                </c:pt>
                <c:pt idx="41">
                  <c:v>0.87784002453231003</c:v>
                </c:pt>
                <c:pt idx="42">
                  <c:v>0.87219002919982602</c:v>
                </c:pt>
                <c:pt idx="43">
                  <c:v>0.866773589163918</c:v>
                </c:pt>
                <c:pt idx="44">
                  <c:v>0.86158485177759403</c:v>
                </c:pt>
                <c:pt idx="45">
                  <c:v>0.85661423566442496</c:v>
                </c:pt>
                <c:pt idx="46">
                  <c:v>0.85184918526964604</c:v>
                </c:pt>
                <c:pt idx="47">
                  <c:v>0.84727485986867102</c:v>
                </c:pt>
                <c:pt idx="48">
                  <c:v>0.84287474141706697</c:v>
                </c:pt>
                <c:pt idx="49">
                  <c:v>0.83863115581455705</c:v>
                </c:pt>
                <c:pt idx="50">
                  <c:v>0.834526247015143</c:v>
                </c:pt>
                <c:pt idx="51">
                  <c:v>0.83054472073401298</c:v>
                </c:pt>
                <c:pt idx="52">
                  <c:v>0.82667361699006203</c:v>
                </c:pt>
                <c:pt idx="53">
                  <c:v>0.82290170517185002</c:v>
                </c:pt>
                <c:pt idx="54">
                  <c:v>0.81921923215848802</c:v>
                </c:pt>
                <c:pt idx="55">
                  <c:v>0.81561770723055305</c:v>
                </c:pt>
                <c:pt idx="56">
                  <c:v>0.81208971918577999</c:v>
                </c:pt>
                <c:pt idx="57">
                  <c:v>0.80862878122855397</c:v>
                </c:pt>
                <c:pt idx="58">
                  <c:v>0.80522919957157502</c:v>
                </c:pt>
                <c:pt idx="59">
                  <c:v>0.80188596214610997</c:v>
                </c:pt>
                <c:pt idx="60">
                  <c:v>0.79859464429085802</c:v>
                </c:pt>
                <c:pt idx="61">
                  <c:v>0.79535132873930403</c:v>
                </c:pt>
                <c:pt idx="62">
                  <c:v>0.792152537632692</c:v>
                </c:pt>
                <c:pt idx="63">
                  <c:v>0.78899517464348301</c:v>
                </c:pt>
                <c:pt idx="64">
                  <c:v>0.78587647560248197</c:v>
                </c:pt>
                <c:pt idx="65">
                  <c:v>0.78279396628484199</c:v>
                </c:pt>
                <c:pt idx="66">
                  <c:v>0.77974542623102905</c:v>
                </c:pt>
                <c:pt idx="67">
                  <c:v>0.77672885766380595</c:v>
                </c:pt>
                <c:pt idx="68">
                  <c:v>0.77374245871658298</c:v>
                </c:pt>
                <c:pt idx="69">
                  <c:v>0.77078460031693496</c:v>
                </c:pt>
                <c:pt idx="70">
                  <c:v>0.76785380617579702</c:v>
                </c:pt>
                <c:pt idx="71">
                  <c:v>0.76494873542154296</c:v>
                </c:pt>
                <c:pt idx="72">
                  <c:v>0.76206816749183204</c:v>
                </c:pt>
                <c:pt idx="73">
                  <c:v>0.75921098895736505</c:v>
                </c:pt>
                <c:pt idx="74">
                  <c:v>0.75637618200272805</c:v>
                </c:pt>
                <c:pt idx="75">
                  <c:v>0.75356281433199401</c:v>
                </c:pt>
                <c:pt idx="76">
                  <c:v>0.75077003030228595</c:v>
                </c:pt>
                <c:pt idx="77">
                  <c:v>0.74799704311817905</c:v>
                </c:pt>
                <c:pt idx="78">
                  <c:v>0.74524312794472403</c:v>
                </c:pt>
                <c:pt idx="79">
                  <c:v>0.742507615817799</c:v>
                </c:pt>
                <c:pt idx="80">
                  <c:v>0.73978988824805103</c:v>
                </c:pt>
                <c:pt idx="81">
                  <c:v>0.73708937242957295</c:v>
                </c:pt>
                <c:pt idx="82">
                  <c:v>0.73440553697696098</c:v>
                </c:pt>
                <c:pt idx="83">
                  <c:v>0.73173788812507301</c:v>
                </c:pt>
                <c:pt idx="84">
                  <c:v>0.72908596633477696</c:v>
                </c:pt>
                <c:pt idx="85">
                  <c:v>0.72644934325571098</c:v>
                </c:pt>
                <c:pt idx="86">
                  <c:v>0.72382761900356396</c:v>
                </c:pt>
                <c:pt idx="87">
                  <c:v>0.72122041971502704</c:v>
                </c:pt>
                <c:pt idx="88">
                  <c:v>0.71862739534833397</c:v>
                </c:pt>
                <c:pt idx="89">
                  <c:v>0.71604821770142502</c:v>
                </c:pt>
                <c:pt idx="90">
                  <c:v>0.713482578623304</c:v>
                </c:pt>
                <c:pt idx="91">
                  <c:v>0.71093018839720701</c:v>
                </c:pt>
                <c:pt idx="92">
                  <c:v>0.70839077427683494</c:v>
                </c:pt>
                <c:pt idx="93">
                  <c:v>0.70586407915917004</c:v>
                </c:pt>
                <c:pt idx="94">
                  <c:v>0.70334986037938596</c:v>
                </c:pt>
                <c:pt idx="95">
                  <c:v>0.70084788861506897</c:v>
                </c:pt>
                <c:pt idx="96">
                  <c:v>0.69835794688844199</c:v>
                </c:pt>
                <c:pt idx="97">
                  <c:v>0.69587982965662298</c:v>
                </c:pt>
                <c:pt idx="98">
                  <c:v>0.69341334198105198</c:v>
                </c:pt>
                <c:pt idx="99">
                  <c:v>0.69095829876822601</c:v>
                </c:pt>
                <c:pt idx="100">
                  <c:v>0.688514524074755</c:v>
                </c:pt>
                <c:pt idx="101">
                  <c:v>0.68608185047054204</c:v>
                </c:pt>
                <c:pt idx="102">
                  <c:v>0.68366011845447505</c:v>
                </c:pt>
                <c:pt idx="103">
                  <c:v>0.68124917591775203</c:v>
                </c:pt>
                <c:pt idx="104">
                  <c:v>0.67884887765035395</c:v>
                </c:pt>
                <c:pt idx="105">
                  <c:v>0.67645908488671103</c:v>
                </c:pt>
                <c:pt idx="106">
                  <c:v>0.674079664886993</c:v>
                </c:pt>
                <c:pt idx="107">
                  <c:v>0.67171049055085597</c:v>
                </c:pt>
                <c:pt idx="108">
                  <c:v>0.66935144006070102</c:v>
                </c:pt>
                <c:pt idx="109">
                  <c:v>0.66700239655194304</c:v>
                </c:pt>
                <c:pt idx="110">
                  <c:v>0.66466324780788999</c:v>
                </c:pt>
                <c:pt idx="111">
                  <c:v>0.66233388597711496</c:v>
                </c:pt>
                <c:pt idx="112">
                  <c:v>0.66001420731149196</c:v>
                </c:pt>
                <c:pt idx="113">
                  <c:v>0.65770411192307299</c:v>
                </c:pt>
                <c:pt idx="114">
                  <c:v>0.65540350355831301</c:v>
                </c:pt>
                <c:pt idx="115">
                  <c:v>0.65311228938821597</c:v>
                </c:pt>
                <c:pt idx="116">
                  <c:v>0.65083037981305902</c:v>
                </c:pt>
                <c:pt idx="117">
                  <c:v>0.64855768828060401</c:v>
                </c:pt>
                <c:pt idx="118">
                  <c:v>0.646294131116675</c:v>
                </c:pt>
                <c:pt idx="119">
                  <c:v>0.64403962736716802</c:v>
                </c:pt>
                <c:pt idx="120">
                  <c:v>0.64179409865056203</c:v>
                </c:pt>
                <c:pt idx="121">
                  <c:v>0.63955746902018495</c:v>
                </c:pt>
                <c:pt idx="122">
                  <c:v>0.63732966483543996</c:v>
                </c:pt>
                <c:pt idx="123">
                  <c:v>0.63511061464135998</c:v>
                </c:pt>
                <c:pt idx="124">
                  <c:v>0.63290024905583397</c:v>
                </c:pt>
                <c:pt idx="125">
                  <c:v>0.63069850066399302</c:v>
                </c:pt>
                <c:pt idx="126">
                  <c:v>0.62850530391916004</c:v>
                </c:pt>
                <c:pt idx="127">
                  <c:v>0.62632059504997095</c:v>
                </c:pt>
                <c:pt idx="128">
                  <c:v>0.624144311973161</c:v>
                </c:pt>
                <c:pt idx="129">
                  <c:v>0.62197639421165296</c:v>
                </c:pt>
                <c:pt idx="130">
                  <c:v>0.61981678281758901</c:v>
                </c:pt>
                <c:pt idx="131">
                  <c:v>0.61766542029986904</c:v>
                </c:pt>
                <c:pt idx="132">
                  <c:v>0.61552225055604903</c:v>
                </c:pt>
                <c:pt idx="133">
                  <c:v>0.61338721880814095</c:v>
                </c:pt>
                <c:pt idx="134">
                  <c:v>0.61126027154215101</c:v>
                </c:pt>
                <c:pt idx="135">
                  <c:v>0.60914135645107803</c:v>
                </c:pt>
                <c:pt idx="136">
                  <c:v>0.60703042238112204</c:v>
                </c:pt>
                <c:pt idx="137">
                  <c:v>0.60492741928093396</c:v>
                </c:pt>
                <c:pt idx="138">
                  <c:v>0.60283229815366901</c:v>
                </c:pt>
                <c:pt idx="139">
                  <c:v>0.60074501101169198</c:v>
                </c:pt>
                <c:pt idx="140">
                  <c:v>0.59866551083376096</c:v>
                </c:pt>
                <c:pt idx="141">
                  <c:v>0.596593751524504</c:v>
                </c:pt>
                <c:pt idx="142">
                  <c:v>0.59452968787607896</c:v>
                </c:pt>
                <c:pt idx="143">
                  <c:v>0.59247327553187901</c:v>
                </c:pt>
                <c:pt idx="144">
                  <c:v>0.59042447095214301</c:v>
                </c:pt>
                <c:pt idx="145">
                  <c:v>0.58838323138133197</c:v>
                </c:pt>
                <c:pt idx="146">
                  <c:v>0.58634951481723596</c:v>
                </c:pt>
                <c:pt idx="147">
                  <c:v>0.58432327998163103</c:v>
                </c:pt>
                <c:pt idx="148">
                  <c:v>0.58230448629246101</c:v>
                </c:pt>
                <c:pt idx="149">
                  <c:v>0.58029309383733996</c:v>
                </c:pt>
                <c:pt idx="150">
                  <c:v>0.57828906334848895</c:v>
                </c:pt>
                <c:pt idx="151">
                  <c:v>0.57629235617882901</c:v>
                </c:pt>
                <c:pt idx="152">
                  <c:v>0.57430293427928802</c:v>
                </c:pt>
                <c:pt idx="153">
                  <c:v>0.57232076017716305</c:v>
                </c:pt>
                <c:pt idx="154">
                  <c:v>0.57034579695560494</c:v>
                </c:pt>
                <c:pt idx="155">
                  <c:v>0.56837800823400497</c:v>
                </c:pt>
                <c:pt idx="156">
                  <c:v>0.56641735814934902</c:v>
                </c:pt>
                <c:pt idx="157">
                  <c:v>0.56446381133845402</c:v>
                </c:pt>
                <c:pt idx="158">
                  <c:v>0.56251733292100703</c:v>
                </c:pt>
                <c:pt idx="159">
                  <c:v>0.56057788848341505</c:v>
                </c:pt>
                <c:pt idx="160">
                  <c:v>0.55864544406337202</c:v>
                </c:pt>
                <c:pt idx="161">
                  <c:v>0.55671996613514196</c:v>
                </c:pt>
                <c:pt idx="162">
                  <c:v>0.55480142159549395</c:v>
                </c:pt>
                <c:pt idx="163">
                  <c:v>0.55288977775028902</c:v>
                </c:pt>
                <c:pt idx="164">
                  <c:v>0.55098500230163205</c:v>
                </c:pt>
                <c:pt idx="165">
                  <c:v>0.54908706333560098</c:v>
                </c:pt>
                <c:pt idx="166">
                  <c:v>0.54719592931054395</c:v>
                </c:pt>
                <c:pt idx="167">
                  <c:v>0.54531156904579603</c:v>
                </c:pt>
                <c:pt idx="168">
                  <c:v>0.54343395171099895</c:v>
                </c:pt>
                <c:pt idx="169">
                  <c:v>0.54156304681575895</c:v>
                </c:pt>
                <c:pt idx="170">
                  <c:v>0.53969882419983795</c:v>
                </c:pt>
                <c:pt idx="171">
                  <c:v>0.53784125402371097</c:v>
                </c:pt>
                <c:pt idx="172">
                  <c:v>0.53599030675946702</c:v>
                </c:pt>
                <c:pt idx="173">
                  <c:v>0.53414595318221503</c:v>
                </c:pt>
                <c:pt idx="174">
                  <c:v>0.53230816436170603</c:v>
                </c:pt>
                <c:pt idx="175">
                  <c:v>0.53047691165438204</c:v>
                </c:pt>
                <c:pt idx="176">
                  <c:v>0.52865216669571302</c:v>
                </c:pt>
                <c:pt idx="177">
                  <c:v>0.52683390139282704</c:v>
                </c:pt>
                <c:pt idx="178">
                  <c:v>0.52502208791747096</c:v>
                </c:pt>
                <c:pt idx="179">
                  <c:v>0.52321669869922804</c:v>
                </c:pt>
                <c:pt idx="180">
                  <c:v>0.52141770641895802</c:v>
                </c:pt>
                <c:pt idx="181">
                  <c:v>0.51962508400259</c:v>
                </c:pt>
                <c:pt idx="182">
                  <c:v>0.51783880461504805</c:v>
                </c:pt>
                <c:pt idx="183">
                  <c:v>0.516058841654494</c:v>
                </c:pt>
                <c:pt idx="184">
                  <c:v>0.51428516874671604</c:v>
                </c:pt>
                <c:pt idx="185">
                  <c:v>0.51251775973978897</c:v>
                </c:pt>
                <c:pt idx="186">
                  <c:v>0.51075658869888696</c:v>
                </c:pt>
                <c:pt idx="187">
                  <c:v>0.50900162990130704</c:v>
                </c:pt>
                <c:pt idx="188">
                  <c:v>0.50725285783169605</c:v>
                </c:pt>
                <c:pt idx="189">
                  <c:v>0.505510247177407</c:v>
                </c:pt>
                <c:pt idx="190">
                  <c:v>0.50377377282405</c:v>
                </c:pt>
                <c:pt idx="191">
                  <c:v>0.50204340985122498</c:v>
                </c:pt>
                <c:pt idx="192">
                  <c:v>0.50031913352831803</c:v>
                </c:pt>
                <c:pt idx="193">
                  <c:v>0.49860091931058598</c:v>
                </c:pt>
                <c:pt idx="194">
                  <c:v>0.49688874283523499</c:v>
                </c:pt>
                <c:pt idx="195">
                  <c:v>0.49518257991772402</c:v>
                </c:pt>
                <c:pt idx="196">
                  <c:v>0.49348240654817999</c:v>
                </c:pt>
                <c:pt idx="197">
                  <c:v>0.49178819888793601</c:v>
                </c:pt>
                <c:pt idx="198">
                  <c:v>0.49009993326609702</c:v>
                </c:pt>
                <c:pt idx="199">
                  <c:v>0.48841758617641201</c:v>
                </c:pt>
                <c:pt idx="200">
                  <c:v>0.486741134274078</c:v>
                </c:pt>
                <c:pt idx="201">
                  <c:v>0.48507055437270302</c:v>
                </c:pt>
                <c:pt idx="202">
                  <c:v>0.48340582344142402</c:v>
                </c:pt>
                <c:pt idx="203">
                  <c:v>0.48174691860201102</c:v>
                </c:pt>
                <c:pt idx="204">
                  <c:v>0.48009381712617999</c:v>
                </c:pt>
                <c:pt idx="205">
                  <c:v>0.47844649643289799</c:v>
                </c:pt>
                <c:pt idx="206">
                  <c:v>0.47680493408584002</c:v>
                </c:pt>
                <c:pt idx="207">
                  <c:v>0.47516910779088301</c:v>
                </c:pt>
                <c:pt idx="208">
                  <c:v>0.473538995393676</c:v>
                </c:pt>
                <c:pt idx="209">
                  <c:v>0.47191457487739602</c:v>
                </c:pt>
                <c:pt idx="210">
                  <c:v>0.47029582436029899</c:v>
                </c:pt>
                <c:pt idx="211">
                  <c:v>0.46868272209372702</c:v>
                </c:pt>
                <c:pt idx="212">
                  <c:v>0.46707524645989701</c:v>
                </c:pt>
                <c:pt idx="213">
                  <c:v>0.46547337596973298</c:v>
                </c:pt>
                <c:pt idx="214">
                  <c:v>0.46387708926105398</c:v>
                </c:pt>
                <c:pt idx="215">
                  <c:v>0.462286365096506</c:v>
                </c:pt>
                <c:pt idx="216">
                  <c:v>0.46070118236165503</c:v>
                </c:pt>
                <c:pt idx="217">
                  <c:v>0.45912152006326301</c:v>
                </c:pt>
                <c:pt idx="218">
                  <c:v>0.457547357327381</c:v>
                </c:pt>
                <c:pt idx="219">
                  <c:v>0.45597867339776899</c:v>
                </c:pt>
                <c:pt idx="220">
                  <c:v>0.45441544763404002</c:v>
                </c:pt>
              </c:numCache>
            </c:numRef>
          </c:yVal>
          <c:smooth val="1"/>
        </c:ser>
        <c:dLbls>
          <c:showLegendKey val="0"/>
          <c:showVal val="0"/>
          <c:showCatName val="0"/>
          <c:showSerName val="0"/>
          <c:showPercent val="0"/>
          <c:showBubbleSize val="0"/>
        </c:dLbls>
        <c:axId val="872086176"/>
        <c:axId val="872086568"/>
      </c:scatterChart>
      <c:valAx>
        <c:axId val="872086176"/>
        <c:scaling>
          <c:orientation val="minMax"/>
          <c:max val="50"/>
          <c:min val="0"/>
        </c:scaling>
        <c:delete val="0"/>
        <c:axPos val="b"/>
        <c:title>
          <c:tx>
            <c:rich>
              <a:bodyPr/>
              <a:lstStyle/>
              <a:p>
                <a:pPr>
                  <a:defRPr sz="1700"/>
                </a:pPr>
                <a:r>
                  <a:rPr lang="en-US" sz="1700" dirty="0" smtClean="0"/>
                  <a:t>Transplant center volume for pediatric and adult</a:t>
                </a:r>
                <a:r>
                  <a:rPr lang="en-US" sz="1700" baseline="0" dirty="0" smtClean="0"/>
                  <a:t> (cases per year)</a:t>
                </a:r>
                <a:endParaRPr lang="en-US" sz="1700" dirty="0"/>
              </a:p>
            </c:rich>
          </c:tx>
          <c:layout>
            <c:manualLayout>
              <c:xMode val="edge"/>
              <c:yMode val="edge"/>
              <c:x val="0.17259587020648964"/>
              <c:y val="0.87775569384472107"/>
            </c:manualLayout>
          </c:layout>
          <c:overlay val="0"/>
        </c:title>
        <c:numFmt formatCode="#,##0" sourceLinked="0"/>
        <c:majorTickMark val="out"/>
        <c:minorTickMark val="none"/>
        <c:tickLblPos val="nextTo"/>
        <c:txPr>
          <a:bodyPr rot="0"/>
          <a:lstStyle/>
          <a:p>
            <a:pPr>
              <a:defRPr sz="1500" b="1"/>
            </a:pPr>
            <a:endParaRPr lang="en-US"/>
          </a:p>
        </c:txPr>
        <c:crossAx val="872086568"/>
        <c:crosses val="autoZero"/>
        <c:crossBetween val="midCat"/>
        <c:majorUnit val="10"/>
      </c:valAx>
      <c:valAx>
        <c:axId val="87208656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10 Years</a:t>
                </a:r>
                <a:endParaRPr lang="en-US" sz="1700" b="1" i="0" baseline="0" dirty="0">
                  <a:solidFill>
                    <a:schemeClr val="tx1"/>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txPr>
          <a:bodyPr/>
          <a:lstStyle/>
          <a:p>
            <a:pPr>
              <a:defRPr sz="1500" b="1"/>
            </a:pPr>
            <a:endParaRPr lang="en-US"/>
          </a:p>
        </c:txPr>
        <c:crossAx val="87208617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Microsoft_Excel_Worksheet1!$B$2:$B$10002</c:f>
              <c:numCache>
                <c:formatCode>General</c:formatCode>
                <c:ptCount val="10001"/>
                <c:pt idx="0">
                  <c:v>0.569509996327069</c:v>
                </c:pt>
                <c:pt idx="1">
                  <c:v>0.58930246403471198</c:v>
                </c:pt>
                <c:pt idx="2">
                  <c:v>0.60978278934008701</c:v>
                </c:pt>
                <c:pt idx="3">
                  <c:v>0.63097487770469396</c:v>
                </c:pt>
                <c:pt idx="4">
                  <c:v>0.65290346538857302</c:v>
                </c:pt>
                <c:pt idx="5">
                  <c:v>0.67559527918094298</c:v>
                </c:pt>
                <c:pt idx="6">
                  <c:v>0.69908674125734005</c:v>
                </c:pt>
                <c:pt idx="7">
                  <c:v>0.72342057987334496</c:v>
                </c:pt>
                <c:pt idx="8">
                  <c:v>0.74864255046577699</c:v>
                </c:pt>
                <c:pt idx="9">
                  <c:v>0.77480163544428104</c:v>
                </c:pt>
                <c:pt idx="10">
                  <c:v>0.80195027898194204</c:v>
                </c:pt>
                <c:pt idx="11">
                  <c:v>0.830144641444991</c:v>
                </c:pt>
                <c:pt idx="12">
                  <c:v>0.85944487535462499</c:v>
                </c:pt>
                <c:pt idx="13">
                  <c:v>0.88991542496593201</c:v>
                </c:pt>
                <c:pt idx="14">
                  <c:v>0.92162535176205895</c:v>
                </c:pt>
                <c:pt idx="15">
                  <c:v>0.954648688398543</c:v>
                </c:pt>
                <c:pt idx="16">
                  <c:v>0.98906482389609796</c:v>
                </c:pt>
                <c:pt idx="17">
                  <c:v>1.02495748540291</c:v>
                </c:pt>
                <c:pt idx="18">
                  <c:v>1.0623971478865299</c:v>
                </c:pt>
                <c:pt idx="19">
                  <c:v>1.1014440252350901</c:v>
                </c:pt>
                <c:pt idx="20">
                  <c:v>1.1421598435875899</c:v>
                </c:pt>
                <c:pt idx="21">
                  <c:v>1.1846080851123699</c:v>
                </c:pt>
                <c:pt idx="22">
                  <c:v>1.22885397089662</c:v>
                </c:pt>
                <c:pt idx="23">
                  <c:v>1.2749644364955099</c:v>
                </c:pt>
                <c:pt idx="24">
                  <c:v>1.3230080995023199</c:v>
                </c:pt>
                <c:pt idx="25">
                  <c:v>1.3730552184748801</c:v>
                </c:pt>
                <c:pt idx="26">
                  <c:v>1.42517764252837</c:v>
                </c:pt>
                <c:pt idx="27">
                  <c:v>1.4794487508813501</c:v>
                </c:pt>
                <c:pt idx="28">
                  <c:v>1.5359433816197301</c:v>
                </c:pt>
                <c:pt idx="29">
                  <c:v>1.59473774892405</c:v>
                </c:pt>
                <c:pt idx="30">
                  <c:v>1.6559093479884199</c:v>
                </c:pt>
                <c:pt idx="31">
                  <c:v>1.7195368468454799</c:v>
                </c:pt>
                <c:pt idx="32">
                  <c:v>1.7856999643012099</c:v>
                </c:pt>
                <c:pt idx="33">
                  <c:v>1.85447933317722</c:v>
                </c:pt>
                <c:pt idx="34">
                  <c:v>1.9259563480559501</c:v>
                </c:pt>
                <c:pt idx="35">
                  <c:v>2.0002129969468698</c:v>
                </c:pt>
                <c:pt idx="36">
                  <c:v>2.0773366289583501</c:v>
                </c:pt>
                <c:pt idx="37">
                  <c:v>2.1574339715815101</c:v>
                </c:pt>
                <c:pt idx="38">
                  <c:v>2.2406196842867501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Microsoft_Excel_Worksheet1!$C$2:$C$10002</c:f>
              <c:numCache>
                <c:formatCode>General</c:formatCode>
                <c:ptCount val="10001"/>
                <c:pt idx="0">
                  <c:v>0.214891778050189</c:v>
                </c:pt>
                <c:pt idx="1">
                  <c:v>0.23841277630643801</c:v>
                </c:pt>
                <c:pt idx="2">
                  <c:v>0.26450371009269502</c:v>
                </c:pt>
                <c:pt idx="3">
                  <c:v>0.29344349383498097</c:v>
                </c:pt>
                <c:pt idx="4">
                  <c:v>0.32554034139365601</c:v>
                </c:pt>
                <c:pt idx="5">
                  <c:v>0.36111809613330298</c:v>
                </c:pt>
                <c:pt idx="6">
                  <c:v>0.40039622500229499</c:v>
                </c:pt>
                <c:pt idx="7">
                  <c:v>0.44350212777458198</c:v>
                </c:pt>
                <c:pt idx="8">
                  <c:v>0.49049734614304302</c:v>
                </c:pt>
                <c:pt idx="9">
                  <c:v>0.54135944292550597</c:v>
                </c:pt>
                <c:pt idx="10">
                  <c:v>0.595963472352535</c:v>
                </c:pt>
                <c:pt idx="11">
                  <c:v>0.65406489256135802</c:v>
                </c:pt>
                <c:pt idx="12">
                  <c:v>0.71528628011457596</c:v>
                </c:pt>
                <c:pt idx="13">
                  <c:v>0.77911119938372897</c:v>
                </c:pt>
                <c:pt idx="14">
                  <c:v>0.84488999309578505</c:v>
                </c:pt>
                <c:pt idx="15">
                  <c:v>0.911864420211011</c:v>
                </c:pt>
                <c:pt idx="16">
                  <c:v>0.97922158930435299</c:v>
                </c:pt>
                <c:pt idx="17">
                  <c:v>1.0041236647571601</c:v>
                </c:pt>
                <c:pt idx="18">
                  <c:v>1.0143531912748001</c:v>
                </c:pt>
                <c:pt idx="19">
                  <c:v>1.0288778500614899</c:v>
                </c:pt>
                <c:pt idx="20">
                  <c:v>1.0467613260206701</c:v>
                </c:pt>
                <c:pt idx="21">
                  <c:v>1.06692992775634</c:v>
                </c:pt>
                <c:pt idx="22">
                  <c:v>1.0881919303971801</c:v>
                </c:pt>
                <c:pt idx="23">
                  <c:v>1.1093120911077201</c:v>
                </c:pt>
                <c:pt idx="24">
                  <c:v>1.1291293697271401</c:v>
                </c:pt>
                <c:pt idx="25">
                  <c:v>1.1466798625760499</c:v>
                </c:pt>
                <c:pt idx="26">
                  <c:v>1.1612807275230601</c:v>
                </c:pt>
                <c:pt idx="27">
                  <c:v>1.17255271176038</c:v>
                </c:pt>
                <c:pt idx="28">
                  <c:v>1.18038987068504</c:v>
                </c:pt>
                <c:pt idx="29">
                  <c:v>1.18490172513558</c:v>
                </c:pt>
                <c:pt idx="30">
                  <c:v>1.18635111145093</c:v>
                </c:pt>
                <c:pt idx="31">
                  <c:v>1.18510069106629</c:v>
                </c:pt>
                <c:pt idx="32">
                  <c:v>1.1815720508057701</c:v>
                </c:pt>
                <c:pt idx="33">
                  <c:v>1.17621651003774</c:v>
                </c:pt>
                <c:pt idx="34">
                  <c:v>1.16949518340891</c:v>
                </c:pt>
                <c:pt idx="35">
                  <c:v>1.1618658672722799</c:v>
                </c:pt>
                <c:pt idx="36">
                  <c:v>1.1537182768313099</c:v>
                </c:pt>
                <c:pt idx="37">
                  <c:v>1.1452171110985401</c:v>
                </c:pt>
                <c:pt idx="38">
                  <c:v>1.13645249063192</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0.1</c:v>
                </c:pt>
                <c:pt idx="1">
                  <c:v>0.15</c:v>
                </c:pt>
                <c:pt idx="2">
                  <c:v>0.2</c:v>
                </c:pt>
                <c:pt idx="3">
                  <c:v>0.25</c:v>
                </c:pt>
                <c:pt idx="4">
                  <c:v>0.3</c:v>
                </c:pt>
                <c:pt idx="5">
                  <c:v>0.35</c:v>
                </c:pt>
                <c:pt idx="6">
                  <c:v>0.4</c:v>
                </c:pt>
                <c:pt idx="7">
                  <c:v>0.45</c:v>
                </c:pt>
                <c:pt idx="8">
                  <c:v>0.5</c:v>
                </c:pt>
                <c:pt idx="9">
                  <c:v>0.55000000000000004</c:v>
                </c:pt>
                <c:pt idx="10">
                  <c:v>0.6</c:v>
                </c:pt>
                <c:pt idx="11">
                  <c:v>0.65</c:v>
                </c:pt>
                <c:pt idx="12">
                  <c:v>0.7</c:v>
                </c:pt>
                <c:pt idx="13">
                  <c:v>0.75</c:v>
                </c:pt>
                <c:pt idx="14">
                  <c:v>0.8</c:v>
                </c:pt>
                <c:pt idx="15">
                  <c:v>0.85</c:v>
                </c:pt>
                <c:pt idx="16">
                  <c:v>0.9</c:v>
                </c:pt>
                <c:pt idx="17">
                  <c:v>0.95</c:v>
                </c:pt>
                <c:pt idx="18">
                  <c:v>1</c:v>
                </c:pt>
                <c:pt idx="19">
                  <c:v>1.05</c:v>
                </c:pt>
                <c:pt idx="20">
                  <c:v>1.1000000000000001</c:v>
                </c:pt>
                <c:pt idx="21">
                  <c:v>1.1499999999999999</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c:v>
                </c:pt>
              </c:numCache>
            </c:numRef>
          </c:xVal>
          <c:yVal>
            <c:numRef>
              <c:f>Microsoft_Excel_Worksheet1!$D$2:$D$10002</c:f>
              <c:numCache>
                <c:formatCode>General</c:formatCode>
                <c:ptCount val="10001"/>
                <c:pt idx="0">
                  <c:v>1.50932547936155</c:v>
                </c:pt>
                <c:pt idx="1">
                  <c:v>1.45662241553288</c:v>
                </c:pt>
                <c:pt idx="2">
                  <c:v>1.4057838736744701</c:v>
                </c:pt>
                <c:pt idx="3">
                  <c:v>1.35674944123431</c:v>
                </c:pt>
                <c:pt idx="4">
                  <c:v>1.3094627021998799</c:v>
                </c:pt>
                <c:pt idx="5">
                  <c:v>1.26393273042481</c:v>
                </c:pt>
                <c:pt idx="6">
                  <c:v>1.22059660227567</c:v>
                </c:pt>
                <c:pt idx="7">
                  <c:v>1.1800108784377299</c:v>
                </c:pt>
                <c:pt idx="8">
                  <c:v>1.1426477080356201</c:v>
                </c:pt>
                <c:pt idx="9">
                  <c:v>1.1089075514098701</c:v>
                </c:pt>
                <c:pt idx="10">
                  <c:v>1.0791336714321</c:v>
                </c:pt>
                <c:pt idx="11">
                  <c:v>1.0536265339378199</c:v>
                </c:pt>
                <c:pt idx="12">
                  <c:v>1.03265715323801</c:v>
                </c:pt>
                <c:pt idx="13">
                  <c:v>1.01647808967285</c:v>
                </c:pt>
                <c:pt idx="14">
                  <c:v>1.0053300381724899</c:v>
                </c:pt>
                <c:pt idx="15">
                  <c:v>0.99944037519323903</c:v>
                </c:pt>
                <c:pt idx="16">
                  <c:v>0.99900700367888795</c:v>
                </c:pt>
                <c:pt idx="17">
                  <c:v>1.0462235716130801</c:v>
                </c:pt>
                <c:pt idx="18">
                  <c:v>1.11271666471414</c:v>
                </c:pt>
                <c:pt idx="19">
                  <c:v>1.17912825186543</c:v>
                </c:pt>
                <c:pt idx="20">
                  <c:v>1.24625268041118</c:v>
                </c:pt>
                <c:pt idx="21">
                  <c:v>1.3152656784729999</c:v>
                </c:pt>
                <c:pt idx="22">
                  <c:v>1.3876982907208499</c:v>
                </c:pt>
                <c:pt idx="23">
                  <c:v>1.46535346306836</c:v>
                </c:pt>
                <c:pt idx="24">
                  <c:v>1.5501770463837501</c:v>
                </c:pt>
                <c:pt idx="25">
                  <c:v>1.64412116625627</c:v>
                </c:pt>
                <c:pt idx="26">
                  <c:v>1.7490441928671401</c:v>
                </c:pt>
                <c:pt idx="27">
                  <c:v>1.8666696895855099</c:v>
                </c:pt>
                <c:pt idx="28">
                  <c:v>1.9985956590531699</c:v>
                </c:pt>
                <c:pt idx="29">
                  <c:v>2.1463286227828999</c:v>
                </c:pt>
                <c:pt idx="30">
                  <c:v>2.3113189192378898</c:v>
                </c:pt>
                <c:pt idx="31">
                  <c:v>2.4949837511266</c:v>
                </c:pt>
                <c:pt idx="32">
                  <c:v>2.69871343040893</c:v>
                </c:pt>
                <c:pt idx="33">
                  <c:v>2.9238610135399798</c:v>
                </c:pt>
                <c:pt idx="34">
                  <c:v>3.1717170854906098</c:v>
                </c:pt>
                <c:pt idx="35">
                  <c:v>3.4434715278692001</c:v>
                </c:pt>
                <c:pt idx="36">
                  <c:v>3.7403650064936902</c:v>
                </c:pt>
                <c:pt idx="37">
                  <c:v>4.0643134796240803</c:v>
                </c:pt>
                <c:pt idx="38">
                  <c:v>4.4175859624555702</c:v>
                </c:pt>
              </c:numCache>
            </c:numRef>
          </c:yVal>
          <c:smooth val="1"/>
        </c:ser>
        <c:dLbls>
          <c:showLegendKey val="0"/>
          <c:showVal val="0"/>
          <c:showCatName val="0"/>
          <c:showSerName val="0"/>
          <c:showPercent val="0"/>
          <c:showBubbleSize val="0"/>
        </c:dLbls>
        <c:axId val="872087352"/>
        <c:axId val="872087744"/>
      </c:scatterChart>
      <c:valAx>
        <c:axId val="872087352"/>
        <c:scaling>
          <c:orientation val="minMax"/>
          <c:max val="1.8"/>
          <c:min val="0.2"/>
        </c:scaling>
        <c:delete val="0"/>
        <c:axPos val="b"/>
        <c:title>
          <c:tx>
            <c:rich>
              <a:bodyPr/>
              <a:lstStyle/>
              <a:p>
                <a:pPr>
                  <a:defRPr sz="1700"/>
                </a:pPr>
                <a:r>
                  <a:rPr lang="en-US" sz="1700" dirty="0" smtClean="0"/>
                  <a:t>Donor BSA (m</a:t>
                </a:r>
                <a:r>
                  <a:rPr lang="en-US" sz="1700" baseline="30000" dirty="0" smtClean="0"/>
                  <a:t>2</a:t>
                </a:r>
                <a:r>
                  <a:rPr lang="en-US" sz="1700" dirty="0" smtClean="0"/>
                  <a:t>)</a:t>
                </a:r>
                <a:endParaRPr lang="en-US" sz="1700" dirty="0"/>
              </a:p>
            </c:rich>
          </c:tx>
          <c:layout>
            <c:manualLayout>
              <c:xMode val="edge"/>
              <c:yMode val="edge"/>
              <c:x val="0.46558997050147494"/>
              <c:y val="0.88582020997375333"/>
            </c:manualLayout>
          </c:layout>
          <c:overlay val="0"/>
        </c:title>
        <c:numFmt formatCode="#,##0.0" sourceLinked="0"/>
        <c:majorTickMark val="out"/>
        <c:minorTickMark val="none"/>
        <c:tickLblPos val="nextTo"/>
        <c:txPr>
          <a:bodyPr rot="0"/>
          <a:lstStyle/>
          <a:p>
            <a:pPr>
              <a:defRPr sz="1500" b="1"/>
            </a:pPr>
            <a:endParaRPr lang="en-US"/>
          </a:p>
        </c:txPr>
        <c:crossAx val="872087744"/>
        <c:crosses val="autoZero"/>
        <c:crossBetween val="midCat"/>
        <c:majorUnit val="0.2"/>
      </c:valAx>
      <c:valAx>
        <c:axId val="872087744"/>
        <c:scaling>
          <c:orientation val="minMax"/>
          <c:max val="2.5"/>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renal dysfunction within 5 Years</a:t>
                </a:r>
                <a:endParaRPr lang="en-US" sz="1600" b="1" i="0" baseline="0" dirty="0">
                  <a:solidFill>
                    <a:schemeClr val="tx1"/>
                  </a:solidFill>
                </a:endParaRPr>
              </a:p>
            </c:rich>
          </c:tx>
          <c:layout>
            <c:manualLayout>
              <c:xMode val="edge"/>
              <c:yMode val="edge"/>
              <c:x val="8.5963812045618173E-3"/>
              <c:y val="5.7805858945051226E-2"/>
            </c:manualLayout>
          </c:layout>
          <c:overlay val="0"/>
        </c:title>
        <c:numFmt formatCode="#,##0.0" sourceLinked="0"/>
        <c:majorTickMark val="out"/>
        <c:minorTickMark val="none"/>
        <c:tickLblPos val="nextTo"/>
        <c:txPr>
          <a:bodyPr/>
          <a:lstStyle/>
          <a:p>
            <a:pPr>
              <a:defRPr sz="1500" b="1"/>
            </a:pPr>
            <a:endParaRPr lang="en-US"/>
          </a:p>
        </c:txPr>
        <c:crossAx val="872087352"/>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pt idx="33">
                  <c:v>1.85</c:v>
                </c:pt>
                <c:pt idx="34">
                  <c:v>1.9</c:v>
                </c:pt>
                <c:pt idx="35">
                  <c:v>1.95</c:v>
                </c:pt>
                <c:pt idx="36">
                  <c:v>2</c:v>
                </c:pt>
                <c:pt idx="37">
                  <c:v>2.0499999999999998</c:v>
                </c:pt>
                <c:pt idx="38">
                  <c:v>2.1</c:v>
                </c:pt>
                <c:pt idx="39">
                  <c:v>2.15</c:v>
                </c:pt>
                <c:pt idx="40">
                  <c:v>2.2000000000000002</c:v>
                </c:pt>
                <c:pt idx="41">
                  <c:v>2.25</c:v>
                </c:pt>
                <c:pt idx="42">
                  <c:v>2.2999999999999998</c:v>
                </c:pt>
                <c:pt idx="43">
                  <c:v>2.35</c:v>
                </c:pt>
                <c:pt idx="44">
                  <c:v>2.4</c:v>
                </c:pt>
                <c:pt idx="45">
                  <c:v>2.4500000000000002</c:v>
                </c:pt>
                <c:pt idx="46">
                  <c:v>2.5</c:v>
                </c:pt>
              </c:numCache>
            </c:numRef>
          </c:xVal>
          <c:yVal>
            <c:numRef>
              <c:f>Microsoft_Excel_Worksheet1!$B$2:$B$10002</c:f>
              <c:numCache>
                <c:formatCode>General</c:formatCode>
                <c:ptCount val="10001"/>
                <c:pt idx="0">
                  <c:v>0.46120412718891401</c:v>
                </c:pt>
                <c:pt idx="1">
                  <c:v>0.49922334484349501</c:v>
                </c:pt>
                <c:pt idx="2">
                  <c:v>0.54030904313463202</c:v>
                </c:pt>
                <c:pt idx="3">
                  <c:v>0.58447115096623103</c:v>
                </c:pt>
                <c:pt idx="4">
                  <c:v>0.63163993619362602</c:v>
                </c:pt>
                <c:pt idx="5">
                  <c:v>0.68166956808246604</c:v>
                </c:pt>
                <c:pt idx="6">
                  <c:v>0.734324842085045</c:v>
                </c:pt>
                <c:pt idx="7">
                  <c:v>0.78926835380840699</c:v>
                </c:pt>
                <c:pt idx="8">
                  <c:v>0.84604892807092502</c:v>
                </c:pt>
                <c:pt idx="9">
                  <c:v>0.90409226834352596</c:v>
                </c:pt>
                <c:pt idx="10">
                  <c:v>0.962694925192635</c:v>
                </c:pt>
                <c:pt idx="11">
                  <c:v>1.0210228135042001</c:v>
                </c:pt>
                <c:pt idx="12">
                  <c:v>1.0782647835302199</c:v>
                </c:pt>
                <c:pt idx="13">
                  <c:v>1.1340297181944901</c:v>
                </c:pt>
                <c:pt idx="14">
                  <c:v>1.1880565272282</c:v>
                </c:pt>
                <c:pt idx="15">
                  <c:v>1.2401323688413399</c:v>
                </c:pt>
                <c:pt idx="16">
                  <c:v>1.29009551832839</c:v>
                </c:pt>
                <c:pt idx="17">
                  <c:v>1.3378369597741699</c:v>
                </c:pt>
                <c:pt idx="18">
                  <c:v>1.38330080051889</c:v>
                </c:pt>
                <c:pt idx="19">
                  <c:v>1.42648364604206</c:v>
                </c:pt>
                <c:pt idx="20">
                  <c:v>1.4674331012425701</c:v>
                </c:pt>
                <c:pt idx="21">
                  <c:v>1.50624558285263</c:v>
                </c:pt>
                <c:pt idx="22">
                  <c:v>1.5430636376112199</c:v>
                </c:pt>
                <c:pt idx="23">
                  <c:v>1.57807296295598</c:v>
                </c:pt>
                <c:pt idx="24">
                  <c:v>1.61149932279506</c:v>
                </c:pt>
                <c:pt idx="25">
                  <c:v>1.6436055419962301</c:v>
                </c:pt>
                <c:pt idx="26">
                  <c:v>1.67468875125765</c:v>
                </c:pt>
                <c:pt idx="27">
                  <c:v>1.7050780406681401</c:v>
                </c:pt>
                <c:pt idx="28">
                  <c:v>1.7351326671160801</c:v>
                </c:pt>
                <c:pt idx="29">
                  <c:v>1.76524094924346</c:v>
                </c:pt>
                <c:pt idx="30">
                  <c:v>1.7957707613045999</c:v>
                </c:pt>
                <c:pt idx="31">
                  <c:v>1.8268284607509899</c:v>
                </c:pt>
                <c:pt idx="32">
                  <c:v>1.85842330041354</c:v>
                </c:pt>
                <c:pt idx="33">
                  <c:v>1.8905645700856699</c:v>
                </c:pt>
                <c:pt idx="34">
                  <c:v>1.92326172022696</c:v>
                </c:pt>
                <c:pt idx="35">
                  <c:v>1.95652436474188</c:v>
                </c:pt>
                <c:pt idx="36">
                  <c:v>1.99036228380653</c:v>
                </c:pt>
                <c:pt idx="37">
                  <c:v>2.0247854267443199</c:v>
                </c:pt>
                <c:pt idx="38">
                  <c:v>2.0598039149513498</c:v>
                </c:pt>
                <c:pt idx="39">
                  <c:v>2.0954280448723499</c:v>
                </c:pt>
                <c:pt idx="40">
                  <c:v>2.1316682910282201</c:v>
                </c:pt>
                <c:pt idx="41">
                  <c:v>2.16853530909574</c:v>
                </c:pt>
                <c:pt idx="42">
                  <c:v>2.2060399390407399</c:v>
                </c:pt>
                <c:pt idx="43">
                  <c:v>2.2441932083052998</c:v>
                </c:pt>
                <c:pt idx="44">
                  <c:v>2.2830063350501302</c:v>
                </c:pt>
                <c:pt idx="45">
                  <c:v>2.3224907314530898</c:v>
                </c:pt>
                <c:pt idx="46">
                  <c:v>2.3626580070646499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pt idx="33">
                  <c:v>1.85</c:v>
                </c:pt>
                <c:pt idx="34">
                  <c:v>1.9</c:v>
                </c:pt>
                <c:pt idx="35">
                  <c:v>1.95</c:v>
                </c:pt>
                <c:pt idx="36">
                  <c:v>2</c:v>
                </c:pt>
                <c:pt idx="37">
                  <c:v>2.0499999999999998</c:v>
                </c:pt>
                <c:pt idx="38">
                  <c:v>2.1</c:v>
                </c:pt>
                <c:pt idx="39">
                  <c:v>2.15</c:v>
                </c:pt>
                <c:pt idx="40">
                  <c:v>2.2000000000000002</c:v>
                </c:pt>
                <c:pt idx="41">
                  <c:v>2.25</c:v>
                </c:pt>
                <c:pt idx="42">
                  <c:v>2.2999999999999998</c:v>
                </c:pt>
                <c:pt idx="43">
                  <c:v>2.35</c:v>
                </c:pt>
                <c:pt idx="44">
                  <c:v>2.4</c:v>
                </c:pt>
                <c:pt idx="45">
                  <c:v>2.4500000000000002</c:v>
                </c:pt>
                <c:pt idx="46">
                  <c:v>2.5</c:v>
                </c:pt>
              </c:numCache>
            </c:numRef>
          </c:xVal>
          <c:yVal>
            <c:numRef>
              <c:f>Microsoft_Excel_Worksheet1!$C$2:$C$10002</c:f>
              <c:numCache>
                <c:formatCode>General</c:formatCode>
                <c:ptCount val="10001"/>
                <c:pt idx="0">
                  <c:v>0.26763286619785298</c:v>
                </c:pt>
                <c:pt idx="1">
                  <c:v>0.30761812217057299</c:v>
                </c:pt>
                <c:pt idx="2">
                  <c:v>0.353463319797723</c:v>
                </c:pt>
                <c:pt idx="3">
                  <c:v>0.405625700746641</c:v>
                </c:pt>
                <c:pt idx="4">
                  <c:v>0.464417246222947</c:v>
                </c:pt>
                <c:pt idx="5">
                  <c:v>0.52996668819922699</c:v>
                </c:pt>
                <c:pt idx="6">
                  <c:v>0.60215118207041196</c:v>
                </c:pt>
                <c:pt idx="7">
                  <c:v>0.68052526374746203</c:v>
                </c:pt>
                <c:pt idx="8">
                  <c:v>0.76425463950269401</c:v>
                </c:pt>
                <c:pt idx="9">
                  <c:v>0.85206572107603995</c:v>
                </c:pt>
                <c:pt idx="10">
                  <c:v>0.94222560222009799</c:v>
                </c:pt>
                <c:pt idx="11">
                  <c:v>1.0096032450271</c:v>
                </c:pt>
                <c:pt idx="12">
                  <c:v>1.0372046098494501</c:v>
                </c:pt>
                <c:pt idx="13">
                  <c:v>1.0661148325358301</c:v>
                </c:pt>
                <c:pt idx="14">
                  <c:v>1.0958922730218199</c:v>
                </c:pt>
                <c:pt idx="15">
                  <c:v>1.12594676713672</c:v>
                </c:pt>
                <c:pt idx="16">
                  <c:v>1.1555204878839</c:v>
                </c:pt>
                <c:pt idx="17">
                  <c:v>1.1836913006818801</c:v>
                </c:pt>
                <c:pt idx="18">
                  <c:v>1.2094156777909599</c:v>
                </c:pt>
                <c:pt idx="19">
                  <c:v>1.23162221997606</c:v>
                </c:pt>
                <c:pt idx="20">
                  <c:v>1.24934684956945</c:v>
                </c:pt>
                <c:pt idx="21">
                  <c:v>1.26187406723934</c:v>
                </c:pt>
                <c:pt idx="22">
                  <c:v>1.2688363749265501</c:v>
                </c:pt>
                <c:pt idx="23">
                  <c:v>1.27024106007094</c:v>
                </c:pt>
                <c:pt idx="24">
                  <c:v>1.26642812016894</c:v>
                </c:pt>
                <c:pt idx="25">
                  <c:v>1.2579881786255001</c:v>
                </c:pt>
                <c:pt idx="26">
                  <c:v>1.24567208272367</c:v>
                </c:pt>
                <c:pt idx="27">
                  <c:v>1.2303124750018799</c:v>
                </c:pt>
                <c:pt idx="28">
                  <c:v>1.2127648755609199</c:v>
                </c:pt>
                <c:pt idx="29">
                  <c:v>1.19386791061063</c:v>
                </c:pt>
                <c:pt idx="30">
                  <c:v>1.17435759493783</c:v>
                </c:pt>
                <c:pt idx="31">
                  <c:v>1.1545617387830001</c:v>
                </c:pt>
                <c:pt idx="32">
                  <c:v>1.1346290706302999</c:v>
                </c:pt>
                <c:pt idx="33">
                  <c:v>1.1146690205658201</c:v>
                </c:pt>
                <c:pt idx="34">
                  <c:v>1.09476302342012</c:v>
                </c:pt>
                <c:pt idx="35">
                  <c:v>1.07497219607984</c:v>
                </c:pt>
                <c:pt idx="36">
                  <c:v>1.0553426976284901</c:v>
                </c:pt>
                <c:pt idx="37">
                  <c:v>1.0359095261442399</c:v>
                </c:pt>
                <c:pt idx="38">
                  <c:v>1.01669924689841</c:v>
                </c:pt>
                <c:pt idx="39">
                  <c:v>0.99773197999487095</c:v>
                </c:pt>
                <c:pt idx="40">
                  <c:v>0.97902286763733803</c:v>
                </c:pt>
                <c:pt idx="41">
                  <c:v>0.96058317076657296</c:v>
                </c:pt>
                <c:pt idx="42">
                  <c:v>0.942421098264417</c:v>
                </c:pt>
                <c:pt idx="43">
                  <c:v>0.92454244078230696</c:v>
                </c:pt>
                <c:pt idx="44">
                  <c:v>0.90695106015207605</c:v>
                </c:pt>
                <c:pt idx="45">
                  <c:v>0.889649270857514</c:v>
                </c:pt>
                <c:pt idx="46">
                  <c:v>0.87263813998526096</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0.2</c:v>
                </c:pt>
                <c:pt idx="1">
                  <c:v>0.25</c:v>
                </c:pt>
                <c:pt idx="2">
                  <c:v>0.3</c:v>
                </c:pt>
                <c:pt idx="3">
                  <c:v>0.35</c:v>
                </c:pt>
                <c:pt idx="4">
                  <c:v>0.4</c:v>
                </c:pt>
                <c:pt idx="5">
                  <c:v>0.45</c:v>
                </c:pt>
                <c:pt idx="6">
                  <c:v>0.5</c:v>
                </c:pt>
                <c:pt idx="7">
                  <c:v>0.55000000000000004</c:v>
                </c:pt>
                <c:pt idx="8">
                  <c:v>0.6</c:v>
                </c:pt>
                <c:pt idx="9">
                  <c:v>0.65</c:v>
                </c:pt>
                <c:pt idx="10">
                  <c:v>0.7</c:v>
                </c:pt>
                <c:pt idx="11">
                  <c:v>0.75</c:v>
                </c:pt>
                <c:pt idx="12">
                  <c:v>0.8</c:v>
                </c:pt>
                <c:pt idx="13">
                  <c:v>0.85</c:v>
                </c:pt>
                <c:pt idx="14">
                  <c:v>0.9</c:v>
                </c:pt>
                <c:pt idx="15">
                  <c:v>0.95</c:v>
                </c:pt>
                <c:pt idx="16">
                  <c:v>1</c:v>
                </c:pt>
                <c:pt idx="17">
                  <c:v>1.05</c:v>
                </c:pt>
                <c:pt idx="18">
                  <c:v>1.1000000000000001</c:v>
                </c:pt>
                <c:pt idx="19">
                  <c:v>1.1499999999999999</c:v>
                </c:pt>
                <c:pt idx="20">
                  <c:v>1.2</c:v>
                </c:pt>
                <c:pt idx="21">
                  <c:v>1.25</c:v>
                </c:pt>
                <c:pt idx="22">
                  <c:v>1.3</c:v>
                </c:pt>
                <c:pt idx="23">
                  <c:v>1.35</c:v>
                </c:pt>
                <c:pt idx="24">
                  <c:v>1.4</c:v>
                </c:pt>
                <c:pt idx="25">
                  <c:v>1.45</c:v>
                </c:pt>
                <c:pt idx="26">
                  <c:v>1.5</c:v>
                </c:pt>
                <c:pt idx="27">
                  <c:v>1.55</c:v>
                </c:pt>
                <c:pt idx="28">
                  <c:v>1.6</c:v>
                </c:pt>
                <c:pt idx="29">
                  <c:v>1.65</c:v>
                </c:pt>
                <c:pt idx="30">
                  <c:v>1.7</c:v>
                </c:pt>
                <c:pt idx="31">
                  <c:v>1.75</c:v>
                </c:pt>
                <c:pt idx="32">
                  <c:v>1.8</c:v>
                </c:pt>
                <c:pt idx="33">
                  <c:v>1.85</c:v>
                </c:pt>
                <c:pt idx="34">
                  <c:v>1.9</c:v>
                </c:pt>
                <c:pt idx="35">
                  <c:v>1.95</c:v>
                </c:pt>
                <c:pt idx="36">
                  <c:v>2</c:v>
                </c:pt>
                <c:pt idx="37">
                  <c:v>2.0499999999999998</c:v>
                </c:pt>
                <c:pt idx="38">
                  <c:v>2.1</c:v>
                </c:pt>
                <c:pt idx="39">
                  <c:v>2.15</c:v>
                </c:pt>
                <c:pt idx="40">
                  <c:v>2.2000000000000002</c:v>
                </c:pt>
                <c:pt idx="41">
                  <c:v>2.25</c:v>
                </c:pt>
                <c:pt idx="42">
                  <c:v>2.2999999999999998</c:v>
                </c:pt>
                <c:pt idx="43">
                  <c:v>2.35</c:v>
                </c:pt>
                <c:pt idx="44">
                  <c:v>2.4</c:v>
                </c:pt>
                <c:pt idx="45">
                  <c:v>2.4500000000000002</c:v>
                </c:pt>
                <c:pt idx="46">
                  <c:v>2.5</c:v>
                </c:pt>
              </c:numCache>
            </c:numRef>
          </c:xVal>
          <c:yVal>
            <c:numRef>
              <c:f>Microsoft_Excel_Worksheet1!$D$2:$D$10002</c:f>
              <c:numCache>
                <c:formatCode>General</c:formatCode>
                <c:ptCount val="10001"/>
                <c:pt idx="0">
                  <c:v>0.794779990805906</c:v>
                </c:pt>
                <c:pt idx="1">
                  <c:v>0.81017316625622304</c:v>
                </c:pt>
                <c:pt idx="2">
                  <c:v>0.82592406550169495</c:v>
                </c:pt>
                <c:pt idx="3">
                  <c:v>0.84217179947668697</c:v>
                </c:pt>
                <c:pt idx="4">
                  <c:v>0.85907449010444403</c:v>
                </c:pt>
                <c:pt idx="5">
                  <c:v>0.876797373111598</c:v>
                </c:pt>
                <c:pt idx="6">
                  <c:v>0.89551094435977097</c:v>
                </c:pt>
                <c:pt idx="7">
                  <c:v>0.91538781513128797</c:v>
                </c:pt>
                <c:pt idx="8">
                  <c:v>0.93659724349954598</c:v>
                </c:pt>
                <c:pt idx="9">
                  <c:v>0.95929552082708103</c:v>
                </c:pt>
                <c:pt idx="10">
                  <c:v>0.98360893273112504</c:v>
                </c:pt>
                <c:pt idx="11">
                  <c:v>1.0325715481115101</c:v>
                </c:pt>
                <c:pt idx="12">
                  <c:v>1.1209504203517</c:v>
                </c:pt>
                <c:pt idx="13">
                  <c:v>1.2062709968018901</c:v>
                </c:pt>
                <c:pt idx="14">
                  <c:v>1.2879717711646099</c:v>
                </c:pt>
                <c:pt idx="15">
                  <c:v>1.3658978711391301</c:v>
                </c:pt>
                <c:pt idx="16">
                  <c:v>1.44034351953283</c:v>
                </c:pt>
                <c:pt idx="17">
                  <c:v>1.5120561669303001</c:v>
                </c:pt>
                <c:pt idx="18">
                  <c:v>1.5821864557034</c:v>
                </c:pt>
                <c:pt idx="19">
                  <c:v>1.6521751227133701</c:v>
                </c:pt>
                <c:pt idx="20">
                  <c:v>1.72358853537308</c:v>
                </c:pt>
                <c:pt idx="21">
                  <c:v>1.7979415020601499</c:v>
                </c:pt>
                <c:pt idx="22">
                  <c:v>1.87655826769296</c:v>
                </c:pt>
                <c:pt idx="23">
                  <c:v>1.9605052573828801</c:v>
                </c:pt>
                <c:pt idx="24">
                  <c:v>2.0505941284867402</c:v>
                </c:pt>
                <c:pt idx="25">
                  <c:v>2.1474281106777799</c:v>
                </c:pt>
                <c:pt idx="26">
                  <c:v>2.2514612412736001</c:v>
                </c:pt>
                <c:pt idx="27">
                  <c:v>2.3630510003276002</c:v>
                </c:pt>
                <c:pt idx="28">
                  <c:v>2.4824971708558699</c:v>
                </c:pt>
                <c:pt idx="29">
                  <c:v>2.6100673124652198</c:v>
                </c:pt>
                <c:pt idx="30">
                  <c:v>2.74600568094186</c:v>
                </c:pt>
                <c:pt idx="31">
                  <c:v>2.8905359608812198</c:v>
                </c:pt>
                <c:pt idx="32">
                  <c:v>3.0439350206331</c:v>
                </c:pt>
                <c:pt idx="33">
                  <c:v>3.20654322289219</c:v>
                </c:pt>
                <c:pt idx="34">
                  <c:v>3.37875463946034</c:v>
                </c:pt>
                <c:pt idx="35">
                  <c:v>3.5610107905937798</c:v>
                </c:pt>
                <c:pt idx="36">
                  <c:v>3.7537967806113901</c:v>
                </c:pt>
                <c:pt idx="37">
                  <c:v>3.9576390803315702</c:v>
                </c:pt>
                <c:pt idx="38">
                  <c:v>4.1731044662343804</c:v>
                </c:pt>
                <c:pt idx="39">
                  <c:v>4.4007997932071197</c:v>
                </c:pt>
                <c:pt idx="40">
                  <c:v>4.6413723858576903</c:v>
                </c:pt>
                <c:pt idx="41">
                  <c:v>4.8955109041127596</c:v>
                </c:pt>
                <c:pt idx="42">
                  <c:v>5.1639465856667996</c:v>
                </c:pt>
                <c:pt idx="43">
                  <c:v>5.4474547993081401</c:v>
                </c:pt>
                <c:pt idx="44">
                  <c:v>5.7468568645865599</c:v>
                </c:pt>
                <c:pt idx="45">
                  <c:v>6.0630221081239899</c:v>
                </c:pt>
                <c:pt idx="46">
                  <c:v>6.3968701373068297</c:v>
                </c:pt>
              </c:numCache>
            </c:numRef>
          </c:yVal>
          <c:smooth val="1"/>
        </c:ser>
        <c:dLbls>
          <c:showLegendKey val="0"/>
          <c:showVal val="0"/>
          <c:showCatName val="0"/>
          <c:showSerName val="0"/>
          <c:showPercent val="0"/>
          <c:showBubbleSize val="0"/>
        </c:dLbls>
        <c:axId val="659940864"/>
        <c:axId val="659941256"/>
      </c:scatterChart>
      <c:valAx>
        <c:axId val="659940864"/>
        <c:scaling>
          <c:orientation val="minMax"/>
          <c:max val="1.8"/>
          <c:min val="0.2"/>
        </c:scaling>
        <c:delete val="0"/>
        <c:axPos val="b"/>
        <c:title>
          <c:tx>
            <c:rich>
              <a:bodyPr/>
              <a:lstStyle/>
              <a:p>
                <a:pPr>
                  <a:defRPr sz="1700"/>
                </a:pPr>
                <a:r>
                  <a:rPr lang="en-US" sz="1700" dirty="0" smtClean="0"/>
                  <a:t>Recipient BSA (m</a:t>
                </a:r>
                <a:r>
                  <a:rPr lang="en-US" sz="1700" baseline="30000" dirty="0" smtClean="0"/>
                  <a:t>2</a:t>
                </a:r>
                <a:r>
                  <a:rPr lang="en-US" sz="1700" dirty="0" smtClean="0"/>
                  <a:t>)</a:t>
                </a:r>
                <a:endParaRPr lang="en-US" sz="1700" dirty="0"/>
              </a:p>
            </c:rich>
          </c:tx>
          <c:layout>
            <c:manualLayout>
              <c:xMode val="edge"/>
              <c:yMode val="edge"/>
              <c:x val="0.44606560518430771"/>
              <c:y val="0.88582020997375333"/>
            </c:manualLayout>
          </c:layout>
          <c:overlay val="0"/>
        </c:title>
        <c:numFmt formatCode="#,##0.0" sourceLinked="0"/>
        <c:majorTickMark val="out"/>
        <c:minorTickMark val="none"/>
        <c:tickLblPos val="nextTo"/>
        <c:txPr>
          <a:bodyPr rot="0"/>
          <a:lstStyle/>
          <a:p>
            <a:pPr>
              <a:defRPr sz="1500" b="1"/>
            </a:pPr>
            <a:endParaRPr lang="en-US"/>
          </a:p>
        </c:txPr>
        <c:crossAx val="659941256"/>
        <c:crosses val="autoZero"/>
        <c:crossBetween val="midCat"/>
        <c:majorUnit val="0.2"/>
      </c:valAx>
      <c:valAx>
        <c:axId val="659941256"/>
        <c:scaling>
          <c:orientation val="minMax"/>
          <c:max val="2.5"/>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renal dysfunction within 10 Years</a:t>
                </a:r>
                <a:endParaRPr lang="en-US" sz="1600" b="1" i="0" baseline="0" dirty="0">
                  <a:solidFill>
                    <a:schemeClr val="tx1"/>
                  </a:solidFill>
                </a:endParaRPr>
              </a:p>
            </c:rich>
          </c:tx>
          <c:layout>
            <c:manualLayout>
              <c:xMode val="edge"/>
              <c:yMode val="edge"/>
              <c:x val="0"/>
              <c:y val="6.5870375074083484E-2"/>
            </c:manualLayout>
          </c:layout>
          <c:overlay val="0"/>
        </c:title>
        <c:numFmt formatCode="#,##0.0" sourceLinked="0"/>
        <c:majorTickMark val="out"/>
        <c:minorTickMark val="none"/>
        <c:tickLblPos val="nextTo"/>
        <c:txPr>
          <a:bodyPr/>
          <a:lstStyle/>
          <a:p>
            <a:pPr>
              <a:defRPr sz="1500" b="1"/>
            </a:pPr>
            <a:endParaRPr lang="en-US"/>
          </a:p>
        </c:txPr>
        <c:crossAx val="659940864"/>
        <c:crossesAt val="0.2"/>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Microsoft_Excel_Worksheet2!$B$2:$B$9997</c:f>
              <c:numCache>
                <c:formatCode>General</c:formatCode>
                <c:ptCount val="9996"/>
                <c:pt idx="0">
                  <c:v>1.0292590776703501</c:v>
                </c:pt>
                <c:pt idx="1">
                  <c:v>1.0383474005793401</c:v>
                </c:pt>
                <c:pt idx="2">
                  <c:v>1.0470777682049699</c:v>
                </c:pt>
                <c:pt idx="3">
                  <c:v>1.0532340838974299</c:v>
                </c:pt>
                <c:pt idx="4">
                  <c:v>1.0541205660440101</c:v>
                </c:pt>
                <c:pt idx="5">
                  <c:v>1.04709187864366</c:v>
                </c:pt>
                <c:pt idx="6">
                  <c:v>1.0297175777920999</c:v>
                </c:pt>
                <c:pt idx="7">
                  <c:v>1</c:v>
                </c:pt>
                <c:pt idx="8">
                  <c:v>0.95728880155732099</c:v>
                </c:pt>
                <c:pt idx="9">
                  <c:v>0.90421366195633601</c:v>
                </c:pt>
                <c:pt idx="10">
                  <c:v>0.84413346865917904</c:v>
                </c:pt>
                <c:pt idx="11">
                  <c:v>0.78017136393930597</c:v>
                </c:pt>
                <c:pt idx="12">
                  <c:v>0.71504699125220605</c:v>
                </c:pt>
                <c:pt idx="13">
                  <c:v>0.65098609977261601</c:v>
                </c:pt>
                <c:pt idx="14">
                  <c:v>0.58969610940336803</c:v>
                </c:pt>
                <c:pt idx="15">
                  <c:v>0.53239146741809595</c:v>
                </c:pt>
                <c:pt idx="16">
                  <c:v>0.47985171232813401</c:v>
                </c:pt>
                <c:pt idx="17">
                  <c:v>0.43237628701010999</c:v>
                </c:pt>
                <c:pt idx="18">
                  <c:v>0.38959797113490202</c:v>
                </c:pt>
                <c:pt idx="19">
                  <c:v>0.351052043492113</c:v>
                </c:pt>
                <c:pt idx="20">
                  <c:v>0.316319761319589</c:v>
                </c:pt>
                <c:pt idx="21">
                  <c:v>0.285023811301443</c:v>
                </c:pt>
                <c:pt idx="22">
                  <c:v>0.25682421063388</c:v>
                </c:pt>
                <c:pt idx="23">
                  <c:v>0.23141461363014701</c:v>
                </c:pt>
                <c:pt idx="24">
                  <c:v>0.20851898374150199</c:v>
                </c:pt>
                <c:pt idx="25">
                  <c:v>0.187888594840774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Microsoft_Excel_Worksheet2!$C$2:$C$9997</c:f>
              <c:numCache>
                <c:formatCode>General</c:formatCode>
                <c:ptCount val="9996"/>
                <c:pt idx="0">
                  <c:v>0.63496387846823099</c:v>
                </c:pt>
                <c:pt idx="1">
                  <c:v>0.696758699406543</c:v>
                </c:pt>
                <c:pt idx="2">
                  <c:v>0.76364109949660097</c:v>
                </c:pt>
                <c:pt idx="3">
                  <c:v>0.83204146622422304</c:v>
                </c:pt>
                <c:pt idx="4">
                  <c:v>0.89638005406291299</c:v>
                </c:pt>
                <c:pt idx="5">
                  <c:v>0.94999010416034002</c:v>
                </c:pt>
                <c:pt idx="6">
                  <c:v>0.98614296501774501</c:v>
                </c:pt>
                <c:pt idx="7">
                  <c:v>1</c:v>
                </c:pt>
                <c:pt idx="8">
                  <c:v>0.92355495474190397</c:v>
                </c:pt>
                <c:pt idx="9">
                  <c:v>0.84175604966655004</c:v>
                </c:pt>
                <c:pt idx="10">
                  <c:v>0.75380635249829397</c:v>
                </c:pt>
                <c:pt idx="11">
                  <c:v>0.66233847273270297</c:v>
                </c:pt>
                <c:pt idx="12">
                  <c:v>0.57167921693454404</c:v>
                </c:pt>
                <c:pt idx="13">
                  <c:v>0.48598444799491303</c:v>
                </c:pt>
                <c:pt idx="14">
                  <c:v>0.40826157002135899</c:v>
                </c:pt>
                <c:pt idx="15">
                  <c:v>0.34015851625607202</c:v>
                </c:pt>
                <c:pt idx="16">
                  <c:v>0.28215364636383</c:v>
                </c:pt>
                <c:pt idx="17">
                  <c:v>0.23374826620474301</c:v>
                </c:pt>
                <c:pt idx="18">
                  <c:v>0.193563872713851</c:v>
                </c:pt>
                <c:pt idx="19">
                  <c:v>0.160241031901381</c:v>
                </c:pt>
                <c:pt idx="20">
                  <c:v>0.13262752984179499</c:v>
                </c:pt>
                <c:pt idx="21">
                  <c:v>0.10975594247945999</c:v>
                </c:pt>
                <c:pt idx="22">
                  <c:v>9.0818207926793307E-2</c:v>
                </c:pt>
                <c:pt idx="23">
                  <c:v>7.5141451473430404E-2</c:v>
                </c:pt>
                <c:pt idx="24">
                  <c:v>6.2166452337356098E-2</c:v>
                </c:pt>
                <c:pt idx="25">
                  <c:v>5.1429037950342198E-2</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Microsoft_Excel_Worksheet2!$D$2:$D$9997</c:f>
              <c:numCache>
                <c:formatCode>General</c:formatCode>
                <c:ptCount val="9996"/>
                <c:pt idx="0">
                  <c:v>1.6684008097002601</c:v>
                </c:pt>
                <c:pt idx="1">
                  <c:v>1.54740131010663</c:v>
                </c:pt>
                <c:pt idx="2">
                  <c:v>1.43571614124991</c:v>
                </c:pt>
                <c:pt idx="3">
                  <c:v>1.33322926862917</c:v>
                </c:pt>
                <c:pt idx="4">
                  <c:v>1.23961947024643</c:v>
                </c:pt>
                <c:pt idx="5">
                  <c:v>1.1541187613639201</c:v>
                </c:pt>
                <c:pt idx="6">
                  <c:v>1.07521761816244</c:v>
                </c:pt>
                <c:pt idx="7">
                  <c:v>1</c:v>
                </c:pt>
                <c:pt idx="8">
                  <c:v>0.99225481373022195</c:v>
                </c:pt>
                <c:pt idx="9">
                  <c:v>0.97130557813320095</c:v>
                </c:pt>
                <c:pt idx="10">
                  <c:v>0.94528430352036596</c:v>
                </c:pt>
                <c:pt idx="11">
                  <c:v>0.918967238305895</c:v>
                </c:pt>
                <c:pt idx="12">
                  <c:v>0.89436905270141098</c:v>
                </c:pt>
                <c:pt idx="13">
                  <c:v>0.87200918433833996</c:v>
                </c:pt>
                <c:pt idx="14">
                  <c:v>0.85176153471235605</c:v>
                </c:pt>
                <c:pt idx="15">
                  <c:v>0.83326055657597897</c:v>
                </c:pt>
                <c:pt idx="16">
                  <c:v>0.81607191256117995</c:v>
                </c:pt>
                <c:pt idx="17">
                  <c:v>0.79978883524594102</c:v>
                </c:pt>
                <c:pt idx="18">
                  <c:v>0.78416791823968302</c:v>
                </c:pt>
                <c:pt idx="19">
                  <c:v>0.76907603363309296</c:v>
                </c:pt>
                <c:pt idx="20">
                  <c:v>0.75443003063267899</c:v>
                </c:pt>
                <c:pt idx="21">
                  <c:v>0.74017471103219501</c:v>
                </c:pt>
                <c:pt idx="22">
                  <c:v>0.72627148975328204</c:v>
                </c:pt>
                <c:pt idx="23">
                  <c:v>0.71269216060493701</c:v>
                </c:pt>
                <c:pt idx="24">
                  <c:v>0.69941527859168795</c:v>
                </c:pt>
                <c:pt idx="25">
                  <c:v>0.68642396354617397</c:v>
                </c:pt>
              </c:numCache>
            </c:numRef>
          </c:yVal>
          <c:smooth val="1"/>
        </c:ser>
        <c:dLbls>
          <c:showLegendKey val="0"/>
          <c:showVal val="0"/>
          <c:showCatName val="0"/>
          <c:showSerName val="0"/>
          <c:showPercent val="0"/>
          <c:showBubbleSize val="0"/>
        </c:dLbls>
        <c:axId val="659942040"/>
        <c:axId val="659942432"/>
      </c:scatterChart>
      <c:valAx>
        <c:axId val="659942040"/>
        <c:scaling>
          <c:orientation val="minMax"/>
          <c:max val="25"/>
          <c:min val="0"/>
        </c:scaling>
        <c:delete val="0"/>
        <c:axPos val="b"/>
        <c:title>
          <c:tx>
            <c:rich>
              <a:bodyPr/>
              <a:lstStyle/>
              <a:p>
                <a:pPr>
                  <a:defRPr sz="1700"/>
                </a:pPr>
                <a:r>
                  <a:rPr lang="en-US" sz="1700" dirty="0" smtClean="0"/>
                  <a:t>Center volume of pediatric transplants within previous year</a:t>
                </a:r>
                <a:endParaRPr lang="en-US" sz="1700" dirty="0"/>
              </a:p>
            </c:rich>
          </c:tx>
          <c:layout>
            <c:manualLayout>
              <c:xMode val="edge"/>
              <c:yMode val="edge"/>
              <c:x val="0.18152660674052912"/>
              <c:y val="0.88582020997375333"/>
            </c:manualLayout>
          </c:layout>
          <c:overlay val="0"/>
        </c:title>
        <c:numFmt formatCode="#,##0" sourceLinked="0"/>
        <c:majorTickMark val="out"/>
        <c:minorTickMark val="none"/>
        <c:tickLblPos val="nextTo"/>
        <c:txPr>
          <a:bodyPr rot="0"/>
          <a:lstStyle/>
          <a:p>
            <a:pPr>
              <a:defRPr sz="1500" b="1"/>
            </a:pPr>
            <a:endParaRPr lang="en-US"/>
          </a:p>
        </c:txPr>
        <c:crossAx val="659942432"/>
        <c:crosses val="autoZero"/>
        <c:crossBetween val="midCat"/>
        <c:majorUnit val="5"/>
      </c:valAx>
      <c:valAx>
        <c:axId val="659942432"/>
        <c:scaling>
          <c:orientation val="minMax"/>
          <c:max val="2"/>
          <c:min val="0"/>
        </c:scaling>
        <c:delete val="0"/>
        <c:axPos val="l"/>
        <c:majorGridlines>
          <c:spPr>
            <a:ln>
              <a:prstDash val="sysDash"/>
            </a:ln>
          </c:spPr>
        </c:majorGridlines>
        <c:title>
          <c:tx>
            <c:rich>
              <a:bodyPr rot="-5400000" vert="horz"/>
              <a:lstStyle/>
              <a:p>
                <a:pPr>
                  <a:defRPr sz="1600"/>
                </a:pPr>
                <a:r>
                  <a:rPr lang="en-US" sz="1600" b="1" i="0" baseline="0" dirty="0" smtClean="0">
                    <a:solidFill>
                      <a:schemeClr val="tx1"/>
                    </a:solidFill>
                  </a:rPr>
                  <a:t>Hazard Ratio of renal dysfunction within 10 Years</a:t>
                </a:r>
                <a:endParaRPr lang="en-US" sz="1600" b="1" i="0" baseline="0" dirty="0">
                  <a:solidFill>
                    <a:schemeClr val="tx1"/>
                  </a:solidFill>
                </a:endParaRPr>
              </a:p>
            </c:rich>
          </c:tx>
          <c:layout>
            <c:manualLayout>
              <c:xMode val="edge"/>
              <c:yMode val="edge"/>
              <c:x val="0"/>
              <c:y val="5.2429514859029712E-2"/>
            </c:manualLayout>
          </c:layout>
          <c:overlay val="0"/>
        </c:title>
        <c:numFmt formatCode="#,##0.0" sourceLinked="0"/>
        <c:majorTickMark val="out"/>
        <c:minorTickMark val="none"/>
        <c:tickLblPos val="nextTo"/>
        <c:txPr>
          <a:bodyPr/>
          <a:lstStyle/>
          <a:p>
            <a:pPr>
              <a:defRPr sz="1500" b="1"/>
            </a:pPr>
            <a:endParaRPr lang="en-US"/>
          </a:p>
        </c:txPr>
        <c:crossAx val="65994204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65497137750022627"/>
          <c:h val="0.88467478674540678"/>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dLbls>
            <c:dLbl>
              <c:idx val="0"/>
              <c:layout>
                <c:manualLayout>
                  <c:x val="0"/>
                  <c:y val="0.3703805774278229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2731762696329634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1839080459770114E-3"/>
                  <c:y val="0.3828296462942132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1988-2003</c:v>
                </c:pt>
                <c:pt idx="1">
                  <c:v>2004-2008</c:v>
                </c:pt>
                <c:pt idx="2">
                  <c:v>2009-6/2015</c:v>
                </c:pt>
                <c:pt idx="3">
                  <c:v>.</c:v>
                </c:pt>
              </c:strCache>
            </c:strRef>
          </c:cat>
          <c:val>
            <c:numRef>
              <c:f>Sheet1!$B$2:$D$2</c:f>
              <c:numCache>
                <c:formatCode>General</c:formatCode>
                <c:ptCount val="3"/>
                <c:pt idx="0">
                  <c:v>2561</c:v>
                </c:pt>
                <c:pt idx="1">
                  <c:v>841</c:v>
                </c:pt>
                <c:pt idx="2">
                  <c:v>1351</c:v>
                </c:pt>
              </c:numCache>
            </c:numRef>
          </c:val>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Sheet1!$B$1:$E$1</c:f>
              <c:strCache>
                <c:ptCount val="4"/>
                <c:pt idx="0">
                  <c:v>1988-2003</c:v>
                </c:pt>
                <c:pt idx="1">
                  <c:v>2004-2008</c:v>
                </c:pt>
                <c:pt idx="2">
                  <c:v>2009-6/2015</c:v>
                </c:pt>
                <c:pt idx="3">
                  <c:v>.</c:v>
                </c:pt>
              </c:strCache>
            </c:strRef>
          </c:cat>
          <c:val>
            <c:numRef>
              <c:f>Sheet1!$B$3:$D$3</c:f>
              <c:numCache>
                <c:formatCode>General</c:formatCode>
                <c:ptCount val="3"/>
                <c:pt idx="0">
                  <c:v>2684</c:v>
                </c:pt>
                <c:pt idx="1">
                  <c:v>1136</c:v>
                </c:pt>
                <c:pt idx="2">
                  <c:v>1694</c:v>
                </c:pt>
              </c:numCache>
            </c:numRef>
          </c:val>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1988-2003</c:v>
                </c:pt>
                <c:pt idx="1">
                  <c:v>2004-2008</c:v>
                </c:pt>
                <c:pt idx="2">
                  <c:v>2009-6/2015</c:v>
                </c:pt>
                <c:pt idx="3">
                  <c:v>.</c:v>
                </c:pt>
              </c:strCache>
            </c:strRef>
          </c:cat>
          <c:val>
            <c:numRef>
              <c:f>Sheet1!$B$4:$D$4</c:f>
              <c:numCache>
                <c:formatCode>General</c:formatCode>
                <c:ptCount val="3"/>
                <c:pt idx="0">
                  <c:v>269</c:v>
                </c:pt>
                <c:pt idx="1">
                  <c:v>155</c:v>
                </c:pt>
                <c:pt idx="2">
                  <c:v>179</c:v>
                </c:pt>
              </c:numCache>
            </c:numRef>
          </c:val>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Sheet1!$B$1:$E$1</c:f>
              <c:strCache>
                <c:ptCount val="4"/>
                <c:pt idx="0">
                  <c:v>1988-2003</c:v>
                </c:pt>
                <c:pt idx="1">
                  <c:v>2004-2008</c:v>
                </c:pt>
                <c:pt idx="2">
                  <c:v>2009-6/2015</c:v>
                </c:pt>
                <c:pt idx="3">
                  <c:v>.</c:v>
                </c:pt>
              </c:strCache>
            </c:strRef>
          </c:cat>
          <c:val>
            <c:numRef>
              <c:f>Sheet1!$B$5:$D$5</c:f>
              <c:numCache>
                <c:formatCode>General</c:formatCode>
                <c:ptCount val="3"/>
                <c:pt idx="0">
                  <c:v>548</c:v>
                </c:pt>
                <c:pt idx="1">
                  <c:v>288</c:v>
                </c:pt>
                <c:pt idx="2">
                  <c:v>451</c:v>
                </c:pt>
              </c:numCache>
            </c:numRef>
          </c:val>
        </c:ser>
        <c:dLbls>
          <c:showLegendKey val="0"/>
          <c:showVal val="0"/>
          <c:showCatName val="0"/>
          <c:showSerName val="0"/>
          <c:showPercent val="0"/>
          <c:showBubbleSize val="0"/>
        </c:dLbls>
        <c:gapWidth val="45"/>
        <c:overlap val="100"/>
        <c:axId val="659943216"/>
        <c:axId val="659943608"/>
      </c:barChart>
      <c:catAx>
        <c:axId val="659943216"/>
        <c:scaling>
          <c:orientation val="minMax"/>
        </c:scaling>
        <c:delete val="1"/>
        <c:axPos val="b"/>
        <c:numFmt formatCode="General" sourceLinked="0"/>
        <c:majorTickMark val="out"/>
        <c:minorTickMark val="none"/>
        <c:tickLblPos val="none"/>
        <c:crossAx val="659943608"/>
        <c:crosses val="autoZero"/>
        <c:auto val="1"/>
        <c:lblAlgn val="ctr"/>
        <c:lblOffset val="100"/>
        <c:noMultiLvlLbl val="0"/>
      </c:catAx>
      <c:valAx>
        <c:axId val="65994360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overlay val="0"/>
        </c:title>
        <c:numFmt formatCode="0%" sourceLinked="1"/>
        <c:majorTickMark val="out"/>
        <c:minorTickMark val="none"/>
        <c:tickLblPos val="nextTo"/>
        <c:txPr>
          <a:bodyPr/>
          <a:lstStyle/>
          <a:p>
            <a:pPr>
              <a:defRPr sz="1500" b="1"/>
            </a:pPr>
            <a:endParaRPr lang="en-US"/>
          </a:p>
        </c:txPr>
        <c:crossAx val="659943216"/>
        <c:crosses val="autoZero"/>
        <c:crossBetween val="between"/>
        <c:majorUnit val="0.2"/>
      </c:valAx>
      <c:spPr>
        <a:solidFill>
          <a:srgbClr val="000000"/>
        </a:solidFill>
        <a:ln w="12700">
          <a:solidFill>
            <a:srgbClr val="FFFFFF"/>
          </a:solidFill>
        </a:ln>
      </c:spPr>
    </c:plotArea>
    <c:legend>
      <c:legendPos val="r"/>
      <c:layout>
        <c:manualLayout>
          <c:xMode val="edge"/>
          <c:yMode val="edge"/>
          <c:x val="0.74939802244547027"/>
          <c:y val="0.13591509394659002"/>
          <c:w val="0.22617669019820802"/>
          <c:h val="0.60821276246719169"/>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65497137750022627"/>
          <c:h val="0.88467478674540678"/>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cat>
            <c:strRef>
              <c:f>Sheet1!$B$1:$E$1</c:f>
              <c:strCache>
                <c:ptCount val="4"/>
                <c:pt idx="0">
                  <c:v>&lt;1</c:v>
                </c:pt>
                <c:pt idx="1">
                  <c:v>1-5</c:v>
                </c:pt>
                <c:pt idx="2">
                  <c:v>6-10</c:v>
                </c:pt>
                <c:pt idx="3">
                  <c:v>11-17</c:v>
                </c:pt>
              </c:strCache>
            </c:strRef>
          </c:cat>
          <c:val>
            <c:numRef>
              <c:f>Sheet1!$B$2:$E$2</c:f>
              <c:numCache>
                <c:formatCode>General</c:formatCode>
                <c:ptCount val="4"/>
                <c:pt idx="0">
                  <c:v>485</c:v>
                </c:pt>
                <c:pt idx="1">
                  <c:v>352</c:v>
                </c:pt>
                <c:pt idx="2">
                  <c:v>191</c:v>
                </c:pt>
                <c:pt idx="3">
                  <c:v>323</c:v>
                </c:pt>
              </c:numCache>
            </c:numRef>
          </c:val>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Sheet1!$B$1:$E$1</c:f>
              <c:strCache>
                <c:ptCount val="4"/>
                <c:pt idx="0">
                  <c:v>&lt;1</c:v>
                </c:pt>
                <c:pt idx="1">
                  <c:v>1-5</c:v>
                </c:pt>
                <c:pt idx="2">
                  <c:v>6-10</c:v>
                </c:pt>
                <c:pt idx="3">
                  <c:v>11-17</c:v>
                </c:pt>
              </c:strCache>
            </c:strRef>
          </c:cat>
          <c:val>
            <c:numRef>
              <c:f>Sheet1!$B$3:$E$3</c:f>
              <c:numCache>
                <c:formatCode>General</c:formatCode>
                <c:ptCount val="4"/>
                <c:pt idx="0">
                  <c:v>333</c:v>
                </c:pt>
                <c:pt idx="1">
                  <c:v>380</c:v>
                </c:pt>
                <c:pt idx="2">
                  <c:v>240</c:v>
                </c:pt>
                <c:pt idx="3">
                  <c:v>742</c:v>
                </c:pt>
              </c:numCache>
            </c:numRef>
          </c:val>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&lt;1</c:v>
                </c:pt>
                <c:pt idx="1">
                  <c:v>1-5</c:v>
                </c:pt>
                <c:pt idx="2">
                  <c:v>6-10</c:v>
                </c:pt>
                <c:pt idx="3">
                  <c:v>11-17</c:v>
                </c:pt>
              </c:strCache>
            </c:strRef>
          </c:cat>
          <c:val>
            <c:numRef>
              <c:f>Sheet1!$B$4:$E$4</c:f>
              <c:numCache>
                <c:formatCode>General</c:formatCode>
                <c:ptCount val="4"/>
                <c:pt idx="0">
                  <c:v>3</c:v>
                </c:pt>
                <c:pt idx="1">
                  <c:v>31</c:v>
                </c:pt>
                <c:pt idx="2">
                  <c:v>34</c:v>
                </c:pt>
                <c:pt idx="3">
                  <c:v>112</c:v>
                </c:pt>
              </c:numCache>
            </c:numRef>
          </c:val>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Sheet1!$B$1:$E$1</c:f>
              <c:strCache>
                <c:ptCount val="4"/>
                <c:pt idx="0">
                  <c:v>&lt;1</c:v>
                </c:pt>
                <c:pt idx="1">
                  <c:v>1-5</c:v>
                </c:pt>
                <c:pt idx="2">
                  <c:v>6-10</c:v>
                </c:pt>
                <c:pt idx="3">
                  <c:v>11-17</c:v>
                </c:pt>
              </c:strCache>
            </c:strRef>
          </c:cat>
          <c:val>
            <c:numRef>
              <c:f>Sheet1!$B$5:$E$5</c:f>
              <c:numCache>
                <c:formatCode>General</c:formatCode>
                <c:ptCount val="4"/>
                <c:pt idx="0">
                  <c:v>65</c:v>
                </c:pt>
                <c:pt idx="1">
                  <c:v>98</c:v>
                </c:pt>
                <c:pt idx="2">
                  <c:v>82</c:v>
                </c:pt>
                <c:pt idx="3">
                  <c:v>206</c:v>
                </c:pt>
              </c:numCache>
            </c:numRef>
          </c:val>
        </c:ser>
        <c:dLbls>
          <c:showLegendKey val="0"/>
          <c:showVal val="0"/>
          <c:showCatName val="0"/>
          <c:showSerName val="0"/>
          <c:showPercent val="0"/>
          <c:showBubbleSize val="0"/>
        </c:dLbls>
        <c:gapWidth val="45"/>
        <c:overlap val="100"/>
        <c:axId val="659944392"/>
        <c:axId val="659944784"/>
      </c:barChart>
      <c:catAx>
        <c:axId val="659944392"/>
        <c:scaling>
          <c:orientation val="minMax"/>
        </c:scaling>
        <c:delete val="0"/>
        <c:axPos val="b"/>
        <c:numFmt formatCode="General" sourceLinked="0"/>
        <c:majorTickMark val="out"/>
        <c:minorTickMark val="none"/>
        <c:tickLblPos val="nextTo"/>
        <c:txPr>
          <a:bodyPr/>
          <a:lstStyle/>
          <a:p>
            <a:pPr>
              <a:defRPr sz="1500" b="1"/>
            </a:pPr>
            <a:endParaRPr lang="en-US"/>
          </a:p>
        </c:txPr>
        <c:crossAx val="659944784"/>
        <c:crosses val="autoZero"/>
        <c:auto val="1"/>
        <c:lblAlgn val="ctr"/>
        <c:lblOffset val="100"/>
        <c:noMultiLvlLbl val="0"/>
      </c:catAx>
      <c:valAx>
        <c:axId val="65994478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overlay val="0"/>
        </c:title>
        <c:numFmt formatCode="0%" sourceLinked="1"/>
        <c:majorTickMark val="out"/>
        <c:minorTickMark val="none"/>
        <c:tickLblPos val="nextTo"/>
        <c:txPr>
          <a:bodyPr/>
          <a:lstStyle/>
          <a:p>
            <a:pPr>
              <a:defRPr sz="1500" b="1"/>
            </a:pPr>
            <a:endParaRPr lang="en-US"/>
          </a:p>
        </c:txPr>
        <c:crossAx val="659944392"/>
        <c:crosses val="autoZero"/>
        <c:crossBetween val="between"/>
        <c:majorUnit val="0.2"/>
      </c:valAx>
      <c:spPr>
        <a:solidFill>
          <a:srgbClr val="000000"/>
        </a:solidFill>
        <a:ln w="12700">
          <a:solidFill>
            <a:srgbClr val="FFFFFF"/>
          </a:solidFill>
        </a:ln>
      </c:spPr>
    </c:plotArea>
    <c:legend>
      <c:legendPos val="r"/>
      <c:layout>
        <c:manualLayout>
          <c:xMode val="edge"/>
          <c:yMode val="edge"/>
          <c:x val="0.74939802244547027"/>
          <c:y val="0.13591509394659002"/>
          <c:w val="0.22617669019820802"/>
          <c:h val="0.60821276246719169"/>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65497137750022627"/>
          <c:h val="0.88467478674540678"/>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cat>
            <c:strRef>
              <c:f>Sheet1!$B$1:$C$1</c:f>
              <c:strCache>
                <c:ptCount val="2"/>
                <c:pt idx="0">
                  <c:v>Male</c:v>
                </c:pt>
                <c:pt idx="1">
                  <c:v>Female</c:v>
                </c:pt>
              </c:strCache>
            </c:strRef>
          </c:cat>
          <c:val>
            <c:numRef>
              <c:f>Sheet1!$B$2:$C$2</c:f>
              <c:numCache>
                <c:formatCode>General</c:formatCode>
                <c:ptCount val="2"/>
                <c:pt idx="0">
                  <c:v>764</c:v>
                </c:pt>
                <c:pt idx="1">
                  <c:v>587</c:v>
                </c:pt>
              </c:numCache>
            </c:numRef>
          </c:val>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Sheet1!$B$1:$C$1</c:f>
              <c:strCache>
                <c:ptCount val="2"/>
                <c:pt idx="0">
                  <c:v>Male</c:v>
                </c:pt>
                <c:pt idx="1">
                  <c:v>Female</c:v>
                </c:pt>
              </c:strCache>
            </c:strRef>
          </c:cat>
          <c:val>
            <c:numRef>
              <c:f>Sheet1!$B$3:$C$3</c:f>
              <c:numCache>
                <c:formatCode>General</c:formatCode>
                <c:ptCount val="2"/>
                <c:pt idx="0">
                  <c:v>872</c:v>
                </c:pt>
                <c:pt idx="1">
                  <c:v>823</c:v>
                </c:pt>
              </c:numCache>
            </c:numRef>
          </c:val>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Sheet1!$B$1:$C$1</c:f>
              <c:strCache>
                <c:ptCount val="2"/>
                <c:pt idx="0">
                  <c:v>Male</c:v>
                </c:pt>
                <c:pt idx="1">
                  <c:v>Female</c:v>
                </c:pt>
              </c:strCache>
            </c:strRef>
          </c:cat>
          <c:val>
            <c:numRef>
              <c:f>Sheet1!$B$4:$C$4</c:f>
              <c:numCache>
                <c:formatCode>General</c:formatCode>
                <c:ptCount val="2"/>
                <c:pt idx="0">
                  <c:v>82</c:v>
                </c:pt>
                <c:pt idx="1">
                  <c:v>98</c:v>
                </c:pt>
              </c:numCache>
            </c:numRef>
          </c:val>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Sheet1!$B$1:$C$1</c:f>
              <c:strCache>
                <c:ptCount val="2"/>
                <c:pt idx="0">
                  <c:v>Male</c:v>
                </c:pt>
                <c:pt idx="1">
                  <c:v>Female</c:v>
                </c:pt>
              </c:strCache>
            </c:strRef>
          </c:cat>
          <c:val>
            <c:numRef>
              <c:f>Sheet1!$B$5:$C$5</c:f>
              <c:numCache>
                <c:formatCode>General</c:formatCode>
                <c:ptCount val="2"/>
                <c:pt idx="0">
                  <c:v>240</c:v>
                </c:pt>
                <c:pt idx="1">
                  <c:v>211</c:v>
                </c:pt>
              </c:numCache>
            </c:numRef>
          </c:val>
        </c:ser>
        <c:dLbls>
          <c:showLegendKey val="0"/>
          <c:showVal val="0"/>
          <c:showCatName val="0"/>
          <c:showSerName val="0"/>
          <c:showPercent val="0"/>
          <c:showBubbleSize val="0"/>
        </c:dLbls>
        <c:gapWidth val="45"/>
        <c:overlap val="100"/>
        <c:axId val="659945568"/>
        <c:axId val="659945960"/>
      </c:barChart>
      <c:catAx>
        <c:axId val="659945568"/>
        <c:scaling>
          <c:orientation val="minMax"/>
        </c:scaling>
        <c:delete val="0"/>
        <c:axPos val="b"/>
        <c:numFmt formatCode="General" sourceLinked="0"/>
        <c:majorTickMark val="out"/>
        <c:minorTickMark val="none"/>
        <c:tickLblPos val="nextTo"/>
        <c:txPr>
          <a:bodyPr/>
          <a:lstStyle/>
          <a:p>
            <a:pPr>
              <a:defRPr sz="1500" b="1"/>
            </a:pPr>
            <a:endParaRPr lang="en-US"/>
          </a:p>
        </c:txPr>
        <c:crossAx val="659945960"/>
        <c:crosses val="autoZero"/>
        <c:auto val="1"/>
        <c:lblAlgn val="ctr"/>
        <c:lblOffset val="100"/>
        <c:noMultiLvlLbl val="0"/>
      </c:catAx>
      <c:valAx>
        <c:axId val="6599459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overlay val="0"/>
        </c:title>
        <c:numFmt formatCode="0%" sourceLinked="1"/>
        <c:majorTickMark val="out"/>
        <c:minorTickMark val="none"/>
        <c:tickLblPos val="nextTo"/>
        <c:txPr>
          <a:bodyPr/>
          <a:lstStyle/>
          <a:p>
            <a:pPr>
              <a:defRPr sz="1500" b="1"/>
            </a:pPr>
            <a:endParaRPr lang="en-US"/>
          </a:p>
        </c:txPr>
        <c:crossAx val="659945568"/>
        <c:crosses val="autoZero"/>
        <c:crossBetween val="between"/>
        <c:majorUnit val="0.2"/>
      </c:valAx>
      <c:spPr>
        <a:solidFill>
          <a:srgbClr val="000000"/>
        </a:solidFill>
        <a:ln w="12700">
          <a:solidFill>
            <a:srgbClr val="FFFFFF"/>
          </a:solidFill>
        </a:ln>
      </c:spPr>
    </c:plotArea>
    <c:legend>
      <c:legendPos val="r"/>
      <c:layout>
        <c:manualLayout>
          <c:xMode val="edge"/>
          <c:yMode val="edge"/>
          <c:x val="0.74939802244547027"/>
          <c:y val="0.13591509394659002"/>
          <c:w val="0.22617669019820802"/>
          <c:h val="0.60821276246719169"/>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varyColors val="0"/>
        <c:ser>
          <c:idx val="0"/>
          <c:order val="0"/>
          <c:tx>
            <c:strRef>
              <c:f>Sheet1!$B$1</c:f>
              <c:strCache>
                <c:ptCount val="1"/>
                <c:pt idx="0">
                  <c:v>CHD (N=1,944)</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93.125</c:v>
                </c:pt>
                <c:pt idx="2">
                  <c:v>90.963999999999999</c:v>
                </c:pt>
                <c:pt idx="3">
                  <c:v>89.369</c:v>
                </c:pt>
                <c:pt idx="4">
                  <c:v>88.248999999999995</c:v>
                </c:pt>
                <c:pt idx="5">
                  <c:v>87.447000000000003</c:v>
                </c:pt>
                <c:pt idx="6">
                  <c:v>87.072000000000003</c:v>
                </c:pt>
                <c:pt idx="7">
                  <c:v>86.483000000000004</c:v>
                </c:pt>
                <c:pt idx="8">
                  <c:v>85.947000000000003</c:v>
                </c:pt>
                <c:pt idx="9">
                  <c:v>85.41</c:v>
                </c:pt>
                <c:pt idx="10">
                  <c:v>85.034000000000006</c:v>
                </c:pt>
                <c:pt idx="11">
                  <c:v>84.709000000000003</c:v>
                </c:pt>
                <c:pt idx="12">
                  <c:v>84.435000000000002</c:v>
                </c:pt>
                <c:pt idx="13">
                  <c:v>81.058000000000007</c:v>
                </c:pt>
                <c:pt idx="14">
                  <c:v>78.59</c:v>
                </c:pt>
                <c:pt idx="15">
                  <c:v>75.456999999999994</c:v>
                </c:pt>
                <c:pt idx="16">
                  <c:v>73.92</c:v>
                </c:pt>
                <c:pt idx="17">
                  <c:v>72.521000000000001</c:v>
                </c:pt>
                <c:pt idx="18">
                  <c:v>70.400000000000006</c:v>
                </c:pt>
                <c:pt idx="19">
                  <c:v>68.983999999999995</c:v>
                </c:pt>
                <c:pt idx="20">
                  <c:v>67.882000000000005</c:v>
                </c:pt>
                <c:pt idx="21">
                  <c:v>67.882000000000005</c:v>
                </c:pt>
              </c:numCache>
            </c:numRef>
          </c:yVal>
          <c:smooth val="0"/>
        </c:ser>
        <c:ser>
          <c:idx val="1"/>
          <c:order val="1"/>
          <c:tx>
            <c:strRef>
              <c:f>Sheet1!$C$1</c:f>
              <c:strCache>
                <c:ptCount val="1"/>
                <c:pt idx="0">
                  <c:v>DCM (N=2,562)</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96.74</c:v>
                </c:pt>
                <c:pt idx="2">
                  <c:v>95.85</c:v>
                </c:pt>
                <c:pt idx="3">
                  <c:v>95.563000000000002</c:v>
                </c:pt>
                <c:pt idx="4">
                  <c:v>95.397999999999996</c:v>
                </c:pt>
                <c:pt idx="5">
                  <c:v>94.983000000000004</c:v>
                </c:pt>
                <c:pt idx="6">
                  <c:v>94.442999999999998</c:v>
                </c:pt>
                <c:pt idx="7">
                  <c:v>94.150999999999996</c:v>
                </c:pt>
                <c:pt idx="8">
                  <c:v>93.9</c:v>
                </c:pt>
                <c:pt idx="9">
                  <c:v>93.564999999999998</c:v>
                </c:pt>
                <c:pt idx="10">
                  <c:v>93.355000000000004</c:v>
                </c:pt>
                <c:pt idx="11">
                  <c:v>93.100999999999999</c:v>
                </c:pt>
                <c:pt idx="12">
                  <c:v>92.888000000000005</c:v>
                </c:pt>
                <c:pt idx="13">
                  <c:v>90.384</c:v>
                </c:pt>
                <c:pt idx="14">
                  <c:v>88.156000000000006</c:v>
                </c:pt>
                <c:pt idx="15">
                  <c:v>85.652000000000001</c:v>
                </c:pt>
                <c:pt idx="16">
                  <c:v>83.861999999999995</c:v>
                </c:pt>
                <c:pt idx="17">
                  <c:v>80.402000000000001</c:v>
                </c:pt>
                <c:pt idx="18">
                  <c:v>78.197000000000003</c:v>
                </c:pt>
                <c:pt idx="19">
                  <c:v>76.290000000000006</c:v>
                </c:pt>
                <c:pt idx="20">
                  <c:v>73.25</c:v>
                </c:pt>
                <c:pt idx="21">
                  <c:v>69.570999999999998</c:v>
                </c:pt>
              </c:numCache>
            </c:numRef>
          </c:yVal>
          <c:smooth val="0"/>
        </c:ser>
        <c:ser>
          <c:idx val="2"/>
          <c:order val="2"/>
          <c:tx>
            <c:strRef>
              <c:f>Sheet1!$D$1</c:f>
              <c:strCache>
                <c:ptCount val="1"/>
                <c:pt idx="0">
                  <c:v>Retransplant (N=298)</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94.269000000000005</c:v>
                </c:pt>
                <c:pt idx="2">
                  <c:v>92.534999999999997</c:v>
                </c:pt>
                <c:pt idx="3">
                  <c:v>91.143000000000001</c:v>
                </c:pt>
                <c:pt idx="4">
                  <c:v>89.751999999999995</c:v>
                </c:pt>
                <c:pt idx="5">
                  <c:v>89.052999999999997</c:v>
                </c:pt>
                <c:pt idx="6">
                  <c:v>88.006</c:v>
                </c:pt>
                <c:pt idx="7">
                  <c:v>87.307000000000002</c:v>
                </c:pt>
                <c:pt idx="8">
                  <c:v>86.608999999999995</c:v>
                </c:pt>
                <c:pt idx="9">
                  <c:v>85.91</c:v>
                </c:pt>
                <c:pt idx="10">
                  <c:v>85.91</c:v>
                </c:pt>
                <c:pt idx="11">
                  <c:v>85.91</c:v>
                </c:pt>
                <c:pt idx="12">
                  <c:v>85.91</c:v>
                </c:pt>
                <c:pt idx="13">
                  <c:v>81.906000000000006</c:v>
                </c:pt>
                <c:pt idx="14">
                  <c:v>79.099000000000004</c:v>
                </c:pt>
                <c:pt idx="15">
                  <c:v>74.980999999999995</c:v>
                </c:pt>
                <c:pt idx="16">
                  <c:v>68.629000000000005</c:v>
                </c:pt>
                <c:pt idx="17">
                  <c:v>62.424999999999997</c:v>
                </c:pt>
                <c:pt idx="18">
                  <c:v>59.902999999999999</c:v>
                </c:pt>
                <c:pt idx="19">
                  <c:v>56.869</c:v>
                </c:pt>
                <c:pt idx="20">
                  <c:v>48.790999999999997</c:v>
                </c:pt>
                <c:pt idx="21">
                  <c:v>44.213999999999999</c:v>
                </c:pt>
              </c:numCache>
            </c:numRef>
          </c:yVal>
          <c:smooth val="0"/>
        </c:ser>
        <c:dLbls>
          <c:showLegendKey val="0"/>
          <c:showVal val="0"/>
          <c:showCatName val="0"/>
          <c:showSerName val="0"/>
          <c:showPercent val="0"/>
          <c:showBubbleSize val="0"/>
        </c:dLbls>
        <c:axId val="659946744"/>
        <c:axId val="659947136"/>
      </c:scatterChart>
      <c:valAx>
        <c:axId val="65994674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9947136"/>
        <c:crosses val="autoZero"/>
        <c:crossBetween val="midCat"/>
        <c:majorUnit val="1"/>
      </c:valAx>
      <c:valAx>
        <c:axId val="6599471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46744"/>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2527199221065164"/>
          <c:w val="0.85837026455763821"/>
          <c:h val="0.111427059520785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6666666666666671"/>
                  <c:y val="-6.666666666666666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0.59392</c:v>
                </c:pt>
                <c:pt idx="1">
                  <c:v>0.32557999999999998</c:v>
                </c:pt>
                <c:pt idx="2">
                  <c:v>1.0732999999999999E-2</c:v>
                </c:pt>
                <c:pt idx="3">
                  <c:v>6.9766999999999996E-2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1431351253507"/>
          <c:y val="3.6402642466304418E-2"/>
          <c:w val="0.88709012127794373"/>
          <c:h val="0.76298276311610569"/>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dPt>
          <c:cat>
            <c:strRef>
              <c:f>Sheet1!$A$2:$A$5</c:f>
              <c:strCache>
                <c:ptCount val="4"/>
                <c:pt idx="0">
                  <c:v>CHD</c:v>
                </c:pt>
                <c:pt idx="1">
                  <c:v>DCM</c:v>
                </c:pt>
                <c:pt idx="2">
                  <c:v>Retransplant</c:v>
                </c:pt>
                <c:pt idx="3">
                  <c:v>Other</c:v>
                </c:pt>
              </c:strCache>
            </c:strRef>
          </c:cat>
          <c:val>
            <c:numRef>
              <c:f>Sheet1!$B$2:$B$5</c:f>
              <c:numCache>
                <c:formatCode>General</c:formatCode>
                <c:ptCount val="4"/>
                <c:pt idx="0">
                  <c:v>19.406199999999998</c:v>
                </c:pt>
                <c:pt idx="1">
                  <c:v>18.936900000000001</c:v>
                </c:pt>
                <c:pt idx="2">
                  <c:v>29.108000000000001</c:v>
                </c:pt>
                <c:pt idx="3">
                  <c:v>16.879799999999999</c:v>
                </c:pt>
              </c:numCache>
            </c:numRef>
          </c:val>
        </c:ser>
        <c:dLbls>
          <c:showLegendKey val="0"/>
          <c:showVal val="0"/>
          <c:showCatName val="0"/>
          <c:showSerName val="0"/>
          <c:showPercent val="0"/>
          <c:showBubbleSize val="0"/>
        </c:dLbls>
        <c:gapWidth val="40"/>
        <c:overlap val="-80"/>
        <c:axId val="659947920"/>
        <c:axId val="659948312"/>
      </c:barChart>
      <c:catAx>
        <c:axId val="659947920"/>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659948312"/>
        <c:crosses val="autoZero"/>
        <c:auto val="1"/>
        <c:lblAlgn val="ctr"/>
        <c:lblOffset val="100"/>
        <c:noMultiLvlLbl val="0"/>
      </c:catAx>
      <c:valAx>
        <c:axId val="659948312"/>
        <c:scaling>
          <c:orientation val="minMax"/>
          <c:max val="50"/>
        </c:scaling>
        <c:delete val="0"/>
        <c:axPos val="l"/>
        <c:majorGridlines>
          <c:spPr>
            <a:ln w="6350">
              <a:solidFill>
                <a:schemeClr val="tx1"/>
              </a:solidFill>
              <a:prstDash val="sysDash"/>
            </a:ln>
          </c:spPr>
        </c:majorGridlines>
        <c:title>
          <c:tx>
            <c:rich>
              <a:bodyPr rot="-5400000" vert="horz"/>
              <a:lstStyle/>
              <a:p>
                <a:pPr>
                  <a:defRPr sz="1500"/>
                </a:pPr>
                <a:r>
                  <a:rPr lang="en-US" sz="1800" b="1" dirty="0" smtClean="0">
                    <a:effectLst/>
                  </a:rPr>
                  <a:t>% experiencing treated rejection within 1 year </a:t>
                </a:r>
                <a:endParaRPr lang="en-US" sz="1600" dirty="0">
                  <a:effectLst/>
                </a:endParaRPr>
              </a:p>
            </c:rich>
          </c:tx>
          <c:layout>
            <c:manualLayout>
              <c:xMode val="edge"/>
              <c:yMode val="edge"/>
              <c:x val="0"/>
              <c:y val="3.129096010767899E-2"/>
            </c:manualLayout>
          </c:layout>
          <c:overlay val="0"/>
        </c:title>
        <c:numFmt formatCode="General" sourceLinked="1"/>
        <c:majorTickMark val="out"/>
        <c:minorTickMark val="none"/>
        <c:tickLblPos val="nextTo"/>
        <c:txPr>
          <a:bodyPr/>
          <a:lstStyle/>
          <a:p>
            <a:pPr>
              <a:defRPr sz="1500" b="1"/>
            </a:pPr>
            <a:endParaRPr lang="en-US"/>
          </a:p>
        </c:txPr>
        <c:crossAx val="659947920"/>
        <c:crosses val="autoZero"/>
        <c:crossBetween val="between"/>
        <c:majorUnit val="10"/>
      </c:valAx>
      <c:spPr>
        <a:solidFill>
          <a:srgbClr val="000000"/>
        </a:solidFill>
        <a:ln>
          <a:solidFill>
            <a:srgbClr val="FFFFFF"/>
          </a:solidFill>
        </a:ln>
      </c:spPr>
    </c:plotArea>
    <c:plotVisOnly val="1"/>
    <c:dispBlanksAs val="gap"/>
    <c:showDLblsOverMax val="0"/>
  </c:chart>
  <c:txPr>
    <a:bodyPr/>
    <a:lstStyle/>
    <a:p>
      <a:pPr>
        <a:defRPr sz="10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CHD (N = 1,259)</c:v>
                </c:pt>
              </c:strCache>
            </c:strRef>
          </c:tx>
          <c:spPr>
            <a:ln w="4762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99.921000000000006</c:v>
                </c:pt>
                <c:pt idx="4">
                  <c:v>99.760999999999996</c:v>
                </c:pt>
                <c:pt idx="5">
                  <c:v>99.441999999999993</c:v>
                </c:pt>
                <c:pt idx="6">
                  <c:v>99.120999999999995</c:v>
                </c:pt>
                <c:pt idx="7">
                  <c:v>98.397999999999996</c:v>
                </c:pt>
                <c:pt idx="8">
                  <c:v>98.236000000000004</c:v>
                </c:pt>
                <c:pt idx="9">
                  <c:v>98.236000000000004</c:v>
                </c:pt>
                <c:pt idx="10">
                  <c:v>98.236000000000004</c:v>
                </c:pt>
                <c:pt idx="11">
                  <c:v>98.236000000000004</c:v>
                </c:pt>
                <c:pt idx="12">
                  <c:v>98.236000000000004</c:v>
                </c:pt>
                <c:pt idx="13">
                  <c:v>98.236000000000004</c:v>
                </c:pt>
                <c:pt idx="14">
                  <c:v>98.236000000000004</c:v>
                </c:pt>
                <c:pt idx="15">
                  <c:v>98.14</c:v>
                </c:pt>
                <c:pt idx="16">
                  <c:v>98.14</c:v>
                </c:pt>
                <c:pt idx="17">
                  <c:v>97.850999999999999</c:v>
                </c:pt>
                <c:pt idx="18">
                  <c:v>97.561000000000007</c:v>
                </c:pt>
                <c:pt idx="19">
                  <c:v>96.397999999999996</c:v>
                </c:pt>
                <c:pt idx="20">
                  <c:v>96.105999999999995</c:v>
                </c:pt>
                <c:pt idx="21">
                  <c:v>95.811999999999998</c:v>
                </c:pt>
                <c:pt idx="22">
                  <c:v>95.811999999999998</c:v>
                </c:pt>
                <c:pt idx="23">
                  <c:v>95.811999999999998</c:v>
                </c:pt>
                <c:pt idx="24">
                  <c:v>95.811999999999998</c:v>
                </c:pt>
                <c:pt idx="25">
                  <c:v>95.811999999999998</c:v>
                </c:pt>
                <c:pt idx="26">
                  <c:v>95.811999999999998</c:v>
                </c:pt>
                <c:pt idx="27">
                  <c:v>95.811999999999998</c:v>
                </c:pt>
                <c:pt idx="28">
                  <c:v>95.691999999999993</c:v>
                </c:pt>
                <c:pt idx="29">
                  <c:v>95.09</c:v>
                </c:pt>
                <c:pt idx="30">
                  <c:v>94.367000000000004</c:v>
                </c:pt>
                <c:pt idx="31">
                  <c:v>93.040999999999997</c:v>
                </c:pt>
                <c:pt idx="32">
                  <c:v>92.677999999999997</c:v>
                </c:pt>
                <c:pt idx="33">
                  <c:v>92.677999999999997</c:v>
                </c:pt>
                <c:pt idx="34">
                  <c:v>92.677999999999997</c:v>
                </c:pt>
                <c:pt idx="35">
                  <c:v>92.677999999999997</c:v>
                </c:pt>
                <c:pt idx="36">
                  <c:v>92.677999999999997</c:v>
                </c:pt>
                <c:pt idx="37">
                  <c:v>92.677999999999997</c:v>
                </c:pt>
                <c:pt idx="38">
                  <c:v>92.677999999999997</c:v>
                </c:pt>
                <c:pt idx="39">
                  <c:v>92.382999999999996</c:v>
                </c:pt>
                <c:pt idx="40">
                  <c:v>92.087000000000003</c:v>
                </c:pt>
                <c:pt idx="41">
                  <c:v>91.938999999999993</c:v>
                </c:pt>
                <c:pt idx="42">
                  <c:v>90.900999999999996</c:v>
                </c:pt>
                <c:pt idx="43">
                  <c:v>90.305000000000007</c:v>
                </c:pt>
                <c:pt idx="44">
                  <c:v>89.856999999999999</c:v>
                </c:pt>
                <c:pt idx="45">
                  <c:v>89.856999999999999</c:v>
                </c:pt>
                <c:pt idx="46">
                  <c:v>89.856999999999999</c:v>
                </c:pt>
                <c:pt idx="47">
                  <c:v>89.856999999999999</c:v>
                </c:pt>
                <c:pt idx="48">
                  <c:v>89.856999999999999</c:v>
                </c:pt>
                <c:pt idx="49">
                  <c:v>89.856999999999999</c:v>
                </c:pt>
                <c:pt idx="50">
                  <c:v>89.856999999999999</c:v>
                </c:pt>
                <c:pt idx="51">
                  <c:v>89.856999999999999</c:v>
                </c:pt>
                <c:pt idx="52">
                  <c:v>89.856999999999999</c:v>
                </c:pt>
                <c:pt idx="53">
                  <c:v>89.856999999999999</c:v>
                </c:pt>
                <c:pt idx="54">
                  <c:v>89.478999999999999</c:v>
                </c:pt>
                <c:pt idx="55">
                  <c:v>88.533000000000001</c:v>
                </c:pt>
                <c:pt idx="56">
                  <c:v>88.343999999999994</c:v>
                </c:pt>
                <c:pt idx="57">
                  <c:v>88.343999999999994</c:v>
                </c:pt>
                <c:pt idx="58">
                  <c:v>88.343999999999994</c:v>
                </c:pt>
                <c:pt idx="59">
                  <c:v>88.343999999999994</c:v>
                </c:pt>
                <c:pt idx="60">
                  <c:v>88.343999999999994</c:v>
                </c:pt>
                <c:pt idx="61">
                  <c:v>88.343999999999994</c:v>
                </c:pt>
                <c:pt idx="62">
                  <c:v>88.343999999999994</c:v>
                </c:pt>
                <c:pt idx="63">
                  <c:v>88.343999999999994</c:v>
                </c:pt>
                <c:pt idx="64">
                  <c:v>88.099000000000004</c:v>
                </c:pt>
                <c:pt idx="65">
                  <c:v>87.855000000000004</c:v>
                </c:pt>
                <c:pt idx="66">
                  <c:v>87.120999999999995</c:v>
                </c:pt>
                <c:pt idx="67">
                  <c:v>86.876000000000005</c:v>
                </c:pt>
                <c:pt idx="68">
                  <c:v>86.876000000000005</c:v>
                </c:pt>
                <c:pt idx="69">
                  <c:v>86.876000000000005</c:v>
                </c:pt>
                <c:pt idx="70">
                  <c:v>86.876000000000005</c:v>
                </c:pt>
                <c:pt idx="71">
                  <c:v>86.876000000000005</c:v>
                </c:pt>
                <c:pt idx="72">
                  <c:v>86.876000000000005</c:v>
                </c:pt>
                <c:pt idx="73">
                  <c:v>86.876000000000005</c:v>
                </c:pt>
                <c:pt idx="74">
                  <c:v>86.876000000000005</c:v>
                </c:pt>
                <c:pt idx="75">
                  <c:v>86.554000000000002</c:v>
                </c:pt>
                <c:pt idx="76">
                  <c:v>86.231999999999999</c:v>
                </c:pt>
                <c:pt idx="77">
                  <c:v>86.231999999999999</c:v>
                </c:pt>
                <c:pt idx="78">
                  <c:v>85.263000000000005</c:v>
                </c:pt>
                <c:pt idx="79">
                  <c:v>84.616</c:v>
                </c:pt>
                <c:pt idx="80">
                  <c:v>84.290999999999997</c:v>
                </c:pt>
                <c:pt idx="81">
                  <c:v>84.290999999999997</c:v>
                </c:pt>
                <c:pt idx="82">
                  <c:v>84.290999999999997</c:v>
                </c:pt>
                <c:pt idx="83">
                  <c:v>84.290999999999997</c:v>
                </c:pt>
                <c:pt idx="84">
                  <c:v>84.290999999999997</c:v>
                </c:pt>
                <c:pt idx="85">
                  <c:v>84.290999999999997</c:v>
                </c:pt>
                <c:pt idx="86">
                  <c:v>83.855999999999995</c:v>
                </c:pt>
                <c:pt idx="87">
                  <c:v>82.983000000000004</c:v>
                </c:pt>
                <c:pt idx="88">
                  <c:v>82.983000000000004</c:v>
                </c:pt>
                <c:pt idx="89">
                  <c:v>82.543999999999997</c:v>
                </c:pt>
                <c:pt idx="90">
                  <c:v>81.665999999999997</c:v>
                </c:pt>
                <c:pt idx="91">
                  <c:v>81.665999999999997</c:v>
                </c:pt>
                <c:pt idx="92">
                  <c:v>80.768000000000001</c:v>
                </c:pt>
                <c:pt idx="93">
                  <c:v>80.768000000000001</c:v>
                </c:pt>
                <c:pt idx="94">
                  <c:v>80.768000000000001</c:v>
                </c:pt>
                <c:pt idx="95">
                  <c:v>80.768000000000001</c:v>
                </c:pt>
                <c:pt idx="96">
                  <c:v>80.239999999999995</c:v>
                </c:pt>
                <c:pt idx="97">
                  <c:v>80.239999999999995</c:v>
                </c:pt>
                <c:pt idx="98">
                  <c:v>80.239999999999995</c:v>
                </c:pt>
                <c:pt idx="99">
                  <c:v>80.239999999999995</c:v>
                </c:pt>
                <c:pt idx="100">
                  <c:v>80.239999999999995</c:v>
                </c:pt>
                <c:pt idx="101">
                  <c:v>79.593000000000004</c:v>
                </c:pt>
                <c:pt idx="102">
                  <c:v>78.941000000000003</c:v>
                </c:pt>
                <c:pt idx="103">
                  <c:v>75.679000000000002</c:v>
                </c:pt>
                <c:pt idx="104">
                  <c:v>75.679000000000002</c:v>
                </c:pt>
                <c:pt idx="105">
                  <c:v>75.679000000000002</c:v>
                </c:pt>
                <c:pt idx="106">
                  <c:v>75.679000000000002</c:v>
                </c:pt>
                <c:pt idx="107">
                  <c:v>75.679000000000002</c:v>
                </c:pt>
                <c:pt idx="108">
                  <c:v>75.679000000000002</c:v>
                </c:pt>
                <c:pt idx="109">
                  <c:v>75.679000000000002</c:v>
                </c:pt>
                <c:pt idx="110">
                  <c:v>75.679000000000002</c:v>
                </c:pt>
                <c:pt idx="111">
                  <c:v>75.679000000000002</c:v>
                </c:pt>
                <c:pt idx="112">
                  <c:v>75.679000000000002</c:v>
                </c:pt>
                <c:pt idx="113">
                  <c:v>74.581999999999994</c:v>
                </c:pt>
                <c:pt idx="114">
                  <c:v>73.484999999999999</c:v>
                </c:pt>
                <c:pt idx="115">
                  <c:v>72.355000000000004</c:v>
                </c:pt>
                <c:pt idx="116">
                  <c:v>72.355000000000004</c:v>
                </c:pt>
                <c:pt idx="117">
                  <c:v>72.355000000000004</c:v>
                </c:pt>
                <c:pt idx="118">
                  <c:v>72.355000000000004</c:v>
                </c:pt>
                <c:pt idx="119">
                  <c:v>72.355000000000004</c:v>
                </c:pt>
                <c:pt idx="120">
                  <c:v>72.355000000000004</c:v>
                </c:pt>
              </c:numCache>
            </c:numRef>
          </c:yVal>
          <c:smooth val="0"/>
        </c:ser>
        <c:ser>
          <c:idx val="1"/>
          <c:order val="1"/>
          <c:tx>
            <c:strRef>
              <c:f>Sheet1!$C$1</c:f>
              <c:strCache>
                <c:ptCount val="1"/>
                <c:pt idx="0">
                  <c:v>DCM (N = 1,387)</c:v>
                </c:pt>
              </c:strCache>
            </c:strRef>
          </c:tx>
          <c:spPr>
            <a:ln w="4762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99.927999999999997</c:v>
                </c:pt>
                <c:pt idx="6">
                  <c:v>99.418999999999997</c:v>
                </c:pt>
                <c:pt idx="7">
                  <c:v>97.748000000000005</c:v>
                </c:pt>
                <c:pt idx="8">
                  <c:v>97.674999999999997</c:v>
                </c:pt>
                <c:pt idx="9">
                  <c:v>97.602000000000004</c:v>
                </c:pt>
                <c:pt idx="10">
                  <c:v>97.602000000000004</c:v>
                </c:pt>
                <c:pt idx="11">
                  <c:v>97.602000000000004</c:v>
                </c:pt>
                <c:pt idx="12">
                  <c:v>97.602000000000004</c:v>
                </c:pt>
                <c:pt idx="13">
                  <c:v>97.602000000000004</c:v>
                </c:pt>
                <c:pt idx="14">
                  <c:v>97.602000000000004</c:v>
                </c:pt>
                <c:pt idx="15">
                  <c:v>97.602000000000004</c:v>
                </c:pt>
                <c:pt idx="16">
                  <c:v>97.433999999999997</c:v>
                </c:pt>
                <c:pt idx="17">
                  <c:v>97.096000000000004</c:v>
                </c:pt>
                <c:pt idx="18">
                  <c:v>96.337999999999994</c:v>
                </c:pt>
                <c:pt idx="19">
                  <c:v>95.069000000000003</c:v>
                </c:pt>
                <c:pt idx="20">
                  <c:v>94.728999999999999</c:v>
                </c:pt>
                <c:pt idx="21">
                  <c:v>94.728999999999999</c:v>
                </c:pt>
                <c:pt idx="22">
                  <c:v>94.641999999999996</c:v>
                </c:pt>
                <c:pt idx="23">
                  <c:v>94.641999999999996</c:v>
                </c:pt>
                <c:pt idx="24">
                  <c:v>94.641999999999996</c:v>
                </c:pt>
                <c:pt idx="25">
                  <c:v>94.543999999999997</c:v>
                </c:pt>
                <c:pt idx="26">
                  <c:v>94.543999999999997</c:v>
                </c:pt>
                <c:pt idx="27">
                  <c:v>94.438999999999993</c:v>
                </c:pt>
                <c:pt idx="28">
                  <c:v>94.23</c:v>
                </c:pt>
                <c:pt idx="29">
                  <c:v>93.915000000000006</c:v>
                </c:pt>
                <c:pt idx="30">
                  <c:v>92.864000000000004</c:v>
                </c:pt>
                <c:pt idx="31">
                  <c:v>92.126999999999995</c:v>
                </c:pt>
                <c:pt idx="32">
                  <c:v>91.81</c:v>
                </c:pt>
                <c:pt idx="33">
                  <c:v>91.703999999999994</c:v>
                </c:pt>
                <c:pt idx="34">
                  <c:v>91.703999999999994</c:v>
                </c:pt>
                <c:pt idx="35">
                  <c:v>91.703999999999994</c:v>
                </c:pt>
                <c:pt idx="36">
                  <c:v>91.703999999999994</c:v>
                </c:pt>
                <c:pt idx="37">
                  <c:v>91.703999999999994</c:v>
                </c:pt>
                <c:pt idx="38">
                  <c:v>91.575000000000003</c:v>
                </c:pt>
                <c:pt idx="39">
                  <c:v>91.575000000000003</c:v>
                </c:pt>
                <c:pt idx="40">
                  <c:v>91.444999999999993</c:v>
                </c:pt>
                <c:pt idx="41">
                  <c:v>90.792000000000002</c:v>
                </c:pt>
                <c:pt idx="42">
                  <c:v>89.876000000000005</c:v>
                </c:pt>
                <c:pt idx="43">
                  <c:v>88.826999999999998</c:v>
                </c:pt>
                <c:pt idx="44">
                  <c:v>88.432000000000002</c:v>
                </c:pt>
                <c:pt idx="45">
                  <c:v>88.432000000000002</c:v>
                </c:pt>
                <c:pt idx="46">
                  <c:v>88.432000000000002</c:v>
                </c:pt>
                <c:pt idx="47">
                  <c:v>88.432000000000002</c:v>
                </c:pt>
                <c:pt idx="48">
                  <c:v>88.432000000000002</c:v>
                </c:pt>
                <c:pt idx="49">
                  <c:v>88.432000000000002</c:v>
                </c:pt>
                <c:pt idx="50">
                  <c:v>88.432000000000002</c:v>
                </c:pt>
                <c:pt idx="51">
                  <c:v>88.265000000000001</c:v>
                </c:pt>
                <c:pt idx="52">
                  <c:v>87.929000000000002</c:v>
                </c:pt>
                <c:pt idx="53">
                  <c:v>87.590999999999994</c:v>
                </c:pt>
                <c:pt idx="54">
                  <c:v>86.236000000000004</c:v>
                </c:pt>
                <c:pt idx="55">
                  <c:v>85.215000000000003</c:v>
                </c:pt>
                <c:pt idx="56">
                  <c:v>85.045000000000002</c:v>
                </c:pt>
                <c:pt idx="57">
                  <c:v>84.873000000000005</c:v>
                </c:pt>
                <c:pt idx="58">
                  <c:v>84.873000000000005</c:v>
                </c:pt>
                <c:pt idx="59">
                  <c:v>84.873000000000005</c:v>
                </c:pt>
                <c:pt idx="60">
                  <c:v>84.873000000000005</c:v>
                </c:pt>
                <c:pt idx="61">
                  <c:v>84.671000000000006</c:v>
                </c:pt>
                <c:pt idx="62">
                  <c:v>84.671000000000006</c:v>
                </c:pt>
                <c:pt idx="63">
                  <c:v>83.804000000000002</c:v>
                </c:pt>
                <c:pt idx="64">
                  <c:v>83.804000000000002</c:v>
                </c:pt>
                <c:pt idx="65">
                  <c:v>82.715999999999994</c:v>
                </c:pt>
                <c:pt idx="66">
                  <c:v>81.841999999999999</c:v>
                </c:pt>
                <c:pt idx="67">
                  <c:v>81.185000000000002</c:v>
                </c:pt>
                <c:pt idx="68">
                  <c:v>80.965000000000003</c:v>
                </c:pt>
                <c:pt idx="69">
                  <c:v>80.965000000000003</c:v>
                </c:pt>
                <c:pt idx="70">
                  <c:v>80.965000000000003</c:v>
                </c:pt>
                <c:pt idx="71">
                  <c:v>80.965000000000003</c:v>
                </c:pt>
                <c:pt idx="72">
                  <c:v>80.704999999999998</c:v>
                </c:pt>
                <c:pt idx="73">
                  <c:v>80.704999999999998</c:v>
                </c:pt>
                <c:pt idx="74">
                  <c:v>80.704999999999998</c:v>
                </c:pt>
                <c:pt idx="75">
                  <c:v>80.704999999999998</c:v>
                </c:pt>
                <c:pt idx="76">
                  <c:v>80.406000000000006</c:v>
                </c:pt>
                <c:pt idx="77">
                  <c:v>78.906999999999996</c:v>
                </c:pt>
                <c:pt idx="78">
                  <c:v>78.302999999999997</c:v>
                </c:pt>
                <c:pt idx="79">
                  <c:v>77.694999999999993</c:v>
                </c:pt>
                <c:pt idx="80">
                  <c:v>77.694999999999993</c:v>
                </c:pt>
                <c:pt idx="81">
                  <c:v>77.694999999999993</c:v>
                </c:pt>
                <c:pt idx="82">
                  <c:v>77.694999999999993</c:v>
                </c:pt>
                <c:pt idx="83">
                  <c:v>77.694999999999993</c:v>
                </c:pt>
                <c:pt idx="84">
                  <c:v>77.694999999999993</c:v>
                </c:pt>
                <c:pt idx="85">
                  <c:v>77.694999999999993</c:v>
                </c:pt>
                <c:pt idx="86">
                  <c:v>77.278999999999996</c:v>
                </c:pt>
                <c:pt idx="87">
                  <c:v>77.278999999999996</c:v>
                </c:pt>
                <c:pt idx="88">
                  <c:v>76.856999999999999</c:v>
                </c:pt>
                <c:pt idx="89">
                  <c:v>76.007999999999996</c:v>
                </c:pt>
                <c:pt idx="90">
                  <c:v>75.582999999999998</c:v>
                </c:pt>
                <c:pt idx="91">
                  <c:v>75.582999999999998</c:v>
                </c:pt>
                <c:pt idx="92">
                  <c:v>75.147999999999996</c:v>
                </c:pt>
                <c:pt idx="93">
                  <c:v>75.147999999999996</c:v>
                </c:pt>
                <c:pt idx="94">
                  <c:v>75.147999999999996</c:v>
                </c:pt>
                <c:pt idx="95">
                  <c:v>75.147999999999996</c:v>
                </c:pt>
                <c:pt idx="96">
                  <c:v>75.147999999999996</c:v>
                </c:pt>
                <c:pt idx="97">
                  <c:v>75.147999999999996</c:v>
                </c:pt>
                <c:pt idx="98">
                  <c:v>75.147999999999996</c:v>
                </c:pt>
                <c:pt idx="99">
                  <c:v>74.578999999999994</c:v>
                </c:pt>
                <c:pt idx="100">
                  <c:v>74.578999999999994</c:v>
                </c:pt>
                <c:pt idx="101">
                  <c:v>74.010000000000005</c:v>
                </c:pt>
                <c:pt idx="102">
                  <c:v>73.441000000000003</c:v>
                </c:pt>
                <c:pt idx="103">
                  <c:v>73.441000000000003</c:v>
                </c:pt>
                <c:pt idx="104">
                  <c:v>73.441000000000003</c:v>
                </c:pt>
                <c:pt idx="105">
                  <c:v>73.441000000000003</c:v>
                </c:pt>
                <c:pt idx="106">
                  <c:v>73.441000000000003</c:v>
                </c:pt>
                <c:pt idx="107">
                  <c:v>73.441000000000003</c:v>
                </c:pt>
                <c:pt idx="108">
                  <c:v>73.441000000000003</c:v>
                </c:pt>
                <c:pt idx="109">
                  <c:v>73.441000000000003</c:v>
                </c:pt>
                <c:pt idx="110">
                  <c:v>73.441000000000003</c:v>
                </c:pt>
                <c:pt idx="111">
                  <c:v>73.441000000000003</c:v>
                </c:pt>
                <c:pt idx="112">
                  <c:v>71.372</c:v>
                </c:pt>
                <c:pt idx="113">
                  <c:v>71.372</c:v>
                </c:pt>
                <c:pt idx="114">
                  <c:v>71.372</c:v>
                </c:pt>
                <c:pt idx="115">
                  <c:v>70.307000000000002</c:v>
                </c:pt>
                <c:pt idx="116">
                  <c:v>70.307000000000002</c:v>
                </c:pt>
                <c:pt idx="117">
                  <c:v>70.307000000000002</c:v>
                </c:pt>
                <c:pt idx="118">
                  <c:v>70.307000000000002</c:v>
                </c:pt>
                <c:pt idx="119">
                  <c:v>70.307000000000002</c:v>
                </c:pt>
                <c:pt idx="120">
                  <c:v>70.307000000000002</c:v>
                </c:pt>
              </c:numCache>
            </c:numRef>
          </c:yVal>
          <c:smooth val="0"/>
        </c:ser>
        <c:ser>
          <c:idx val="2"/>
          <c:order val="2"/>
          <c:tx>
            <c:strRef>
              <c:f>Sheet1!$D$1</c:f>
              <c:strCache>
                <c:ptCount val="1"/>
                <c:pt idx="0">
                  <c:v>Retransplant (N = 191)</c:v>
                </c:pt>
              </c:strCache>
            </c:strRef>
          </c:tx>
          <c:spPr>
            <a:ln w="4762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99.471000000000004</c:v>
                </c:pt>
                <c:pt idx="5">
                  <c:v>98.941999999999993</c:v>
                </c:pt>
                <c:pt idx="6">
                  <c:v>96.813999999999993</c:v>
                </c:pt>
                <c:pt idx="7">
                  <c:v>93.622</c:v>
                </c:pt>
                <c:pt idx="8">
                  <c:v>93.622</c:v>
                </c:pt>
                <c:pt idx="9">
                  <c:v>93.622</c:v>
                </c:pt>
                <c:pt idx="10">
                  <c:v>93.622</c:v>
                </c:pt>
                <c:pt idx="11">
                  <c:v>93.622</c:v>
                </c:pt>
                <c:pt idx="12">
                  <c:v>93.622</c:v>
                </c:pt>
                <c:pt idx="13">
                  <c:v>93.622</c:v>
                </c:pt>
                <c:pt idx="14">
                  <c:v>93.622</c:v>
                </c:pt>
                <c:pt idx="15">
                  <c:v>93.622</c:v>
                </c:pt>
                <c:pt idx="16">
                  <c:v>93.622</c:v>
                </c:pt>
                <c:pt idx="17">
                  <c:v>93.043999999999997</c:v>
                </c:pt>
                <c:pt idx="18">
                  <c:v>90.718000000000004</c:v>
                </c:pt>
                <c:pt idx="19">
                  <c:v>90.718000000000004</c:v>
                </c:pt>
                <c:pt idx="20">
                  <c:v>90.137</c:v>
                </c:pt>
                <c:pt idx="21">
                  <c:v>90.137</c:v>
                </c:pt>
                <c:pt idx="22">
                  <c:v>90.137</c:v>
                </c:pt>
                <c:pt idx="23">
                  <c:v>90.137</c:v>
                </c:pt>
                <c:pt idx="24">
                  <c:v>90.137</c:v>
                </c:pt>
                <c:pt idx="25">
                  <c:v>90.137</c:v>
                </c:pt>
                <c:pt idx="26">
                  <c:v>90.137</c:v>
                </c:pt>
                <c:pt idx="27">
                  <c:v>90.137</c:v>
                </c:pt>
                <c:pt idx="28">
                  <c:v>89.438000000000002</c:v>
                </c:pt>
                <c:pt idx="29">
                  <c:v>89.438000000000002</c:v>
                </c:pt>
                <c:pt idx="30">
                  <c:v>88.739000000000004</c:v>
                </c:pt>
                <c:pt idx="31">
                  <c:v>86.632000000000005</c:v>
                </c:pt>
                <c:pt idx="32">
                  <c:v>85.927999999999997</c:v>
                </c:pt>
                <c:pt idx="33">
                  <c:v>85.927999999999997</c:v>
                </c:pt>
                <c:pt idx="34">
                  <c:v>85.927999999999997</c:v>
                </c:pt>
                <c:pt idx="35">
                  <c:v>85.212000000000003</c:v>
                </c:pt>
                <c:pt idx="36">
                  <c:v>85.212000000000003</c:v>
                </c:pt>
                <c:pt idx="37">
                  <c:v>85.212000000000003</c:v>
                </c:pt>
                <c:pt idx="38">
                  <c:v>85.212000000000003</c:v>
                </c:pt>
                <c:pt idx="39">
                  <c:v>85.212000000000003</c:v>
                </c:pt>
                <c:pt idx="40">
                  <c:v>85.212000000000003</c:v>
                </c:pt>
                <c:pt idx="41">
                  <c:v>84.376000000000005</c:v>
                </c:pt>
                <c:pt idx="42">
                  <c:v>84.376000000000005</c:v>
                </c:pt>
                <c:pt idx="43">
                  <c:v>80.182000000000002</c:v>
                </c:pt>
                <c:pt idx="44">
                  <c:v>80.182000000000002</c:v>
                </c:pt>
                <c:pt idx="45">
                  <c:v>80.182000000000002</c:v>
                </c:pt>
                <c:pt idx="46">
                  <c:v>80.182000000000002</c:v>
                </c:pt>
                <c:pt idx="47">
                  <c:v>80.182000000000002</c:v>
                </c:pt>
                <c:pt idx="48">
                  <c:v>80.182000000000002</c:v>
                </c:pt>
                <c:pt idx="49">
                  <c:v>80.182000000000002</c:v>
                </c:pt>
                <c:pt idx="50">
                  <c:v>80.182000000000002</c:v>
                </c:pt>
                <c:pt idx="51">
                  <c:v>80.182000000000002</c:v>
                </c:pt>
                <c:pt idx="52">
                  <c:v>77.891000000000005</c:v>
                </c:pt>
                <c:pt idx="53">
                  <c:v>77.891000000000005</c:v>
                </c:pt>
                <c:pt idx="54">
                  <c:v>74.454999999999998</c:v>
                </c:pt>
                <c:pt idx="55">
                  <c:v>71.018000000000001</c:v>
                </c:pt>
                <c:pt idx="56">
                  <c:v>71.018000000000001</c:v>
                </c:pt>
                <c:pt idx="57">
                  <c:v>71.018000000000001</c:v>
                </c:pt>
                <c:pt idx="58">
                  <c:v>71.018000000000001</c:v>
                </c:pt>
                <c:pt idx="59">
                  <c:v>71.018000000000001</c:v>
                </c:pt>
                <c:pt idx="60">
                  <c:v>71.018000000000001</c:v>
                </c:pt>
                <c:pt idx="61">
                  <c:v>71.018000000000001</c:v>
                </c:pt>
                <c:pt idx="62">
                  <c:v>71.018000000000001</c:v>
                </c:pt>
                <c:pt idx="63">
                  <c:v>69.474000000000004</c:v>
                </c:pt>
                <c:pt idx="64">
                  <c:v>69.474000000000004</c:v>
                </c:pt>
                <c:pt idx="65">
                  <c:v>69.474000000000004</c:v>
                </c:pt>
                <c:pt idx="66">
                  <c:v>66.242999999999995</c:v>
                </c:pt>
                <c:pt idx="67">
                  <c:v>64.626999999999995</c:v>
                </c:pt>
                <c:pt idx="68">
                  <c:v>63.012</c:v>
                </c:pt>
                <c:pt idx="69">
                  <c:v>61.353000000000002</c:v>
                </c:pt>
                <c:pt idx="70">
                  <c:v>61.353000000000002</c:v>
                </c:pt>
                <c:pt idx="71">
                  <c:v>61.353000000000002</c:v>
                </c:pt>
                <c:pt idx="72">
                  <c:v>61.353000000000002</c:v>
                </c:pt>
                <c:pt idx="73">
                  <c:v>61.353000000000002</c:v>
                </c:pt>
                <c:pt idx="74">
                  <c:v>61.353000000000002</c:v>
                </c:pt>
                <c:pt idx="75">
                  <c:v>61.353000000000002</c:v>
                </c:pt>
                <c:pt idx="76">
                  <c:v>61.353000000000002</c:v>
                </c:pt>
                <c:pt idx="77">
                  <c:v>57.122</c:v>
                </c:pt>
                <c:pt idx="78">
                  <c:v>57.122</c:v>
                </c:pt>
                <c:pt idx="79">
                  <c:v>57.122</c:v>
                </c:pt>
                <c:pt idx="80">
                  <c:v>57.122</c:v>
                </c:pt>
                <c:pt idx="81">
                  <c:v>57.122</c:v>
                </c:pt>
                <c:pt idx="82">
                  <c:v>57.122</c:v>
                </c:pt>
                <c:pt idx="83">
                  <c:v>57.122</c:v>
                </c:pt>
                <c:pt idx="84">
                  <c:v>57.122</c:v>
                </c:pt>
                <c:pt idx="85">
                  <c:v>57.122</c:v>
                </c:pt>
                <c:pt idx="86">
                  <c:v>57.122</c:v>
                </c:pt>
                <c:pt idx="87">
                  <c:v>57.122</c:v>
                </c:pt>
                <c:pt idx="88">
                  <c:v>57.122</c:v>
                </c:pt>
                <c:pt idx="89">
                  <c:v>54.924999999999997</c:v>
                </c:pt>
                <c:pt idx="90">
                  <c:v>50.530999999999999</c:v>
                </c:pt>
                <c:pt idx="91">
                  <c:v>46.137</c:v>
                </c:pt>
                <c:pt idx="92">
                  <c:v>46.137</c:v>
                </c:pt>
                <c:pt idx="93">
                  <c:v>46.137</c:v>
                </c:pt>
                <c:pt idx="94">
                  <c:v>46.137</c:v>
                </c:pt>
                <c:pt idx="95">
                  <c:v>46.137</c:v>
                </c:pt>
                <c:pt idx="96">
                  <c:v>46.137</c:v>
                </c:pt>
                <c:pt idx="97">
                  <c:v>46.137</c:v>
                </c:pt>
                <c:pt idx="98">
                  <c:v>46.137</c:v>
                </c:pt>
                <c:pt idx="99">
                  <c:v>46.137</c:v>
                </c:pt>
                <c:pt idx="100">
                  <c:v>46.137</c:v>
                </c:pt>
                <c:pt idx="101">
                  <c:v>46.137</c:v>
                </c:pt>
                <c:pt idx="102">
                  <c:v>42.588000000000001</c:v>
                </c:pt>
                <c:pt idx="103">
                  <c:v>42.588000000000001</c:v>
                </c:pt>
                <c:pt idx="104">
                  <c:v>42.588000000000001</c:v>
                </c:pt>
                <c:pt idx="105">
                  <c:v>42.588000000000001</c:v>
                </c:pt>
                <c:pt idx="106">
                  <c:v>42.588000000000001</c:v>
                </c:pt>
                <c:pt idx="107">
                  <c:v>42.588000000000001</c:v>
                </c:pt>
                <c:pt idx="108">
                  <c:v>42.588000000000001</c:v>
                </c:pt>
              </c:numCache>
            </c:numRef>
          </c:yVal>
          <c:smooth val="0"/>
        </c:ser>
        <c:ser>
          <c:idx val="3"/>
          <c:order val="3"/>
          <c:tx>
            <c:strRef>
              <c:f>Sheet1!$E$1</c:f>
              <c:strCache>
                <c:ptCount val="1"/>
                <c:pt idx="0">
                  <c:v>Other (N = 361)</c:v>
                </c:pt>
              </c:strCache>
            </c:strRef>
          </c:tx>
          <c:spPr>
            <a:ln w="47625">
              <a:solidFill>
                <a:schemeClr val="bg1">
                  <a:lumMod val="50000"/>
                  <a:lumOff val="50000"/>
                </a:schemeClr>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99.722999999999999</c:v>
                </c:pt>
                <c:pt idx="7">
                  <c:v>99.167000000000002</c:v>
                </c:pt>
                <c:pt idx="8">
                  <c:v>99.167000000000002</c:v>
                </c:pt>
                <c:pt idx="9">
                  <c:v>99.167000000000002</c:v>
                </c:pt>
                <c:pt idx="10">
                  <c:v>99.167000000000002</c:v>
                </c:pt>
                <c:pt idx="11">
                  <c:v>99.167000000000002</c:v>
                </c:pt>
                <c:pt idx="12">
                  <c:v>99.167000000000002</c:v>
                </c:pt>
                <c:pt idx="13">
                  <c:v>99.167000000000002</c:v>
                </c:pt>
                <c:pt idx="14">
                  <c:v>99.167000000000002</c:v>
                </c:pt>
                <c:pt idx="15">
                  <c:v>99.167000000000002</c:v>
                </c:pt>
                <c:pt idx="16">
                  <c:v>99.167000000000002</c:v>
                </c:pt>
                <c:pt idx="17">
                  <c:v>99.167000000000002</c:v>
                </c:pt>
                <c:pt idx="18">
                  <c:v>98.850999999999999</c:v>
                </c:pt>
                <c:pt idx="19">
                  <c:v>97.896000000000001</c:v>
                </c:pt>
                <c:pt idx="20">
                  <c:v>96.933000000000007</c:v>
                </c:pt>
                <c:pt idx="21">
                  <c:v>96.933000000000007</c:v>
                </c:pt>
                <c:pt idx="22">
                  <c:v>96.933000000000007</c:v>
                </c:pt>
                <c:pt idx="23">
                  <c:v>96.933000000000007</c:v>
                </c:pt>
                <c:pt idx="24">
                  <c:v>96.933000000000007</c:v>
                </c:pt>
                <c:pt idx="25">
                  <c:v>96.933000000000007</c:v>
                </c:pt>
                <c:pt idx="26">
                  <c:v>96.933000000000007</c:v>
                </c:pt>
                <c:pt idx="27">
                  <c:v>96.933000000000007</c:v>
                </c:pt>
                <c:pt idx="28">
                  <c:v>96.933000000000007</c:v>
                </c:pt>
                <c:pt idx="29">
                  <c:v>96.933000000000007</c:v>
                </c:pt>
                <c:pt idx="30">
                  <c:v>96.125</c:v>
                </c:pt>
                <c:pt idx="31">
                  <c:v>95.72</c:v>
                </c:pt>
                <c:pt idx="32">
                  <c:v>95.72</c:v>
                </c:pt>
                <c:pt idx="33">
                  <c:v>95.72</c:v>
                </c:pt>
                <c:pt idx="34">
                  <c:v>95.72</c:v>
                </c:pt>
                <c:pt idx="35">
                  <c:v>95.72</c:v>
                </c:pt>
                <c:pt idx="36">
                  <c:v>95.72</c:v>
                </c:pt>
                <c:pt idx="37">
                  <c:v>95.72</c:v>
                </c:pt>
                <c:pt idx="38">
                  <c:v>95.72</c:v>
                </c:pt>
                <c:pt idx="39">
                  <c:v>95.218999999999994</c:v>
                </c:pt>
                <c:pt idx="40">
                  <c:v>95.218999999999994</c:v>
                </c:pt>
                <c:pt idx="41">
                  <c:v>94.712000000000003</c:v>
                </c:pt>
                <c:pt idx="42">
                  <c:v>94.712000000000003</c:v>
                </c:pt>
                <c:pt idx="43">
                  <c:v>93.694000000000003</c:v>
                </c:pt>
                <c:pt idx="44">
                  <c:v>93.694000000000003</c:v>
                </c:pt>
                <c:pt idx="45">
                  <c:v>93.694000000000003</c:v>
                </c:pt>
                <c:pt idx="46">
                  <c:v>93.694000000000003</c:v>
                </c:pt>
                <c:pt idx="47">
                  <c:v>93.694000000000003</c:v>
                </c:pt>
                <c:pt idx="48">
                  <c:v>93.694000000000003</c:v>
                </c:pt>
                <c:pt idx="49">
                  <c:v>93.694000000000003</c:v>
                </c:pt>
                <c:pt idx="50">
                  <c:v>93.100999999999999</c:v>
                </c:pt>
                <c:pt idx="51">
                  <c:v>93.100999999999999</c:v>
                </c:pt>
                <c:pt idx="52">
                  <c:v>93.100999999999999</c:v>
                </c:pt>
                <c:pt idx="53">
                  <c:v>92.5</c:v>
                </c:pt>
                <c:pt idx="54">
                  <c:v>91.894999999999996</c:v>
                </c:pt>
                <c:pt idx="55">
                  <c:v>91.290999999999997</c:v>
                </c:pt>
                <c:pt idx="56">
                  <c:v>91.290999999999997</c:v>
                </c:pt>
                <c:pt idx="57">
                  <c:v>91.290999999999997</c:v>
                </c:pt>
                <c:pt idx="58">
                  <c:v>91.290999999999997</c:v>
                </c:pt>
                <c:pt idx="59">
                  <c:v>91.290999999999997</c:v>
                </c:pt>
                <c:pt idx="60">
                  <c:v>91.290999999999997</c:v>
                </c:pt>
                <c:pt idx="61">
                  <c:v>91.290999999999997</c:v>
                </c:pt>
                <c:pt idx="62">
                  <c:v>91.290999999999997</c:v>
                </c:pt>
                <c:pt idx="63">
                  <c:v>91.290999999999997</c:v>
                </c:pt>
                <c:pt idx="64">
                  <c:v>91.290999999999997</c:v>
                </c:pt>
                <c:pt idx="65">
                  <c:v>90.516999999999996</c:v>
                </c:pt>
                <c:pt idx="66">
                  <c:v>88.195999999999998</c:v>
                </c:pt>
                <c:pt idx="67">
                  <c:v>87.423000000000002</c:v>
                </c:pt>
                <c:pt idx="68">
                  <c:v>87.423000000000002</c:v>
                </c:pt>
                <c:pt idx="69">
                  <c:v>87.423000000000002</c:v>
                </c:pt>
                <c:pt idx="70">
                  <c:v>87.423000000000002</c:v>
                </c:pt>
                <c:pt idx="71">
                  <c:v>87.423000000000002</c:v>
                </c:pt>
                <c:pt idx="72">
                  <c:v>87.423000000000002</c:v>
                </c:pt>
                <c:pt idx="73">
                  <c:v>87.423000000000002</c:v>
                </c:pt>
                <c:pt idx="74">
                  <c:v>87.423000000000002</c:v>
                </c:pt>
                <c:pt idx="75">
                  <c:v>86.406000000000006</c:v>
                </c:pt>
                <c:pt idx="76">
                  <c:v>86.406000000000006</c:v>
                </c:pt>
                <c:pt idx="77">
                  <c:v>85.388999999999996</c:v>
                </c:pt>
                <c:pt idx="78">
                  <c:v>83.343999999999994</c:v>
                </c:pt>
                <c:pt idx="79">
                  <c:v>83.343999999999994</c:v>
                </c:pt>
                <c:pt idx="80">
                  <c:v>83.343999999999994</c:v>
                </c:pt>
                <c:pt idx="81">
                  <c:v>83.343999999999994</c:v>
                </c:pt>
                <c:pt idx="82">
                  <c:v>83.343999999999994</c:v>
                </c:pt>
                <c:pt idx="83">
                  <c:v>83.343999999999994</c:v>
                </c:pt>
                <c:pt idx="84">
                  <c:v>83.343999999999994</c:v>
                </c:pt>
                <c:pt idx="85">
                  <c:v>83.343999999999994</c:v>
                </c:pt>
                <c:pt idx="86">
                  <c:v>83.343999999999994</c:v>
                </c:pt>
                <c:pt idx="87">
                  <c:v>83.343999999999994</c:v>
                </c:pt>
                <c:pt idx="88">
                  <c:v>83.343999999999994</c:v>
                </c:pt>
                <c:pt idx="89">
                  <c:v>83.343999999999994</c:v>
                </c:pt>
                <c:pt idx="90">
                  <c:v>83.343999999999994</c:v>
                </c:pt>
                <c:pt idx="91">
                  <c:v>81.930999999999997</c:v>
                </c:pt>
                <c:pt idx="92">
                  <c:v>80.494</c:v>
                </c:pt>
                <c:pt idx="93">
                  <c:v>80.494</c:v>
                </c:pt>
                <c:pt idx="94">
                  <c:v>80.494</c:v>
                </c:pt>
                <c:pt idx="95">
                  <c:v>80.494</c:v>
                </c:pt>
                <c:pt idx="96">
                  <c:v>80.494</c:v>
                </c:pt>
                <c:pt idx="97">
                  <c:v>80.494</c:v>
                </c:pt>
                <c:pt idx="98">
                  <c:v>78.376000000000005</c:v>
                </c:pt>
                <c:pt idx="99">
                  <c:v>78.376000000000005</c:v>
                </c:pt>
                <c:pt idx="100">
                  <c:v>78.376000000000005</c:v>
                </c:pt>
                <c:pt idx="101">
                  <c:v>74.022000000000006</c:v>
                </c:pt>
                <c:pt idx="102">
                  <c:v>74.022000000000006</c:v>
                </c:pt>
                <c:pt idx="103">
                  <c:v>71.843999999999994</c:v>
                </c:pt>
                <c:pt idx="104">
                  <c:v>71.843999999999994</c:v>
                </c:pt>
                <c:pt idx="105">
                  <c:v>71.843999999999994</c:v>
                </c:pt>
                <c:pt idx="106">
                  <c:v>71.843999999999994</c:v>
                </c:pt>
                <c:pt idx="107">
                  <c:v>71.843999999999994</c:v>
                </c:pt>
                <c:pt idx="108">
                  <c:v>71.843999999999994</c:v>
                </c:pt>
                <c:pt idx="109">
                  <c:v>71.843999999999994</c:v>
                </c:pt>
                <c:pt idx="110">
                  <c:v>71.843999999999994</c:v>
                </c:pt>
                <c:pt idx="111">
                  <c:v>71.843999999999994</c:v>
                </c:pt>
                <c:pt idx="112">
                  <c:v>71.843999999999994</c:v>
                </c:pt>
                <c:pt idx="113">
                  <c:v>71.843999999999994</c:v>
                </c:pt>
                <c:pt idx="114">
                  <c:v>71.843999999999994</c:v>
                </c:pt>
                <c:pt idx="115">
                  <c:v>66.712999999999994</c:v>
                </c:pt>
                <c:pt idx="116">
                  <c:v>66.712999999999994</c:v>
                </c:pt>
                <c:pt idx="117">
                  <c:v>66.712999999999994</c:v>
                </c:pt>
              </c:numCache>
            </c:numRef>
          </c:yVal>
          <c:smooth val="0"/>
        </c:ser>
        <c:dLbls>
          <c:showLegendKey val="0"/>
          <c:showVal val="0"/>
          <c:showCatName val="0"/>
          <c:showSerName val="0"/>
          <c:showPercent val="0"/>
          <c:showBubbleSize val="0"/>
        </c:dLbls>
        <c:axId val="871958592"/>
        <c:axId val="871958984"/>
      </c:scatterChart>
      <c:valAx>
        <c:axId val="87195859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1958984"/>
        <c:crosses val="autoZero"/>
        <c:crossBetween val="midCat"/>
        <c:majorUnit val="1"/>
      </c:valAx>
      <c:valAx>
        <c:axId val="8719589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9.8131372958914793E-3"/>
              <c:y val="0.22594424688850101"/>
            </c:manualLayout>
          </c:layout>
          <c:overlay val="0"/>
        </c:title>
        <c:numFmt formatCode="General" sourceLinked="1"/>
        <c:majorTickMark val="out"/>
        <c:minorTickMark val="none"/>
        <c:tickLblPos val="nextTo"/>
        <c:txPr>
          <a:bodyPr/>
          <a:lstStyle/>
          <a:p>
            <a:pPr>
              <a:defRPr sz="1500" b="1"/>
            </a:pPr>
            <a:endParaRPr lang="en-US"/>
          </a:p>
        </c:txPr>
        <c:crossAx val="871958592"/>
        <c:crosses val="autoZero"/>
        <c:crossBetween val="midCat"/>
        <c:majorUnit val="25"/>
      </c:valAx>
      <c:spPr>
        <a:solidFill>
          <a:schemeClr val="bg2"/>
        </a:solidFill>
        <a:ln>
          <a:solidFill>
            <a:schemeClr val="tx1"/>
          </a:solidFill>
        </a:ln>
      </c:spPr>
    </c:plotArea>
    <c:legend>
      <c:legendPos val="r"/>
      <c:layout>
        <c:manualLayout>
          <c:xMode val="edge"/>
          <c:yMode val="edge"/>
          <c:x val="0.1421976401179941"/>
          <c:y val="0.56500592667852001"/>
          <c:w val="0.26484519081132563"/>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01"/>
          <c:h val="0.77074260114041115"/>
        </c:manualLayout>
      </c:layout>
      <c:scatterChart>
        <c:scatterStyle val="lineMarker"/>
        <c:varyColors val="0"/>
        <c:ser>
          <c:idx val="0"/>
          <c:order val="0"/>
          <c:tx>
            <c:strRef>
              <c:f>Sheet1!$B$1</c:f>
              <c:strCache>
                <c:ptCount val="1"/>
                <c:pt idx="0">
                  <c:v>CHD (N = 1,289)</c:v>
                </c:pt>
              </c:strCache>
            </c:strRef>
          </c:tx>
          <c:spPr>
            <a:ln w="4762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99.766999999999996</c:v>
                </c:pt>
                <c:pt idx="3">
                  <c:v>99.302000000000007</c:v>
                </c:pt>
                <c:pt idx="4">
                  <c:v>98.912999999999997</c:v>
                </c:pt>
                <c:pt idx="5">
                  <c:v>98.68</c:v>
                </c:pt>
                <c:pt idx="6">
                  <c:v>98.444999999999993</c:v>
                </c:pt>
                <c:pt idx="7">
                  <c:v>98.132000000000005</c:v>
                </c:pt>
                <c:pt idx="8">
                  <c:v>98.054000000000002</c:v>
                </c:pt>
                <c:pt idx="9">
                  <c:v>97.974999999999994</c:v>
                </c:pt>
                <c:pt idx="10">
                  <c:v>97.974999999999994</c:v>
                </c:pt>
                <c:pt idx="11">
                  <c:v>97.974999999999994</c:v>
                </c:pt>
                <c:pt idx="12">
                  <c:v>97.974999999999994</c:v>
                </c:pt>
                <c:pt idx="13">
                  <c:v>97.974999999999994</c:v>
                </c:pt>
                <c:pt idx="14">
                  <c:v>97.974999999999994</c:v>
                </c:pt>
                <c:pt idx="15">
                  <c:v>97.974999999999994</c:v>
                </c:pt>
                <c:pt idx="16">
                  <c:v>97.88</c:v>
                </c:pt>
                <c:pt idx="17">
                  <c:v>97.69</c:v>
                </c:pt>
                <c:pt idx="18">
                  <c:v>97.594999999999999</c:v>
                </c:pt>
                <c:pt idx="19">
                  <c:v>97.308000000000007</c:v>
                </c:pt>
                <c:pt idx="20">
                  <c:v>97.308000000000007</c:v>
                </c:pt>
                <c:pt idx="21">
                  <c:v>97.308000000000007</c:v>
                </c:pt>
                <c:pt idx="22">
                  <c:v>97.308000000000007</c:v>
                </c:pt>
                <c:pt idx="23">
                  <c:v>97.308000000000007</c:v>
                </c:pt>
                <c:pt idx="24">
                  <c:v>97.308000000000007</c:v>
                </c:pt>
                <c:pt idx="25">
                  <c:v>97.308000000000007</c:v>
                </c:pt>
                <c:pt idx="26">
                  <c:v>97.308000000000007</c:v>
                </c:pt>
                <c:pt idx="27">
                  <c:v>97.308000000000007</c:v>
                </c:pt>
                <c:pt idx="28">
                  <c:v>97.308000000000007</c:v>
                </c:pt>
                <c:pt idx="29">
                  <c:v>97.308000000000007</c:v>
                </c:pt>
                <c:pt idx="30">
                  <c:v>97.191000000000003</c:v>
                </c:pt>
                <c:pt idx="31">
                  <c:v>96.956999999999994</c:v>
                </c:pt>
                <c:pt idx="32">
                  <c:v>96.956999999999994</c:v>
                </c:pt>
                <c:pt idx="33">
                  <c:v>96.956999999999994</c:v>
                </c:pt>
                <c:pt idx="34">
                  <c:v>96.956999999999994</c:v>
                </c:pt>
                <c:pt idx="35">
                  <c:v>96.956999999999994</c:v>
                </c:pt>
                <c:pt idx="36">
                  <c:v>96.956999999999994</c:v>
                </c:pt>
                <c:pt idx="37">
                  <c:v>96.956999999999994</c:v>
                </c:pt>
                <c:pt idx="38">
                  <c:v>96.816999999999993</c:v>
                </c:pt>
                <c:pt idx="39">
                  <c:v>96.816999999999993</c:v>
                </c:pt>
                <c:pt idx="40">
                  <c:v>96.528999999999996</c:v>
                </c:pt>
                <c:pt idx="41">
                  <c:v>96.385000000000005</c:v>
                </c:pt>
                <c:pt idx="42">
                  <c:v>96.242000000000004</c:v>
                </c:pt>
                <c:pt idx="43">
                  <c:v>96.096999999999994</c:v>
                </c:pt>
                <c:pt idx="44">
                  <c:v>96.096999999999994</c:v>
                </c:pt>
                <c:pt idx="45">
                  <c:v>96.096999999999994</c:v>
                </c:pt>
                <c:pt idx="46">
                  <c:v>96.096999999999994</c:v>
                </c:pt>
                <c:pt idx="47">
                  <c:v>96.096999999999994</c:v>
                </c:pt>
                <c:pt idx="48">
                  <c:v>96.096999999999994</c:v>
                </c:pt>
                <c:pt idx="49">
                  <c:v>96.096999999999994</c:v>
                </c:pt>
                <c:pt idx="50">
                  <c:v>96.096999999999994</c:v>
                </c:pt>
                <c:pt idx="51">
                  <c:v>95.915999999999997</c:v>
                </c:pt>
                <c:pt idx="52">
                  <c:v>95.915999999999997</c:v>
                </c:pt>
                <c:pt idx="53">
                  <c:v>95.915999999999997</c:v>
                </c:pt>
                <c:pt idx="54">
                  <c:v>95.55</c:v>
                </c:pt>
                <c:pt idx="55">
                  <c:v>95.55</c:v>
                </c:pt>
                <c:pt idx="56">
                  <c:v>95.55</c:v>
                </c:pt>
                <c:pt idx="57">
                  <c:v>95.55</c:v>
                </c:pt>
                <c:pt idx="58">
                  <c:v>95.55</c:v>
                </c:pt>
                <c:pt idx="59">
                  <c:v>95.55</c:v>
                </c:pt>
                <c:pt idx="60">
                  <c:v>95.55</c:v>
                </c:pt>
                <c:pt idx="61">
                  <c:v>95.55</c:v>
                </c:pt>
                <c:pt idx="62">
                  <c:v>95.55</c:v>
                </c:pt>
                <c:pt idx="63">
                  <c:v>95.55</c:v>
                </c:pt>
                <c:pt idx="64">
                  <c:v>95.075000000000003</c:v>
                </c:pt>
                <c:pt idx="65">
                  <c:v>95.075000000000003</c:v>
                </c:pt>
                <c:pt idx="66">
                  <c:v>95.075000000000003</c:v>
                </c:pt>
                <c:pt idx="67">
                  <c:v>95.075000000000003</c:v>
                </c:pt>
                <c:pt idx="68">
                  <c:v>95.075000000000003</c:v>
                </c:pt>
                <c:pt idx="69">
                  <c:v>95.075000000000003</c:v>
                </c:pt>
                <c:pt idx="70">
                  <c:v>95.075000000000003</c:v>
                </c:pt>
                <c:pt idx="71">
                  <c:v>95.075000000000003</c:v>
                </c:pt>
                <c:pt idx="72">
                  <c:v>95.075000000000003</c:v>
                </c:pt>
                <c:pt idx="73">
                  <c:v>95.075000000000003</c:v>
                </c:pt>
                <c:pt idx="74">
                  <c:v>95.075000000000003</c:v>
                </c:pt>
                <c:pt idx="75">
                  <c:v>95.075000000000003</c:v>
                </c:pt>
                <c:pt idx="76">
                  <c:v>95.075000000000003</c:v>
                </c:pt>
                <c:pt idx="77">
                  <c:v>94.75</c:v>
                </c:pt>
                <c:pt idx="78">
                  <c:v>94.75</c:v>
                </c:pt>
                <c:pt idx="79">
                  <c:v>94.75</c:v>
                </c:pt>
                <c:pt idx="80">
                  <c:v>94.75</c:v>
                </c:pt>
                <c:pt idx="81">
                  <c:v>94.75</c:v>
                </c:pt>
                <c:pt idx="82">
                  <c:v>94.75</c:v>
                </c:pt>
                <c:pt idx="83">
                  <c:v>94.75</c:v>
                </c:pt>
                <c:pt idx="84">
                  <c:v>94.75</c:v>
                </c:pt>
                <c:pt idx="85">
                  <c:v>94.75</c:v>
                </c:pt>
                <c:pt idx="86">
                  <c:v>94.75</c:v>
                </c:pt>
                <c:pt idx="87">
                  <c:v>94.75</c:v>
                </c:pt>
                <c:pt idx="88">
                  <c:v>94.75</c:v>
                </c:pt>
                <c:pt idx="89">
                  <c:v>94.75</c:v>
                </c:pt>
                <c:pt idx="90">
                  <c:v>94.75</c:v>
                </c:pt>
                <c:pt idx="91">
                  <c:v>94.75</c:v>
                </c:pt>
                <c:pt idx="92">
                  <c:v>94.75</c:v>
                </c:pt>
                <c:pt idx="93">
                  <c:v>94.75</c:v>
                </c:pt>
                <c:pt idx="94">
                  <c:v>94.75</c:v>
                </c:pt>
                <c:pt idx="95">
                  <c:v>94.75</c:v>
                </c:pt>
                <c:pt idx="96">
                  <c:v>94.75</c:v>
                </c:pt>
                <c:pt idx="97">
                  <c:v>94.75</c:v>
                </c:pt>
                <c:pt idx="98">
                  <c:v>94.75</c:v>
                </c:pt>
                <c:pt idx="99">
                  <c:v>94.75</c:v>
                </c:pt>
                <c:pt idx="100">
                  <c:v>94.75</c:v>
                </c:pt>
                <c:pt idx="101">
                  <c:v>94.75</c:v>
                </c:pt>
                <c:pt idx="102">
                  <c:v>94.75</c:v>
                </c:pt>
                <c:pt idx="103">
                  <c:v>94.75</c:v>
                </c:pt>
                <c:pt idx="104">
                  <c:v>94.75</c:v>
                </c:pt>
                <c:pt idx="105">
                  <c:v>94.75</c:v>
                </c:pt>
                <c:pt idx="106">
                  <c:v>94.75</c:v>
                </c:pt>
                <c:pt idx="107">
                  <c:v>94.75</c:v>
                </c:pt>
                <c:pt idx="108">
                  <c:v>94.75</c:v>
                </c:pt>
                <c:pt idx="109">
                  <c:v>94.75</c:v>
                </c:pt>
                <c:pt idx="110">
                  <c:v>94.75</c:v>
                </c:pt>
                <c:pt idx="111">
                  <c:v>94.75</c:v>
                </c:pt>
                <c:pt idx="112">
                  <c:v>94.75</c:v>
                </c:pt>
                <c:pt idx="113">
                  <c:v>94.75</c:v>
                </c:pt>
                <c:pt idx="114">
                  <c:v>94.75</c:v>
                </c:pt>
                <c:pt idx="115">
                  <c:v>94.75</c:v>
                </c:pt>
                <c:pt idx="116">
                  <c:v>94.75</c:v>
                </c:pt>
                <c:pt idx="117">
                  <c:v>94.75</c:v>
                </c:pt>
                <c:pt idx="118">
                  <c:v>94.75</c:v>
                </c:pt>
                <c:pt idx="119">
                  <c:v>94.75</c:v>
                </c:pt>
                <c:pt idx="120">
                  <c:v>94.75</c:v>
                </c:pt>
              </c:numCache>
            </c:numRef>
          </c:yVal>
          <c:smooth val="0"/>
        </c:ser>
        <c:ser>
          <c:idx val="1"/>
          <c:order val="1"/>
          <c:tx>
            <c:strRef>
              <c:f>Sheet1!$C$1</c:f>
              <c:strCache>
                <c:ptCount val="1"/>
                <c:pt idx="0">
                  <c:v>DCM (N = 1,414)</c:v>
                </c:pt>
              </c:strCache>
            </c:strRef>
          </c:tx>
          <c:spPr>
            <a:ln w="4762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99.858999999999995</c:v>
                </c:pt>
                <c:pt idx="4">
                  <c:v>99.858999999999995</c:v>
                </c:pt>
                <c:pt idx="5">
                  <c:v>99.787999999999997</c:v>
                </c:pt>
                <c:pt idx="6">
                  <c:v>99.716999999999999</c:v>
                </c:pt>
                <c:pt idx="7">
                  <c:v>99.573999999999998</c:v>
                </c:pt>
                <c:pt idx="8">
                  <c:v>99.573999999999998</c:v>
                </c:pt>
                <c:pt idx="9">
                  <c:v>99.573999999999998</c:v>
                </c:pt>
                <c:pt idx="10">
                  <c:v>99.573999999999998</c:v>
                </c:pt>
                <c:pt idx="11">
                  <c:v>99.573999999999998</c:v>
                </c:pt>
                <c:pt idx="12">
                  <c:v>99.573999999999998</c:v>
                </c:pt>
                <c:pt idx="13">
                  <c:v>99.573999999999998</c:v>
                </c:pt>
                <c:pt idx="14">
                  <c:v>99.573999999999998</c:v>
                </c:pt>
                <c:pt idx="15">
                  <c:v>99.489000000000004</c:v>
                </c:pt>
                <c:pt idx="16">
                  <c:v>99.317999999999998</c:v>
                </c:pt>
                <c:pt idx="17">
                  <c:v>99.146000000000001</c:v>
                </c:pt>
                <c:pt idx="18">
                  <c:v>99.061000000000007</c:v>
                </c:pt>
                <c:pt idx="19">
                  <c:v>98.715999999999994</c:v>
                </c:pt>
                <c:pt idx="20">
                  <c:v>98.63</c:v>
                </c:pt>
                <c:pt idx="21">
                  <c:v>98.63</c:v>
                </c:pt>
                <c:pt idx="22">
                  <c:v>98.63</c:v>
                </c:pt>
                <c:pt idx="23">
                  <c:v>98.63</c:v>
                </c:pt>
                <c:pt idx="24">
                  <c:v>98.63</c:v>
                </c:pt>
                <c:pt idx="25">
                  <c:v>98.63</c:v>
                </c:pt>
                <c:pt idx="26">
                  <c:v>98.63</c:v>
                </c:pt>
                <c:pt idx="27">
                  <c:v>98.63</c:v>
                </c:pt>
                <c:pt idx="28">
                  <c:v>98.63</c:v>
                </c:pt>
                <c:pt idx="29">
                  <c:v>98.63</c:v>
                </c:pt>
                <c:pt idx="30">
                  <c:v>98.528000000000006</c:v>
                </c:pt>
                <c:pt idx="31">
                  <c:v>98.119</c:v>
                </c:pt>
                <c:pt idx="32">
                  <c:v>98.119</c:v>
                </c:pt>
                <c:pt idx="33">
                  <c:v>98.119</c:v>
                </c:pt>
                <c:pt idx="34">
                  <c:v>98.119</c:v>
                </c:pt>
                <c:pt idx="35">
                  <c:v>98.119</c:v>
                </c:pt>
                <c:pt idx="36">
                  <c:v>98.119</c:v>
                </c:pt>
                <c:pt idx="37">
                  <c:v>98.119</c:v>
                </c:pt>
                <c:pt idx="38">
                  <c:v>98.119</c:v>
                </c:pt>
                <c:pt idx="39">
                  <c:v>98.119</c:v>
                </c:pt>
                <c:pt idx="40">
                  <c:v>97.988</c:v>
                </c:pt>
                <c:pt idx="41">
                  <c:v>97.856999999999999</c:v>
                </c:pt>
                <c:pt idx="42">
                  <c:v>97.462999999999994</c:v>
                </c:pt>
                <c:pt idx="43">
                  <c:v>97.2</c:v>
                </c:pt>
                <c:pt idx="44">
                  <c:v>97.2</c:v>
                </c:pt>
                <c:pt idx="45">
                  <c:v>97.2</c:v>
                </c:pt>
                <c:pt idx="46">
                  <c:v>97.2</c:v>
                </c:pt>
                <c:pt idx="47">
                  <c:v>97.2</c:v>
                </c:pt>
                <c:pt idx="48">
                  <c:v>97.2</c:v>
                </c:pt>
                <c:pt idx="49">
                  <c:v>97.2</c:v>
                </c:pt>
                <c:pt idx="50">
                  <c:v>97.2</c:v>
                </c:pt>
                <c:pt idx="51">
                  <c:v>97.2</c:v>
                </c:pt>
                <c:pt idx="52">
                  <c:v>97.2</c:v>
                </c:pt>
                <c:pt idx="53">
                  <c:v>97.037999999999997</c:v>
                </c:pt>
                <c:pt idx="54">
                  <c:v>97.037999999999997</c:v>
                </c:pt>
                <c:pt idx="55">
                  <c:v>96.873000000000005</c:v>
                </c:pt>
                <c:pt idx="56">
                  <c:v>96.709000000000003</c:v>
                </c:pt>
                <c:pt idx="57">
                  <c:v>96.709000000000003</c:v>
                </c:pt>
                <c:pt idx="58">
                  <c:v>96.709000000000003</c:v>
                </c:pt>
                <c:pt idx="59">
                  <c:v>96.709000000000003</c:v>
                </c:pt>
                <c:pt idx="60">
                  <c:v>96.709000000000003</c:v>
                </c:pt>
                <c:pt idx="61">
                  <c:v>96.709000000000003</c:v>
                </c:pt>
                <c:pt idx="62">
                  <c:v>96.709000000000003</c:v>
                </c:pt>
                <c:pt idx="63">
                  <c:v>96.709000000000003</c:v>
                </c:pt>
                <c:pt idx="64">
                  <c:v>96.498999999999995</c:v>
                </c:pt>
                <c:pt idx="65">
                  <c:v>96.289000000000001</c:v>
                </c:pt>
                <c:pt idx="66">
                  <c:v>95.866</c:v>
                </c:pt>
                <c:pt idx="67">
                  <c:v>95.866</c:v>
                </c:pt>
                <c:pt idx="68">
                  <c:v>95.866</c:v>
                </c:pt>
                <c:pt idx="69">
                  <c:v>95.866</c:v>
                </c:pt>
                <c:pt idx="70">
                  <c:v>95.866</c:v>
                </c:pt>
                <c:pt idx="71">
                  <c:v>95.866</c:v>
                </c:pt>
                <c:pt idx="72">
                  <c:v>95.866</c:v>
                </c:pt>
                <c:pt idx="73">
                  <c:v>95.866</c:v>
                </c:pt>
                <c:pt idx="74">
                  <c:v>95.866</c:v>
                </c:pt>
                <c:pt idx="75">
                  <c:v>95.866</c:v>
                </c:pt>
                <c:pt idx="76">
                  <c:v>95.866</c:v>
                </c:pt>
                <c:pt idx="77">
                  <c:v>95.866</c:v>
                </c:pt>
                <c:pt idx="78">
                  <c:v>95.866</c:v>
                </c:pt>
                <c:pt idx="79">
                  <c:v>95.866</c:v>
                </c:pt>
                <c:pt idx="80">
                  <c:v>95.866</c:v>
                </c:pt>
                <c:pt idx="81">
                  <c:v>95.866</c:v>
                </c:pt>
                <c:pt idx="82">
                  <c:v>95.866</c:v>
                </c:pt>
                <c:pt idx="83">
                  <c:v>95.866</c:v>
                </c:pt>
                <c:pt idx="84">
                  <c:v>95.866</c:v>
                </c:pt>
                <c:pt idx="85">
                  <c:v>95.866</c:v>
                </c:pt>
                <c:pt idx="86">
                  <c:v>95.866</c:v>
                </c:pt>
                <c:pt idx="87">
                  <c:v>95.866</c:v>
                </c:pt>
                <c:pt idx="88">
                  <c:v>95.866</c:v>
                </c:pt>
                <c:pt idx="89">
                  <c:v>95.025000000000006</c:v>
                </c:pt>
                <c:pt idx="90">
                  <c:v>94.605000000000004</c:v>
                </c:pt>
                <c:pt idx="91">
                  <c:v>94.174999999999997</c:v>
                </c:pt>
                <c:pt idx="92">
                  <c:v>94.174999999999997</c:v>
                </c:pt>
                <c:pt idx="93">
                  <c:v>94.174999999999997</c:v>
                </c:pt>
                <c:pt idx="94">
                  <c:v>94.174999999999997</c:v>
                </c:pt>
                <c:pt idx="95">
                  <c:v>94.174999999999997</c:v>
                </c:pt>
                <c:pt idx="96">
                  <c:v>94.174999999999997</c:v>
                </c:pt>
                <c:pt idx="97">
                  <c:v>94.174999999999997</c:v>
                </c:pt>
                <c:pt idx="98">
                  <c:v>94.174999999999997</c:v>
                </c:pt>
                <c:pt idx="99">
                  <c:v>94.174999999999997</c:v>
                </c:pt>
                <c:pt idx="100">
                  <c:v>94.174999999999997</c:v>
                </c:pt>
                <c:pt idx="101">
                  <c:v>93.512</c:v>
                </c:pt>
                <c:pt idx="102">
                  <c:v>93.512</c:v>
                </c:pt>
                <c:pt idx="103">
                  <c:v>93.512</c:v>
                </c:pt>
                <c:pt idx="104">
                  <c:v>93.512</c:v>
                </c:pt>
                <c:pt idx="105">
                  <c:v>93.512</c:v>
                </c:pt>
                <c:pt idx="106">
                  <c:v>93.512</c:v>
                </c:pt>
                <c:pt idx="107">
                  <c:v>93.512</c:v>
                </c:pt>
                <c:pt idx="108">
                  <c:v>93.512</c:v>
                </c:pt>
                <c:pt idx="109">
                  <c:v>93.512</c:v>
                </c:pt>
                <c:pt idx="110">
                  <c:v>93.512</c:v>
                </c:pt>
                <c:pt idx="111">
                  <c:v>93.512</c:v>
                </c:pt>
                <c:pt idx="112">
                  <c:v>92.094999999999999</c:v>
                </c:pt>
                <c:pt idx="113">
                  <c:v>92.094999999999999</c:v>
                </c:pt>
                <c:pt idx="114">
                  <c:v>90.656000000000006</c:v>
                </c:pt>
                <c:pt idx="115">
                  <c:v>89.216999999999999</c:v>
                </c:pt>
                <c:pt idx="116">
                  <c:v>89.216999999999999</c:v>
                </c:pt>
                <c:pt idx="117">
                  <c:v>89.216999999999999</c:v>
                </c:pt>
                <c:pt idx="118">
                  <c:v>89.216999999999999</c:v>
                </c:pt>
                <c:pt idx="119">
                  <c:v>89.216999999999999</c:v>
                </c:pt>
                <c:pt idx="120">
                  <c:v>89.216999999999999</c:v>
                </c:pt>
              </c:numCache>
            </c:numRef>
          </c:yVal>
          <c:smooth val="0"/>
        </c:ser>
        <c:ser>
          <c:idx val="2"/>
          <c:order val="2"/>
          <c:tx>
            <c:strRef>
              <c:f>Sheet1!$D$1</c:f>
              <c:strCache>
                <c:ptCount val="1"/>
                <c:pt idx="0">
                  <c:v>Retransplant (N = 205)</c:v>
                </c:pt>
              </c:strCache>
            </c:strRef>
          </c:tx>
          <c:spPr>
            <a:ln w="4762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99.512</c:v>
                </c:pt>
                <c:pt idx="3">
                  <c:v>99.024000000000001</c:v>
                </c:pt>
                <c:pt idx="4">
                  <c:v>98.534000000000006</c:v>
                </c:pt>
                <c:pt idx="5">
                  <c:v>98.534000000000006</c:v>
                </c:pt>
                <c:pt idx="6">
                  <c:v>98.043999999999997</c:v>
                </c:pt>
                <c:pt idx="7">
                  <c:v>96.072999999999993</c:v>
                </c:pt>
                <c:pt idx="8">
                  <c:v>96.072999999999993</c:v>
                </c:pt>
                <c:pt idx="9">
                  <c:v>95.575000000000003</c:v>
                </c:pt>
                <c:pt idx="10">
                  <c:v>95.575000000000003</c:v>
                </c:pt>
                <c:pt idx="11">
                  <c:v>95.575000000000003</c:v>
                </c:pt>
                <c:pt idx="12">
                  <c:v>95.575000000000003</c:v>
                </c:pt>
                <c:pt idx="13">
                  <c:v>95.575000000000003</c:v>
                </c:pt>
                <c:pt idx="14">
                  <c:v>95.575000000000003</c:v>
                </c:pt>
                <c:pt idx="15">
                  <c:v>95.575000000000003</c:v>
                </c:pt>
                <c:pt idx="16">
                  <c:v>95.575000000000003</c:v>
                </c:pt>
                <c:pt idx="17">
                  <c:v>95.02</c:v>
                </c:pt>
                <c:pt idx="18">
                  <c:v>93.346000000000004</c:v>
                </c:pt>
                <c:pt idx="19">
                  <c:v>92.784000000000006</c:v>
                </c:pt>
                <c:pt idx="20">
                  <c:v>92.784000000000006</c:v>
                </c:pt>
                <c:pt idx="21">
                  <c:v>92.221000000000004</c:v>
                </c:pt>
                <c:pt idx="22">
                  <c:v>92.221000000000004</c:v>
                </c:pt>
                <c:pt idx="23">
                  <c:v>92.221000000000004</c:v>
                </c:pt>
                <c:pt idx="24">
                  <c:v>92.221000000000004</c:v>
                </c:pt>
                <c:pt idx="25">
                  <c:v>92.221000000000004</c:v>
                </c:pt>
                <c:pt idx="26">
                  <c:v>92.221000000000004</c:v>
                </c:pt>
                <c:pt idx="27">
                  <c:v>92.221000000000004</c:v>
                </c:pt>
                <c:pt idx="28">
                  <c:v>92.221000000000004</c:v>
                </c:pt>
                <c:pt idx="29">
                  <c:v>92.221000000000004</c:v>
                </c:pt>
                <c:pt idx="30">
                  <c:v>92.221000000000004</c:v>
                </c:pt>
                <c:pt idx="31">
                  <c:v>92.221000000000004</c:v>
                </c:pt>
                <c:pt idx="32">
                  <c:v>90.864999999999995</c:v>
                </c:pt>
                <c:pt idx="33">
                  <c:v>90.864999999999995</c:v>
                </c:pt>
                <c:pt idx="34">
                  <c:v>90.864999999999995</c:v>
                </c:pt>
                <c:pt idx="35">
                  <c:v>90.864999999999995</c:v>
                </c:pt>
                <c:pt idx="36">
                  <c:v>90.864999999999995</c:v>
                </c:pt>
                <c:pt idx="37">
                  <c:v>90.864999999999995</c:v>
                </c:pt>
                <c:pt idx="38">
                  <c:v>90.864999999999995</c:v>
                </c:pt>
                <c:pt idx="39">
                  <c:v>90.864999999999995</c:v>
                </c:pt>
                <c:pt idx="40">
                  <c:v>90.024000000000001</c:v>
                </c:pt>
                <c:pt idx="41">
                  <c:v>90.024000000000001</c:v>
                </c:pt>
                <c:pt idx="42">
                  <c:v>89.174999999999997</c:v>
                </c:pt>
                <c:pt idx="43">
                  <c:v>89.174999999999997</c:v>
                </c:pt>
                <c:pt idx="44">
                  <c:v>89.174999999999997</c:v>
                </c:pt>
                <c:pt idx="45">
                  <c:v>89.174999999999997</c:v>
                </c:pt>
                <c:pt idx="46">
                  <c:v>89.174999999999997</c:v>
                </c:pt>
                <c:pt idx="47">
                  <c:v>89.174999999999997</c:v>
                </c:pt>
                <c:pt idx="48">
                  <c:v>89.174999999999997</c:v>
                </c:pt>
                <c:pt idx="49">
                  <c:v>89.174999999999997</c:v>
                </c:pt>
                <c:pt idx="50">
                  <c:v>89.174999999999997</c:v>
                </c:pt>
                <c:pt idx="51">
                  <c:v>89.174999999999997</c:v>
                </c:pt>
                <c:pt idx="52">
                  <c:v>89.174999999999997</c:v>
                </c:pt>
                <c:pt idx="53">
                  <c:v>89.174999999999997</c:v>
                </c:pt>
                <c:pt idx="54">
                  <c:v>89.174999999999997</c:v>
                </c:pt>
                <c:pt idx="55">
                  <c:v>89.174999999999997</c:v>
                </c:pt>
                <c:pt idx="56">
                  <c:v>88.073999999999998</c:v>
                </c:pt>
                <c:pt idx="57">
                  <c:v>88.073999999999998</c:v>
                </c:pt>
                <c:pt idx="58">
                  <c:v>88.073999999999998</c:v>
                </c:pt>
                <c:pt idx="59">
                  <c:v>88.073999999999998</c:v>
                </c:pt>
                <c:pt idx="60">
                  <c:v>88.073999999999998</c:v>
                </c:pt>
                <c:pt idx="61">
                  <c:v>88.073999999999998</c:v>
                </c:pt>
                <c:pt idx="62">
                  <c:v>88.073999999999998</c:v>
                </c:pt>
                <c:pt idx="63">
                  <c:v>88.073999999999998</c:v>
                </c:pt>
                <c:pt idx="64">
                  <c:v>88.073999999999998</c:v>
                </c:pt>
                <c:pt idx="65">
                  <c:v>88.073999999999998</c:v>
                </c:pt>
                <c:pt idx="66">
                  <c:v>88.073999999999998</c:v>
                </c:pt>
                <c:pt idx="67">
                  <c:v>88.073999999999998</c:v>
                </c:pt>
                <c:pt idx="68">
                  <c:v>88.073999999999998</c:v>
                </c:pt>
                <c:pt idx="69">
                  <c:v>88.073999999999998</c:v>
                </c:pt>
                <c:pt idx="70">
                  <c:v>88.073999999999998</c:v>
                </c:pt>
                <c:pt idx="71">
                  <c:v>88.073999999999998</c:v>
                </c:pt>
                <c:pt idx="72">
                  <c:v>88.073999999999998</c:v>
                </c:pt>
                <c:pt idx="73">
                  <c:v>88.073999999999998</c:v>
                </c:pt>
                <c:pt idx="74">
                  <c:v>88.073999999999998</c:v>
                </c:pt>
                <c:pt idx="75">
                  <c:v>88.073999999999998</c:v>
                </c:pt>
                <c:pt idx="76">
                  <c:v>88.073999999999998</c:v>
                </c:pt>
                <c:pt idx="77">
                  <c:v>88.073999999999998</c:v>
                </c:pt>
                <c:pt idx="78">
                  <c:v>88.073999999999998</c:v>
                </c:pt>
                <c:pt idx="79">
                  <c:v>88.073999999999998</c:v>
                </c:pt>
                <c:pt idx="80">
                  <c:v>88.073999999999998</c:v>
                </c:pt>
                <c:pt idx="81">
                  <c:v>88.073999999999998</c:v>
                </c:pt>
                <c:pt idx="82">
                  <c:v>88.073999999999998</c:v>
                </c:pt>
                <c:pt idx="83">
                  <c:v>88.073999999999998</c:v>
                </c:pt>
                <c:pt idx="84">
                  <c:v>88.073999999999998</c:v>
                </c:pt>
                <c:pt idx="85">
                  <c:v>88.073999999999998</c:v>
                </c:pt>
                <c:pt idx="86">
                  <c:v>88.073999999999998</c:v>
                </c:pt>
                <c:pt idx="87">
                  <c:v>88.073999999999998</c:v>
                </c:pt>
                <c:pt idx="88">
                  <c:v>88.073999999999998</c:v>
                </c:pt>
                <c:pt idx="89">
                  <c:v>84.927999999999997</c:v>
                </c:pt>
                <c:pt idx="90">
                  <c:v>78.637</c:v>
                </c:pt>
                <c:pt idx="91">
                  <c:v>78.637</c:v>
                </c:pt>
                <c:pt idx="92">
                  <c:v>78.637</c:v>
                </c:pt>
                <c:pt idx="93">
                  <c:v>78.637</c:v>
                </c:pt>
                <c:pt idx="94">
                  <c:v>78.637</c:v>
                </c:pt>
                <c:pt idx="95">
                  <c:v>78.637</c:v>
                </c:pt>
                <c:pt idx="96">
                  <c:v>78.637</c:v>
                </c:pt>
              </c:numCache>
            </c:numRef>
          </c:yVal>
          <c:smooth val="0"/>
        </c:ser>
        <c:ser>
          <c:idx val="3"/>
          <c:order val="3"/>
          <c:tx>
            <c:strRef>
              <c:f>Sheet1!$E$1</c:f>
              <c:strCache>
                <c:ptCount val="1"/>
                <c:pt idx="0">
                  <c:v>Other (N = 369)</c:v>
                </c:pt>
              </c:strCache>
            </c:strRef>
          </c:tx>
          <c:spPr>
            <a:ln w="47625">
              <a:solidFill>
                <a:schemeClr val="bg1">
                  <a:lumMod val="50000"/>
                  <a:lumOff val="50000"/>
                </a:schemeClr>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99.457999999999998</c:v>
                </c:pt>
                <c:pt idx="6">
                  <c:v>99.186999999999998</c:v>
                </c:pt>
                <c:pt idx="7">
                  <c:v>98.915999999999997</c:v>
                </c:pt>
                <c:pt idx="8">
                  <c:v>98.915999999999997</c:v>
                </c:pt>
                <c:pt idx="9">
                  <c:v>98.915999999999997</c:v>
                </c:pt>
                <c:pt idx="10">
                  <c:v>98.915999999999997</c:v>
                </c:pt>
                <c:pt idx="11">
                  <c:v>98.915999999999997</c:v>
                </c:pt>
                <c:pt idx="12">
                  <c:v>98.915999999999997</c:v>
                </c:pt>
                <c:pt idx="13">
                  <c:v>98.915999999999997</c:v>
                </c:pt>
                <c:pt idx="14">
                  <c:v>98.915999999999997</c:v>
                </c:pt>
                <c:pt idx="15">
                  <c:v>98.915999999999997</c:v>
                </c:pt>
                <c:pt idx="16">
                  <c:v>98.915999999999997</c:v>
                </c:pt>
                <c:pt idx="17">
                  <c:v>98.915999999999997</c:v>
                </c:pt>
                <c:pt idx="18">
                  <c:v>98.915999999999997</c:v>
                </c:pt>
                <c:pt idx="19">
                  <c:v>98.915999999999997</c:v>
                </c:pt>
                <c:pt idx="20">
                  <c:v>98.582999999999998</c:v>
                </c:pt>
                <c:pt idx="21">
                  <c:v>98.582999999999998</c:v>
                </c:pt>
                <c:pt idx="22">
                  <c:v>98.582999999999998</c:v>
                </c:pt>
                <c:pt idx="23">
                  <c:v>98.582999999999998</c:v>
                </c:pt>
                <c:pt idx="24">
                  <c:v>98.582999999999998</c:v>
                </c:pt>
                <c:pt idx="25">
                  <c:v>98.582999999999998</c:v>
                </c:pt>
                <c:pt idx="26">
                  <c:v>98.582999999999998</c:v>
                </c:pt>
                <c:pt idx="27">
                  <c:v>98.582999999999998</c:v>
                </c:pt>
                <c:pt idx="28">
                  <c:v>98.582999999999998</c:v>
                </c:pt>
                <c:pt idx="29">
                  <c:v>98.582999999999998</c:v>
                </c:pt>
                <c:pt idx="30">
                  <c:v>98.582999999999998</c:v>
                </c:pt>
                <c:pt idx="31">
                  <c:v>98.182000000000002</c:v>
                </c:pt>
                <c:pt idx="32">
                  <c:v>98.182000000000002</c:v>
                </c:pt>
                <c:pt idx="33">
                  <c:v>98.182000000000002</c:v>
                </c:pt>
                <c:pt idx="34">
                  <c:v>98.182000000000002</c:v>
                </c:pt>
                <c:pt idx="35">
                  <c:v>98.182000000000002</c:v>
                </c:pt>
                <c:pt idx="36">
                  <c:v>98.182000000000002</c:v>
                </c:pt>
                <c:pt idx="37">
                  <c:v>98.182000000000002</c:v>
                </c:pt>
                <c:pt idx="38">
                  <c:v>98.182000000000002</c:v>
                </c:pt>
                <c:pt idx="39">
                  <c:v>98.182000000000002</c:v>
                </c:pt>
                <c:pt idx="40">
                  <c:v>98.182000000000002</c:v>
                </c:pt>
                <c:pt idx="41">
                  <c:v>98.182000000000002</c:v>
                </c:pt>
                <c:pt idx="42">
                  <c:v>98.182000000000002</c:v>
                </c:pt>
                <c:pt idx="43">
                  <c:v>97.707999999999998</c:v>
                </c:pt>
                <c:pt idx="44">
                  <c:v>97.707999999999998</c:v>
                </c:pt>
                <c:pt idx="45">
                  <c:v>97.707999999999998</c:v>
                </c:pt>
                <c:pt idx="46">
                  <c:v>97.707999999999998</c:v>
                </c:pt>
                <c:pt idx="47">
                  <c:v>97.707999999999998</c:v>
                </c:pt>
                <c:pt idx="48">
                  <c:v>97.707999999999998</c:v>
                </c:pt>
                <c:pt idx="49">
                  <c:v>97.707999999999998</c:v>
                </c:pt>
                <c:pt idx="50">
                  <c:v>97.707999999999998</c:v>
                </c:pt>
                <c:pt idx="51">
                  <c:v>97.707999999999998</c:v>
                </c:pt>
                <c:pt idx="52">
                  <c:v>97.707999999999998</c:v>
                </c:pt>
                <c:pt idx="53">
                  <c:v>97.707999999999998</c:v>
                </c:pt>
                <c:pt idx="54">
                  <c:v>97.707999999999998</c:v>
                </c:pt>
                <c:pt idx="55">
                  <c:v>97.707999999999998</c:v>
                </c:pt>
                <c:pt idx="56">
                  <c:v>97.707999999999998</c:v>
                </c:pt>
                <c:pt idx="57">
                  <c:v>97.707999999999998</c:v>
                </c:pt>
                <c:pt idx="58">
                  <c:v>97.707999999999998</c:v>
                </c:pt>
                <c:pt idx="59">
                  <c:v>97.707999999999998</c:v>
                </c:pt>
                <c:pt idx="60">
                  <c:v>97.707999999999998</c:v>
                </c:pt>
                <c:pt idx="61">
                  <c:v>97.707999999999998</c:v>
                </c:pt>
                <c:pt idx="62">
                  <c:v>97.707999999999998</c:v>
                </c:pt>
                <c:pt idx="63">
                  <c:v>97.707999999999998</c:v>
                </c:pt>
                <c:pt idx="64">
                  <c:v>97.707999999999998</c:v>
                </c:pt>
                <c:pt idx="65">
                  <c:v>97.707999999999998</c:v>
                </c:pt>
                <c:pt idx="66">
                  <c:v>97.707999999999998</c:v>
                </c:pt>
                <c:pt idx="67">
                  <c:v>96.95</c:v>
                </c:pt>
                <c:pt idx="68">
                  <c:v>96.95</c:v>
                </c:pt>
                <c:pt idx="69">
                  <c:v>96.95</c:v>
                </c:pt>
                <c:pt idx="70">
                  <c:v>96.95</c:v>
                </c:pt>
                <c:pt idx="71">
                  <c:v>96.95</c:v>
                </c:pt>
                <c:pt idx="72">
                  <c:v>96.95</c:v>
                </c:pt>
                <c:pt idx="73">
                  <c:v>96.95</c:v>
                </c:pt>
                <c:pt idx="74">
                  <c:v>96.95</c:v>
                </c:pt>
                <c:pt idx="75">
                  <c:v>96.95</c:v>
                </c:pt>
                <c:pt idx="76">
                  <c:v>96.95</c:v>
                </c:pt>
                <c:pt idx="77">
                  <c:v>96.95</c:v>
                </c:pt>
                <c:pt idx="78">
                  <c:v>95.960999999999999</c:v>
                </c:pt>
                <c:pt idx="79">
                  <c:v>94.950999999999993</c:v>
                </c:pt>
                <c:pt idx="80">
                  <c:v>94.950999999999993</c:v>
                </c:pt>
                <c:pt idx="81">
                  <c:v>93.93</c:v>
                </c:pt>
                <c:pt idx="82">
                  <c:v>93.93</c:v>
                </c:pt>
                <c:pt idx="83">
                  <c:v>93.93</c:v>
                </c:pt>
                <c:pt idx="84">
                  <c:v>93.93</c:v>
                </c:pt>
                <c:pt idx="85">
                  <c:v>93.93</c:v>
                </c:pt>
                <c:pt idx="86">
                  <c:v>93.93</c:v>
                </c:pt>
                <c:pt idx="87">
                  <c:v>93.93</c:v>
                </c:pt>
                <c:pt idx="88">
                  <c:v>93.93</c:v>
                </c:pt>
                <c:pt idx="89">
                  <c:v>93.93</c:v>
                </c:pt>
                <c:pt idx="90">
                  <c:v>92.462000000000003</c:v>
                </c:pt>
                <c:pt idx="91">
                  <c:v>92.462000000000003</c:v>
                </c:pt>
                <c:pt idx="92">
                  <c:v>92.462000000000003</c:v>
                </c:pt>
                <c:pt idx="93">
                  <c:v>92.462000000000003</c:v>
                </c:pt>
                <c:pt idx="94">
                  <c:v>92.462000000000003</c:v>
                </c:pt>
                <c:pt idx="95">
                  <c:v>92.462000000000003</c:v>
                </c:pt>
                <c:pt idx="96">
                  <c:v>92.462000000000003</c:v>
                </c:pt>
                <c:pt idx="97">
                  <c:v>92.462000000000003</c:v>
                </c:pt>
                <c:pt idx="98">
                  <c:v>92.462000000000003</c:v>
                </c:pt>
                <c:pt idx="99">
                  <c:v>92.462000000000003</c:v>
                </c:pt>
                <c:pt idx="100">
                  <c:v>89.742999999999995</c:v>
                </c:pt>
                <c:pt idx="101">
                  <c:v>89.742999999999995</c:v>
                </c:pt>
                <c:pt idx="102">
                  <c:v>89.742999999999995</c:v>
                </c:pt>
                <c:pt idx="103">
                  <c:v>89.742999999999995</c:v>
                </c:pt>
                <c:pt idx="104">
                  <c:v>89.742999999999995</c:v>
                </c:pt>
                <c:pt idx="105">
                  <c:v>89.742999999999995</c:v>
                </c:pt>
                <c:pt idx="106">
                  <c:v>89.742999999999995</c:v>
                </c:pt>
                <c:pt idx="107">
                  <c:v>89.742999999999995</c:v>
                </c:pt>
                <c:pt idx="108">
                  <c:v>89.742999999999995</c:v>
                </c:pt>
                <c:pt idx="109">
                  <c:v>89.742999999999995</c:v>
                </c:pt>
                <c:pt idx="110">
                  <c:v>89.742999999999995</c:v>
                </c:pt>
                <c:pt idx="111">
                  <c:v>89.742999999999995</c:v>
                </c:pt>
                <c:pt idx="112">
                  <c:v>89.742999999999995</c:v>
                </c:pt>
                <c:pt idx="113">
                  <c:v>89.742999999999995</c:v>
                </c:pt>
                <c:pt idx="114">
                  <c:v>89.742999999999995</c:v>
                </c:pt>
                <c:pt idx="115">
                  <c:v>89.742999999999995</c:v>
                </c:pt>
              </c:numCache>
            </c:numRef>
          </c:yVal>
          <c:smooth val="0"/>
        </c:ser>
        <c:dLbls>
          <c:showLegendKey val="0"/>
          <c:showVal val="0"/>
          <c:showCatName val="0"/>
          <c:showSerName val="0"/>
          <c:showPercent val="0"/>
          <c:showBubbleSize val="0"/>
        </c:dLbls>
        <c:axId val="871959768"/>
        <c:axId val="871960160"/>
      </c:scatterChart>
      <c:valAx>
        <c:axId val="87195976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1960160"/>
        <c:crosses val="autoZero"/>
        <c:crossBetween val="midCat"/>
        <c:majorUnit val="1"/>
      </c:valAx>
      <c:valAx>
        <c:axId val="87196016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Severe Renal Dysfunction-Free Survival (%)</a:t>
                </a:r>
                <a:endParaRPr lang="en-US" sz="1700" b="1" i="0" baseline="0" dirty="0">
                  <a:solidFill>
                    <a:schemeClr val="tx1"/>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txPr>
          <a:bodyPr/>
          <a:lstStyle/>
          <a:p>
            <a:pPr>
              <a:defRPr sz="1500" b="1"/>
            </a:pPr>
            <a:endParaRPr lang="en-US"/>
          </a:p>
        </c:txPr>
        <c:crossAx val="871959768"/>
        <c:crosses val="autoZero"/>
        <c:crossBetween val="midCat"/>
        <c:majorUnit val="10"/>
      </c:valAx>
      <c:spPr>
        <a:solidFill>
          <a:schemeClr val="bg2"/>
        </a:solidFill>
        <a:ln>
          <a:solidFill>
            <a:schemeClr val="tx1"/>
          </a:solidFill>
        </a:ln>
      </c:spPr>
    </c:plotArea>
    <c:legend>
      <c:legendPos val="l"/>
      <c:layout>
        <c:manualLayout>
          <c:xMode val="edge"/>
          <c:yMode val="edge"/>
          <c:x val="0.13274336283185842"/>
          <c:y val="0.55313668483747225"/>
          <c:w val="0.281792093466189"/>
          <c:h val="0.231715727841712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279E-2"/>
          <c:w val="0.88282893986077871"/>
          <c:h val="0.85253864100320786"/>
        </c:manualLayout>
      </c:layout>
      <c:barChart>
        <c:barDir val="col"/>
        <c:grouping val="clustered"/>
        <c:varyColors val="0"/>
        <c:ser>
          <c:idx val="0"/>
          <c:order val="0"/>
          <c:tx>
            <c:strRef>
              <c:f>Sheet1!$B$1</c:f>
              <c:strCache>
                <c:ptCount val="1"/>
                <c:pt idx="0">
                  <c:v>%</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dPt>
          <c:cat>
            <c:strRef>
              <c:f>Sheet1!$A$2:$A$5</c:f>
              <c:strCache>
                <c:ptCount val="4"/>
                <c:pt idx="0">
                  <c:v>CHD</c:v>
                </c:pt>
                <c:pt idx="1">
                  <c:v>DCM</c:v>
                </c:pt>
                <c:pt idx="2">
                  <c:v>Retransplant</c:v>
                </c:pt>
                <c:pt idx="3">
                  <c:v>Other</c:v>
                </c:pt>
              </c:strCache>
            </c:strRef>
          </c:cat>
          <c:val>
            <c:numRef>
              <c:f>Sheet1!$B$2:$B$5</c:f>
              <c:numCache>
                <c:formatCode>General</c:formatCode>
                <c:ptCount val="4"/>
                <c:pt idx="0">
                  <c:v>69.457800000000006</c:v>
                </c:pt>
                <c:pt idx="1">
                  <c:v>62.909500000000001</c:v>
                </c:pt>
                <c:pt idx="2">
                  <c:v>64.257000000000005</c:v>
                </c:pt>
                <c:pt idx="3">
                  <c:v>62.9482</c:v>
                </c:pt>
              </c:numCache>
            </c:numRef>
          </c:val>
        </c:ser>
        <c:dLbls>
          <c:showLegendKey val="0"/>
          <c:showVal val="0"/>
          <c:showCatName val="0"/>
          <c:showSerName val="0"/>
          <c:showPercent val="0"/>
          <c:showBubbleSize val="0"/>
        </c:dLbls>
        <c:gapWidth val="40"/>
        <c:overlap val="-80"/>
        <c:axId val="871960944"/>
        <c:axId val="871961336"/>
      </c:barChart>
      <c:catAx>
        <c:axId val="871960944"/>
        <c:scaling>
          <c:orientation val="minMax"/>
        </c:scaling>
        <c:delete val="0"/>
        <c:axPos val="b"/>
        <c:numFmt formatCode="General" sourceLinked="0"/>
        <c:majorTickMark val="out"/>
        <c:minorTickMark val="none"/>
        <c:tickLblPos val="nextTo"/>
        <c:txPr>
          <a:bodyPr/>
          <a:lstStyle/>
          <a:p>
            <a:pPr>
              <a:defRPr sz="1500" b="1"/>
            </a:pPr>
            <a:endParaRPr lang="en-US"/>
          </a:p>
        </c:txPr>
        <c:crossAx val="871961336"/>
        <c:crosses val="autoZero"/>
        <c:auto val="1"/>
        <c:lblAlgn val="ctr"/>
        <c:lblOffset val="100"/>
        <c:noMultiLvlLbl val="0"/>
      </c:catAx>
      <c:valAx>
        <c:axId val="871961336"/>
        <c:scaling>
          <c:orientation val="minMax"/>
          <c:max val="80"/>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71960944"/>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3771852097433931"/>
          <c:w val="0.88209416325202572"/>
          <c:h val="0.7259418650256213"/>
        </c:manualLayout>
      </c:layout>
      <c:barChart>
        <c:barDir val="col"/>
        <c:grouping val="clustered"/>
        <c:varyColors val="0"/>
        <c:ser>
          <c:idx val="0"/>
          <c:order val="0"/>
          <c:tx>
            <c:strRef>
              <c:f>Sheet1!$B$1</c:f>
              <c:strCache>
                <c:ptCount val="1"/>
                <c:pt idx="0">
                  <c:v>CHD (N = 1,294)</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21.483799999999999</c:v>
                </c:pt>
                <c:pt idx="1">
                  <c:v>78.207099999999997</c:v>
                </c:pt>
                <c:pt idx="2">
                  <c:v>9.8917999999999999</c:v>
                </c:pt>
                <c:pt idx="3">
                  <c:v>77.743399999999994</c:v>
                </c:pt>
                <c:pt idx="4">
                  <c:v>14.9923</c:v>
                </c:pt>
                <c:pt idx="5">
                  <c:v>57.418900000000001</c:v>
                </c:pt>
              </c:numCache>
            </c:numRef>
          </c:val>
        </c:ser>
        <c:ser>
          <c:idx val="1"/>
          <c:order val="1"/>
          <c:tx>
            <c:strRef>
              <c:f>Sheet1!$C$1</c:f>
              <c:strCache>
                <c:ptCount val="1"/>
                <c:pt idx="0">
                  <c:v>DCM (N = 1,474)</c:v>
                </c:pt>
              </c:strCache>
            </c:strRef>
          </c:tx>
          <c:spPr>
            <a:gradFill>
              <a:gsLst>
                <a:gs pos="0">
                  <a:schemeClr val="tx2">
                    <a:lumMod val="75000"/>
                  </a:schemeClr>
                </a:gs>
                <a:gs pos="50000">
                  <a:srgbClr val="FFFF00"/>
                </a:gs>
                <a:gs pos="100000">
                  <a:schemeClr val="tx2">
                    <a:lumMod val="75000"/>
                  </a:schemeClr>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16.417899999999999</c:v>
                </c:pt>
                <c:pt idx="1">
                  <c:v>83.446399999999997</c:v>
                </c:pt>
                <c:pt idx="2">
                  <c:v>7.5305</c:v>
                </c:pt>
                <c:pt idx="3">
                  <c:v>81.411100000000005</c:v>
                </c:pt>
                <c:pt idx="4">
                  <c:v>11.397600000000001</c:v>
                </c:pt>
                <c:pt idx="5">
                  <c:v>61.261899999999997</c:v>
                </c:pt>
              </c:numCache>
            </c:numRef>
          </c:val>
        </c:ser>
        <c:ser>
          <c:idx val="2"/>
          <c:order val="2"/>
          <c:tx>
            <c:strRef>
              <c:f>Sheet1!$D$1</c:f>
              <c:strCache>
                <c:ptCount val="1"/>
                <c:pt idx="0">
                  <c:v>Retransplant (N = 197)</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16.2437</c:v>
                </c:pt>
                <c:pt idx="1">
                  <c:v>80.710700000000003</c:v>
                </c:pt>
                <c:pt idx="2">
                  <c:v>28.426400000000001</c:v>
                </c:pt>
                <c:pt idx="3">
                  <c:v>76.142099999999999</c:v>
                </c:pt>
                <c:pt idx="4">
                  <c:v>12.6904</c:v>
                </c:pt>
                <c:pt idx="5">
                  <c:v>68.020300000000006</c:v>
                </c:pt>
              </c:numCache>
            </c:numRef>
          </c:val>
        </c:ser>
        <c:ser>
          <c:idx val="3"/>
          <c:order val="3"/>
          <c:tx>
            <c:strRef>
              <c:f>Sheet1!$E$1</c:f>
              <c:strCache>
                <c:ptCount val="1"/>
                <c:pt idx="0">
                  <c:v>Other (N = 383)</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Sheet1!$E$2:$E$7</c:f>
              <c:numCache>
                <c:formatCode>General</c:formatCode>
                <c:ptCount val="6"/>
                <c:pt idx="0">
                  <c:v>19.843299999999999</c:v>
                </c:pt>
                <c:pt idx="1">
                  <c:v>79.112300000000005</c:v>
                </c:pt>
                <c:pt idx="2">
                  <c:v>9.9216999999999995</c:v>
                </c:pt>
                <c:pt idx="3">
                  <c:v>76.501300000000001</c:v>
                </c:pt>
                <c:pt idx="4">
                  <c:v>15.4047</c:v>
                </c:pt>
                <c:pt idx="5">
                  <c:v>57.441299999999998</c:v>
                </c:pt>
              </c:numCache>
            </c:numRef>
          </c:val>
        </c:ser>
        <c:dLbls>
          <c:showLegendKey val="0"/>
          <c:showVal val="0"/>
          <c:showCatName val="0"/>
          <c:showSerName val="0"/>
          <c:showPercent val="0"/>
          <c:showBubbleSize val="0"/>
        </c:dLbls>
        <c:gapWidth val="35"/>
        <c:axId val="871962120"/>
        <c:axId val="871962512"/>
      </c:barChart>
      <c:catAx>
        <c:axId val="871962120"/>
        <c:scaling>
          <c:orientation val="minMax"/>
        </c:scaling>
        <c:delete val="0"/>
        <c:axPos val="b"/>
        <c:numFmt formatCode="General" sourceLinked="1"/>
        <c:majorTickMark val="out"/>
        <c:minorTickMark val="none"/>
        <c:tickLblPos val="nextTo"/>
        <c:txPr>
          <a:bodyPr rot="0"/>
          <a:lstStyle/>
          <a:p>
            <a:pPr>
              <a:defRPr sz="1500" b="1"/>
            </a:pPr>
            <a:endParaRPr lang="en-US"/>
          </a:p>
        </c:txPr>
        <c:crossAx val="871962512"/>
        <c:crosses val="autoZero"/>
        <c:auto val="1"/>
        <c:lblAlgn val="ctr"/>
        <c:lblOffset val="100"/>
        <c:tickLblSkip val="1"/>
        <c:noMultiLvlLbl val="0"/>
      </c:catAx>
      <c:valAx>
        <c:axId val="871962512"/>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987328914399129E-2"/>
              <c:y val="0.28695064816104437"/>
            </c:manualLayout>
          </c:layout>
          <c:overlay val="0"/>
        </c:title>
        <c:numFmt formatCode="General" sourceLinked="1"/>
        <c:majorTickMark val="out"/>
        <c:minorTickMark val="none"/>
        <c:tickLblPos val="nextTo"/>
        <c:txPr>
          <a:bodyPr/>
          <a:lstStyle/>
          <a:p>
            <a:pPr>
              <a:defRPr sz="1500" b="1"/>
            </a:pPr>
            <a:endParaRPr lang="en-US"/>
          </a:p>
        </c:txPr>
        <c:crossAx val="871962120"/>
        <c:crosses val="autoZero"/>
        <c:crossBetween val="between"/>
        <c:majorUnit val="20"/>
      </c:valAx>
      <c:spPr>
        <a:solidFill>
          <a:schemeClr val="bg2"/>
        </a:solidFill>
        <a:ln>
          <a:solidFill>
            <a:schemeClr val="tx1"/>
          </a:solidFill>
        </a:ln>
      </c:spPr>
    </c:plotArea>
    <c:legend>
      <c:legendPos val="r"/>
      <c:layout>
        <c:manualLayout>
          <c:xMode val="edge"/>
          <c:yMode val="edge"/>
          <c:x val="0.12953721897553863"/>
          <c:y val="1.9086806840233065E-2"/>
          <c:w val="0.81108299075569301"/>
          <c:h val="0.1735243879618323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0.12962962962962962"/>
                  <c:y val="-0.11261296729800675"/>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numFmt formatCode="0.0%" sourceLinked="0"/>
              <c:spPr>
                <a:noFill/>
                <a:ln>
                  <a:noFill/>
                </a:ln>
                <a:effectLst/>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E-3"/>
                  <c:y val="-0.14414414414414609"/>
                </c:manualLayout>
              </c:layout>
              <c:numFmt formatCode="0%" sourceLinked="0"/>
              <c:spPr/>
              <c:txPr>
                <a:bodyPr/>
                <a:lstStyle/>
                <a:p>
                  <a:pPr>
                    <a:defRPr sz="1500" b="1"/>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0.5474</c:v>
                </c:pt>
                <c:pt idx="1">
                  <c:v>0.37585000000000002</c:v>
                </c:pt>
                <c:pt idx="2">
                  <c:v>3.3860000000000001E-3</c:v>
                </c:pt>
                <c:pt idx="3">
                  <c:v>7.3362999999999998E-2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0148752239303416"/>
          <c:y val="0.1089288501099525"/>
          <c:w val="0.37989480481606464"/>
          <c:h val="0.70106121869903382"/>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20</c:v>
                </c:pt>
                <c:pt idx="1">
                  <c:v>16.666699999999999</c:v>
                </c:pt>
                <c:pt idx="2">
                  <c:v>21.428599999999999</c:v>
                </c:pt>
                <c:pt idx="3">
                  <c:v>11.764699999999999</c:v>
                </c:pt>
                <c:pt idx="4">
                  <c:v>10.3774</c:v>
                </c:pt>
                <c:pt idx="5">
                  <c:v>13.2867</c:v>
                </c:pt>
                <c:pt idx="6">
                  <c:v>13.7255</c:v>
                </c:pt>
                <c:pt idx="7">
                  <c:v>13.821099999999999</c:v>
                </c:pt>
                <c:pt idx="8">
                  <c:v>21.296299999999999</c:v>
                </c:pt>
                <c:pt idx="9">
                  <c:v>20.618600000000001</c:v>
                </c:pt>
                <c:pt idx="10">
                  <c:v>22.471900000000002</c:v>
                </c:pt>
                <c:pt idx="11">
                  <c:v>19.811299999999999</c:v>
                </c:pt>
                <c:pt idx="12">
                  <c:v>25</c:v>
                </c:pt>
                <c:pt idx="13">
                  <c:v>27.381</c:v>
                </c:pt>
                <c:pt idx="14">
                  <c:v>32.222200000000001</c:v>
                </c:pt>
                <c:pt idx="15">
                  <c:v>36.363599999999998</c:v>
                </c:pt>
                <c:pt idx="16">
                  <c:v>32.966999999999999</c:v>
                </c:pt>
                <c:pt idx="17">
                  <c:v>29.2453</c:v>
                </c:pt>
                <c:pt idx="18">
                  <c:v>28.866</c:v>
                </c:pt>
                <c:pt idx="19">
                  <c:v>31.896599999999999</c:v>
                </c:pt>
                <c:pt idx="20">
                  <c:v>36</c:v>
                </c:pt>
                <c:pt idx="21">
                  <c:v>28.4314</c:v>
                </c:pt>
                <c:pt idx="22">
                  <c:v>36.134500000000003</c:v>
                </c:pt>
                <c:pt idx="23">
                  <c:v>40.645200000000003</c:v>
                </c:pt>
                <c:pt idx="24">
                  <c:v>37.313400000000001</c:v>
                </c:pt>
                <c:pt idx="25">
                  <c:v>39.393900000000002</c:v>
                </c:pt>
                <c:pt idx="26">
                  <c:v>34.677399999999999</c:v>
                </c:pt>
                <c:pt idx="27">
                  <c:v>42.424199999999999</c:v>
                </c:pt>
                <c:pt idx="28">
                  <c:v>36.296300000000002</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80</c:v>
                </c:pt>
                <c:pt idx="1">
                  <c:v>75</c:v>
                </c:pt>
                <c:pt idx="2">
                  <c:v>71.428600000000003</c:v>
                </c:pt>
                <c:pt idx="3">
                  <c:v>87.058800000000005</c:v>
                </c:pt>
                <c:pt idx="4">
                  <c:v>82.075500000000005</c:v>
                </c:pt>
                <c:pt idx="5">
                  <c:v>83.9161</c:v>
                </c:pt>
                <c:pt idx="6">
                  <c:v>81.372500000000002</c:v>
                </c:pt>
                <c:pt idx="7">
                  <c:v>79.674800000000005</c:v>
                </c:pt>
                <c:pt idx="8">
                  <c:v>72.222200000000001</c:v>
                </c:pt>
                <c:pt idx="9">
                  <c:v>75.2577</c:v>
                </c:pt>
                <c:pt idx="10">
                  <c:v>70.786500000000004</c:v>
                </c:pt>
                <c:pt idx="11">
                  <c:v>77.358500000000006</c:v>
                </c:pt>
                <c:pt idx="12">
                  <c:v>72</c:v>
                </c:pt>
                <c:pt idx="13">
                  <c:v>57.142899999999997</c:v>
                </c:pt>
                <c:pt idx="14">
                  <c:v>58.8889</c:v>
                </c:pt>
                <c:pt idx="15">
                  <c:v>55.681800000000003</c:v>
                </c:pt>
                <c:pt idx="16">
                  <c:v>62.6374</c:v>
                </c:pt>
                <c:pt idx="17">
                  <c:v>66.037700000000001</c:v>
                </c:pt>
                <c:pt idx="18">
                  <c:v>63.917499999999997</c:v>
                </c:pt>
                <c:pt idx="19">
                  <c:v>59.482799999999997</c:v>
                </c:pt>
                <c:pt idx="20">
                  <c:v>53.6</c:v>
                </c:pt>
                <c:pt idx="21">
                  <c:v>65.686300000000003</c:v>
                </c:pt>
                <c:pt idx="22">
                  <c:v>56.302500000000002</c:v>
                </c:pt>
                <c:pt idx="23">
                  <c:v>47.741900000000001</c:v>
                </c:pt>
                <c:pt idx="24">
                  <c:v>53.731299999999997</c:v>
                </c:pt>
                <c:pt idx="25">
                  <c:v>52.2727</c:v>
                </c:pt>
                <c:pt idx="26">
                  <c:v>54.838700000000003</c:v>
                </c:pt>
                <c:pt idx="27">
                  <c:v>54.545499999999997</c:v>
                </c:pt>
                <c:pt idx="28">
                  <c:v>59.259300000000003</c:v>
                </c:pt>
              </c:numCache>
            </c:numRef>
          </c:val>
          <c:smooth val="0"/>
        </c:ser>
        <c:dLbls>
          <c:showLegendKey val="0"/>
          <c:showVal val="0"/>
          <c:showCatName val="0"/>
          <c:showSerName val="0"/>
          <c:showPercent val="0"/>
          <c:showBubbleSize val="0"/>
        </c:dLbls>
        <c:smooth val="0"/>
        <c:axId val="793813512"/>
        <c:axId val="793813904"/>
      </c:lineChart>
      <c:catAx>
        <c:axId val="793813512"/>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793813904"/>
        <c:crosses val="autoZero"/>
        <c:auto val="1"/>
        <c:lblAlgn val="ctr"/>
        <c:lblOffset val="100"/>
        <c:noMultiLvlLbl val="0"/>
      </c:catAx>
      <c:valAx>
        <c:axId val="793813904"/>
        <c:scaling>
          <c:orientation val="minMax"/>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93813512"/>
        <c:crosses val="autoZero"/>
        <c:crossBetween val="midCat"/>
        <c:majorUnit val="25"/>
      </c:valAx>
      <c:spPr>
        <a:solidFill>
          <a:schemeClr val="bg2"/>
        </a:solidFill>
        <a:ln>
          <a:solidFill>
            <a:schemeClr val="tx1"/>
          </a:solidFill>
        </a:ln>
      </c:spPr>
    </c:plotArea>
    <c:legend>
      <c:legendPos val="t"/>
      <c:layout>
        <c:manualLayout>
          <c:xMode val="edge"/>
          <c:yMode val="edge"/>
          <c:x val="0.5767248167254978"/>
          <c:y val="0.1"/>
          <c:w val="0.38161779346547275"/>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2.7307461567304087E-2"/>
                  <c:y val="-6.111111111111110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0.38434000000000001</c:v>
                </c:pt>
                <c:pt idx="1">
                  <c:v>0.47153</c:v>
                </c:pt>
                <c:pt idx="2">
                  <c:v>1.6014E-2</c:v>
                </c:pt>
                <c:pt idx="3">
                  <c:v>0.12811</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3.9682539682539583E-2"/>
                  <c:y val="-5.405440873944811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683E-3"/>
                  <c:y val="1.351351351351352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799E-3"/>
                  <c:y val="-0.14414414414414614"/>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0.40883000000000003</c:v>
                </c:pt>
                <c:pt idx="1">
                  <c:v>0.44135000000000002</c:v>
                </c:pt>
                <c:pt idx="2">
                  <c:v>3.6005000000000002E-2</c:v>
                </c:pt>
                <c:pt idx="3">
                  <c:v>0.11382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736053826605009"/>
          <c:y val="0.1089288501099525"/>
          <c:w val="0.36402178894304882"/>
          <c:h val="0.70106121869903404"/>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2.0291713535807936E-2"/>
                  <c:y val="-3.44827586206896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0.40412999999999999</c:v>
                </c:pt>
                <c:pt idx="1">
                  <c:v>0.46828999999999998</c:v>
                </c:pt>
                <c:pt idx="2">
                  <c:v>3.3923000000000002E-2</c:v>
                </c:pt>
                <c:pt idx="3">
                  <c:v>9.3658000000000005E-2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5E-2"/>
          <c:y val="4.7348866227787091E-2"/>
          <c:w val="0.87737962511323264"/>
          <c:h val="0.79806505744159983"/>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5.8997050147492824E-3"/>
                  <c:y val="6.941310614861807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142</c:v>
                </c:pt>
                <c:pt idx="1">
                  <c:v>15</c:v>
                </c:pt>
                <c:pt idx="2">
                  <c:v>15</c:v>
                </c:pt>
              </c:numCache>
            </c:numRef>
          </c:val>
        </c:ser>
        <c:ser>
          <c:idx val="1"/>
          <c:order val="1"/>
          <c:tx>
            <c:strRef>
              <c:f>Sheet1!$C$1</c:f>
              <c:strCache>
                <c:ptCount val="1"/>
                <c:pt idx="0">
                  <c:v>2009-June 2015</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136</c:v>
                </c:pt>
                <c:pt idx="1">
                  <c:v>28</c:v>
                </c:pt>
                <c:pt idx="2">
                  <c:v>22</c:v>
                </c:pt>
              </c:numCache>
            </c:numRef>
          </c:val>
        </c:ser>
        <c:dLbls>
          <c:showLegendKey val="0"/>
          <c:showVal val="0"/>
          <c:showCatName val="0"/>
          <c:showSerName val="0"/>
          <c:showPercent val="0"/>
          <c:showBubbleSize val="0"/>
        </c:dLbls>
        <c:gapWidth val="35"/>
        <c:axId val="863276096"/>
        <c:axId val="863262376"/>
      </c:barChart>
      <c:catAx>
        <c:axId val="863276096"/>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2269412119945181"/>
              <c:y val="0.91688008261262421"/>
            </c:manualLayout>
          </c:layout>
          <c:overlay val="0"/>
        </c:title>
        <c:numFmt formatCode="General" sourceLinked="1"/>
        <c:majorTickMark val="out"/>
        <c:minorTickMark val="none"/>
        <c:tickLblPos val="nextTo"/>
        <c:txPr>
          <a:bodyPr rot="0"/>
          <a:lstStyle/>
          <a:p>
            <a:pPr>
              <a:defRPr sz="1500" b="1"/>
            </a:pPr>
            <a:endParaRPr lang="en-US"/>
          </a:p>
        </c:txPr>
        <c:crossAx val="863262376"/>
        <c:crosses val="autoZero"/>
        <c:auto val="1"/>
        <c:lblAlgn val="ctr"/>
        <c:lblOffset val="100"/>
        <c:tickLblSkip val="1"/>
        <c:noMultiLvlLbl val="0"/>
      </c:catAx>
      <c:valAx>
        <c:axId val="863262376"/>
        <c:scaling>
          <c:orientation val="minMax"/>
          <c:max val="16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63276096"/>
        <c:crosses val="autoZero"/>
        <c:crossBetween val="between"/>
        <c:majorUnit val="20"/>
      </c:valAx>
      <c:spPr>
        <a:solidFill>
          <a:schemeClr val="bg2"/>
        </a:solidFill>
        <a:ln>
          <a:solidFill>
            <a:schemeClr val="tx1"/>
          </a:solidFill>
        </a:ln>
      </c:spPr>
    </c:plotArea>
    <c:legend>
      <c:legendPos val="b"/>
      <c:layout>
        <c:manualLayout>
          <c:xMode val="edge"/>
          <c:yMode val="edge"/>
          <c:x val="0.53834808259587019"/>
          <c:y val="8.2324770879049949E-2"/>
          <c:w val="0.3956564002508608"/>
          <c:h val="0.13078998321931071"/>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79507E-2"/>
          <c:y val="6.1607174103237093E-2"/>
          <c:w val="0.89090800072404741"/>
          <c:h val="0.62493613298339479"/>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42.1053</c:v>
                </c:pt>
                <c:pt idx="1">
                  <c:v>53.125</c:v>
                </c:pt>
                <c:pt idx="2">
                  <c:v>65</c:v>
                </c:pt>
                <c:pt idx="3">
                  <c:v>44</c:v>
                </c:pt>
                <c:pt idx="4">
                  <c:v>41.790999999999997</c:v>
                </c:pt>
                <c:pt idx="5">
                  <c:v>40.697699999999998</c:v>
                </c:pt>
                <c:pt idx="6">
                  <c:v>41</c:v>
                </c:pt>
                <c:pt idx="7">
                  <c:v>44.680900000000001</c:v>
                </c:pt>
                <c:pt idx="8">
                  <c:v>52.381</c:v>
                </c:pt>
                <c:pt idx="9">
                  <c:v>41.935499999999998</c:v>
                </c:pt>
                <c:pt idx="10">
                  <c:v>36</c:v>
                </c:pt>
                <c:pt idx="11">
                  <c:v>51.020400000000002</c:v>
                </c:pt>
                <c:pt idx="12">
                  <c:v>57.575800000000001</c:v>
                </c:pt>
                <c:pt idx="13">
                  <c:v>53.608199999999997</c:v>
                </c:pt>
                <c:pt idx="14">
                  <c:v>40.259700000000002</c:v>
                </c:pt>
                <c:pt idx="15">
                  <c:v>45.535699999999999</c:v>
                </c:pt>
                <c:pt idx="16">
                  <c:v>46.728999999999999</c:v>
                </c:pt>
                <c:pt idx="17">
                  <c:v>51.948099999999997</c:v>
                </c:pt>
                <c:pt idx="18">
                  <c:v>41.237099999999998</c:v>
                </c:pt>
                <c:pt idx="19">
                  <c:v>51.020400000000002</c:v>
                </c:pt>
                <c:pt idx="20">
                  <c:v>48.113199999999999</c:v>
                </c:pt>
                <c:pt idx="21">
                  <c:v>46.721299999999999</c:v>
                </c:pt>
                <c:pt idx="22">
                  <c:v>48.2014</c:v>
                </c:pt>
                <c:pt idx="23">
                  <c:v>44.8</c:v>
                </c:pt>
                <c:pt idx="24">
                  <c:v>45.901600000000002</c:v>
                </c:pt>
                <c:pt idx="25">
                  <c:v>49.593499999999999</c:v>
                </c:pt>
                <c:pt idx="26">
                  <c:v>43.076900000000002</c:v>
                </c:pt>
                <c:pt idx="27">
                  <c:v>36.9863</c:v>
                </c:pt>
                <c:pt idx="28">
                  <c:v>42.753599999999999</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42.1053</c:v>
                </c:pt>
                <c:pt idx="1">
                  <c:v>40.625</c:v>
                </c:pt>
                <c:pt idx="2">
                  <c:v>30</c:v>
                </c:pt>
                <c:pt idx="3">
                  <c:v>52</c:v>
                </c:pt>
                <c:pt idx="4">
                  <c:v>53.731299999999997</c:v>
                </c:pt>
                <c:pt idx="5">
                  <c:v>48.837200000000003</c:v>
                </c:pt>
                <c:pt idx="6">
                  <c:v>43</c:v>
                </c:pt>
                <c:pt idx="7">
                  <c:v>42.553199999999997</c:v>
                </c:pt>
                <c:pt idx="8">
                  <c:v>36.904800000000002</c:v>
                </c:pt>
                <c:pt idx="9">
                  <c:v>40.860199999999999</c:v>
                </c:pt>
                <c:pt idx="10">
                  <c:v>45.333300000000001</c:v>
                </c:pt>
                <c:pt idx="11">
                  <c:v>37.755099999999999</c:v>
                </c:pt>
                <c:pt idx="12">
                  <c:v>33.333300000000001</c:v>
                </c:pt>
                <c:pt idx="13">
                  <c:v>32.989699999999999</c:v>
                </c:pt>
                <c:pt idx="14">
                  <c:v>37.662300000000002</c:v>
                </c:pt>
                <c:pt idx="15">
                  <c:v>45.535699999999999</c:v>
                </c:pt>
                <c:pt idx="16">
                  <c:v>32.710299999999997</c:v>
                </c:pt>
                <c:pt idx="17">
                  <c:v>37.662300000000002</c:v>
                </c:pt>
                <c:pt idx="18">
                  <c:v>43.298999999999999</c:v>
                </c:pt>
                <c:pt idx="19">
                  <c:v>34.693899999999999</c:v>
                </c:pt>
                <c:pt idx="20">
                  <c:v>38.679200000000002</c:v>
                </c:pt>
                <c:pt idx="21">
                  <c:v>35.245899999999999</c:v>
                </c:pt>
                <c:pt idx="22">
                  <c:v>40.287799999999997</c:v>
                </c:pt>
                <c:pt idx="23">
                  <c:v>36.799999999999997</c:v>
                </c:pt>
                <c:pt idx="24">
                  <c:v>43.442599999999999</c:v>
                </c:pt>
                <c:pt idx="25">
                  <c:v>34.146299999999997</c:v>
                </c:pt>
                <c:pt idx="26">
                  <c:v>43.846200000000003</c:v>
                </c:pt>
                <c:pt idx="27">
                  <c:v>46.575299999999999</c:v>
                </c:pt>
                <c:pt idx="28">
                  <c:v>42.029000000000003</c:v>
                </c:pt>
              </c:numCache>
            </c:numRef>
          </c:val>
          <c:smooth val="0"/>
        </c:ser>
        <c:dLbls>
          <c:showLegendKey val="0"/>
          <c:showVal val="0"/>
          <c:showCatName val="0"/>
          <c:showSerName val="0"/>
          <c:showPercent val="0"/>
          <c:showBubbleSize val="0"/>
        </c:dLbls>
        <c:smooth val="0"/>
        <c:axId val="723060944"/>
        <c:axId val="668972216"/>
      </c:lineChart>
      <c:catAx>
        <c:axId val="723060944"/>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668972216"/>
        <c:crosses val="autoZero"/>
        <c:auto val="1"/>
        <c:lblAlgn val="ctr"/>
        <c:lblOffset val="100"/>
        <c:noMultiLvlLbl val="0"/>
      </c:catAx>
      <c:valAx>
        <c:axId val="668972216"/>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23060944"/>
        <c:crosses val="autoZero"/>
        <c:crossBetween val="midCat"/>
        <c:majorUnit val="25"/>
      </c:valAx>
      <c:spPr>
        <a:solidFill>
          <a:schemeClr val="bg2"/>
        </a:solidFill>
        <a:ln>
          <a:solidFill>
            <a:schemeClr val="tx1"/>
          </a:solidFill>
        </a:ln>
      </c:spPr>
    </c:plotArea>
    <c:legend>
      <c:legendPos val="t"/>
      <c:layout>
        <c:manualLayout>
          <c:xMode val="edge"/>
          <c:yMode val="edge"/>
          <c:x val="0.53362136844963348"/>
          <c:y val="0.1"/>
          <c:w val="0.37443388541949496"/>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642E-2"/>
          <c:y val="6.1607174103237093E-2"/>
          <c:w val="0.89090800072404741"/>
          <c:h val="0.62493613298339501"/>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50</c:v>
                </c:pt>
                <c:pt idx="1">
                  <c:v>54.166699999999999</c:v>
                </c:pt>
                <c:pt idx="2">
                  <c:v>58.064500000000002</c:v>
                </c:pt>
                <c:pt idx="3">
                  <c:v>63.8889</c:v>
                </c:pt>
                <c:pt idx="4">
                  <c:v>42</c:v>
                </c:pt>
                <c:pt idx="5">
                  <c:v>45.454500000000003</c:v>
                </c:pt>
                <c:pt idx="6">
                  <c:v>45.833300000000001</c:v>
                </c:pt>
                <c:pt idx="7">
                  <c:v>30.612200000000001</c:v>
                </c:pt>
                <c:pt idx="8">
                  <c:v>58.823500000000003</c:v>
                </c:pt>
                <c:pt idx="9">
                  <c:v>43.055599999999998</c:v>
                </c:pt>
                <c:pt idx="10">
                  <c:v>37.704900000000002</c:v>
                </c:pt>
                <c:pt idx="11">
                  <c:v>45.762700000000002</c:v>
                </c:pt>
                <c:pt idx="12">
                  <c:v>40.677999999999997</c:v>
                </c:pt>
                <c:pt idx="13">
                  <c:v>31.372499999999999</c:v>
                </c:pt>
                <c:pt idx="14">
                  <c:v>43.661999999999999</c:v>
                </c:pt>
                <c:pt idx="15">
                  <c:v>39.0244</c:v>
                </c:pt>
                <c:pt idx="16">
                  <c:v>49.152500000000003</c:v>
                </c:pt>
                <c:pt idx="17">
                  <c:v>43.209899999999998</c:v>
                </c:pt>
                <c:pt idx="18">
                  <c:v>43.478299999999997</c:v>
                </c:pt>
                <c:pt idx="19">
                  <c:v>48.4848</c:v>
                </c:pt>
                <c:pt idx="20">
                  <c:v>43.076900000000002</c:v>
                </c:pt>
                <c:pt idx="21">
                  <c:v>50</c:v>
                </c:pt>
                <c:pt idx="22">
                  <c:v>57.831299999999999</c:v>
                </c:pt>
                <c:pt idx="23">
                  <c:v>39.5349</c:v>
                </c:pt>
                <c:pt idx="24">
                  <c:v>51.25</c:v>
                </c:pt>
                <c:pt idx="25">
                  <c:v>51.1905</c:v>
                </c:pt>
                <c:pt idx="26">
                  <c:v>40.697699999999998</c:v>
                </c:pt>
                <c:pt idx="27">
                  <c:v>40.243899999999996</c:v>
                </c:pt>
                <c:pt idx="28">
                  <c:v>45.238100000000003</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37.5</c:v>
                </c:pt>
                <c:pt idx="1">
                  <c:v>45.833300000000001</c:v>
                </c:pt>
                <c:pt idx="2">
                  <c:v>35.483899999999998</c:v>
                </c:pt>
                <c:pt idx="3">
                  <c:v>25</c:v>
                </c:pt>
                <c:pt idx="4">
                  <c:v>48</c:v>
                </c:pt>
                <c:pt idx="5">
                  <c:v>42.424199999999999</c:v>
                </c:pt>
                <c:pt idx="6">
                  <c:v>39.583300000000001</c:v>
                </c:pt>
                <c:pt idx="7">
                  <c:v>42.857100000000003</c:v>
                </c:pt>
                <c:pt idx="8">
                  <c:v>25</c:v>
                </c:pt>
                <c:pt idx="9">
                  <c:v>31.944400000000002</c:v>
                </c:pt>
                <c:pt idx="10">
                  <c:v>36.065600000000003</c:v>
                </c:pt>
                <c:pt idx="11">
                  <c:v>23.7288</c:v>
                </c:pt>
                <c:pt idx="12">
                  <c:v>25.4237</c:v>
                </c:pt>
                <c:pt idx="13">
                  <c:v>35.2941</c:v>
                </c:pt>
                <c:pt idx="14">
                  <c:v>29.577500000000001</c:v>
                </c:pt>
                <c:pt idx="15">
                  <c:v>39.0244</c:v>
                </c:pt>
                <c:pt idx="16">
                  <c:v>32.203400000000002</c:v>
                </c:pt>
                <c:pt idx="17">
                  <c:v>38.271599999999999</c:v>
                </c:pt>
                <c:pt idx="18">
                  <c:v>34.782600000000002</c:v>
                </c:pt>
                <c:pt idx="19">
                  <c:v>30.303000000000001</c:v>
                </c:pt>
                <c:pt idx="20">
                  <c:v>38.461500000000001</c:v>
                </c:pt>
                <c:pt idx="21">
                  <c:v>17.567599999999999</c:v>
                </c:pt>
                <c:pt idx="22">
                  <c:v>25.301200000000001</c:v>
                </c:pt>
                <c:pt idx="23">
                  <c:v>37.209299999999999</c:v>
                </c:pt>
                <c:pt idx="24">
                  <c:v>31.25</c:v>
                </c:pt>
                <c:pt idx="25">
                  <c:v>30.952400000000001</c:v>
                </c:pt>
                <c:pt idx="26">
                  <c:v>32.558100000000003</c:v>
                </c:pt>
                <c:pt idx="27">
                  <c:v>42.682899999999997</c:v>
                </c:pt>
                <c:pt idx="28">
                  <c:v>35.714300000000001</c:v>
                </c:pt>
              </c:numCache>
            </c:numRef>
          </c:val>
          <c:smooth val="0"/>
        </c:ser>
        <c:dLbls>
          <c:showLegendKey val="0"/>
          <c:showVal val="0"/>
          <c:showCatName val="0"/>
          <c:showSerName val="0"/>
          <c:showPercent val="0"/>
          <c:showBubbleSize val="0"/>
        </c:dLbls>
        <c:smooth val="0"/>
        <c:axId val="668973000"/>
        <c:axId val="668973392"/>
      </c:lineChart>
      <c:catAx>
        <c:axId val="668973000"/>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668973392"/>
        <c:crosses val="autoZero"/>
        <c:auto val="1"/>
        <c:lblAlgn val="ctr"/>
        <c:lblOffset val="100"/>
        <c:noMultiLvlLbl val="0"/>
      </c:catAx>
      <c:valAx>
        <c:axId val="668973392"/>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668973000"/>
        <c:crosses val="autoZero"/>
        <c:crossBetween val="midCat"/>
        <c:majorUnit val="25"/>
      </c:valAx>
      <c:spPr>
        <a:solidFill>
          <a:schemeClr val="bg2"/>
        </a:solidFill>
        <a:ln>
          <a:solidFill>
            <a:schemeClr val="tx1"/>
          </a:solidFill>
        </a:ln>
      </c:spPr>
    </c:plotArea>
    <c:legend>
      <c:legendPos val="t"/>
      <c:layout>
        <c:manualLayout>
          <c:xMode val="edge"/>
          <c:yMode val="edge"/>
          <c:x val="0.53362136844963348"/>
          <c:y val="0.1"/>
          <c:w val="0.37443388541949496"/>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3.1631046119235097E-2"/>
                  <c:y val="1.7241379310344723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0.33832000000000001</c:v>
                </c:pt>
                <c:pt idx="1">
                  <c:v>0.44418999999999997</c:v>
                </c:pt>
                <c:pt idx="2">
                  <c:v>9.2060000000000003E-2</c:v>
                </c:pt>
                <c:pt idx="3">
                  <c:v>0.12543000000000001</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2.6455026455025486E-3"/>
                  <c:y val="-3.153188621692558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912594259050974E-2"/>
                  <c:y val="-4.5045045045045045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05E-3"/>
                  <c:y val="-0.1441441441441462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0.34917999999999999</c:v>
                </c:pt>
                <c:pt idx="1">
                  <c:v>0.43875999999999998</c:v>
                </c:pt>
                <c:pt idx="2">
                  <c:v>6.2156999999999997E-2</c:v>
                </c:pt>
                <c:pt idx="3">
                  <c:v>0.14990999999999999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988420197475316"/>
          <c:y val="0.1089288501099525"/>
          <c:w val="0.37989480481606464"/>
          <c:h val="0.70106121869903426"/>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8.2913385826771657E-3"/>
                  <c:y val="3.3333333333333437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058867641544805E-3"/>
                  <c:y val="-1.111111111111111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0.28852</c:v>
                </c:pt>
                <c:pt idx="1">
                  <c:v>0.49020000000000002</c:v>
                </c:pt>
                <c:pt idx="2">
                  <c:v>8.6834999999999996E-2</c:v>
                </c:pt>
                <c:pt idx="3">
                  <c:v>0.13444999999999999</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4.7619047619048491E-3"/>
                  <c:y val="-0.1494252873563218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0.25559999999999999</c:v>
                </c:pt>
                <c:pt idx="1">
                  <c:v>0.58365999999999996</c:v>
                </c:pt>
                <c:pt idx="2">
                  <c:v>5.3579000000000002E-2</c:v>
                </c:pt>
                <c:pt idx="3">
                  <c:v>0.10716000000000001</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dPt>
          <c:dPt>
            <c:idx val="1"/>
            <c:bubble3D val="0"/>
            <c:spPr>
              <a:solidFill>
                <a:srgbClr val="FFFF00"/>
              </a:solidFill>
              <a:ln w="25400">
                <a:solidFill>
                  <a:srgbClr val="000000"/>
                </a:solidFill>
              </a:ln>
            </c:spPr>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5.2912135983002127E-3"/>
                  <c:y val="-5.4054408739448112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330583677040372E-2"/>
                  <c:y val="-9.009009009009231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518518518518812E-3"/>
                  <c:y val="-0.1441441441441462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0.23355000000000001</c:v>
                </c:pt>
                <c:pt idx="1">
                  <c:v>0.53651000000000004</c:v>
                </c:pt>
                <c:pt idx="2">
                  <c:v>8.0982999999999999E-2</c:v>
                </c:pt>
                <c:pt idx="3">
                  <c:v>0.14895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1736053826605009"/>
          <c:y val="0.1089288501099525"/>
          <c:w val="0.36402178894304882"/>
          <c:h val="0.70106121869903471"/>
        </c:manualLayout>
      </c:layout>
      <c:overlay val="0"/>
      <c:spPr>
        <a:solidFill>
          <a:schemeClr val="bg2"/>
        </a:solidFill>
        <a:ln>
          <a:solidFill>
            <a:schemeClr val="tx1"/>
          </a:solidFill>
        </a:ln>
      </c:spPr>
      <c:txPr>
        <a:bodyPr/>
        <a:lstStyle/>
        <a:p>
          <a:pPr>
            <a:defRPr sz="15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79507E-2"/>
          <c:y val="6.1607174103237093E-2"/>
          <c:w val="0.89090800072404741"/>
          <c:h val="0.62493613298339523"/>
        </c:manualLayout>
      </c:layout>
      <c:lineChart>
        <c:grouping val="standard"/>
        <c:varyColors val="0"/>
        <c:ser>
          <c:idx val="0"/>
          <c:order val="0"/>
          <c:tx>
            <c:strRef>
              <c:f>Sheet1!$B$1</c:f>
              <c:strCache>
                <c:ptCount val="1"/>
                <c:pt idx="0">
                  <c:v>DCM</c:v>
                </c:pt>
              </c:strCache>
            </c:strRef>
          </c:tx>
          <c:spPr>
            <a:ln w="41275">
              <a:solidFill>
                <a:srgbClr val="FF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67.567599999999999</c:v>
                </c:pt>
                <c:pt idx="1">
                  <c:v>64.7059</c:v>
                </c:pt>
                <c:pt idx="2">
                  <c:v>71.578900000000004</c:v>
                </c:pt>
                <c:pt idx="3">
                  <c:v>67.033000000000001</c:v>
                </c:pt>
                <c:pt idx="4">
                  <c:v>62.204700000000003</c:v>
                </c:pt>
                <c:pt idx="5">
                  <c:v>57.575800000000001</c:v>
                </c:pt>
                <c:pt idx="6">
                  <c:v>55.038800000000002</c:v>
                </c:pt>
                <c:pt idx="7">
                  <c:v>57.446800000000003</c:v>
                </c:pt>
                <c:pt idx="8">
                  <c:v>58.955199999999998</c:v>
                </c:pt>
                <c:pt idx="9">
                  <c:v>63.194400000000002</c:v>
                </c:pt>
                <c:pt idx="10">
                  <c:v>58.169899999999998</c:v>
                </c:pt>
                <c:pt idx="11">
                  <c:v>53.284700000000001</c:v>
                </c:pt>
                <c:pt idx="12">
                  <c:v>58.741300000000003</c:v>
                </c:pt>
                <c:pt idx="13">
                  <c:v>56.953600000000002</c:v>
                </c:pt>
                <c:pt idx="14">
                  <c:v>60.4938</c:v>
                </c:pt>
                <c:pt idx="15">
                  <c:v>51.1111</c:v>
                </c:pt>
                <c:pt idx="16">
                  <c:v>51.704500000000003</c:v>
                </c:pt>
                <c:pt idx="17">
                  <c:v>60.439599999999999</c:v>
                </c:pt>
                <c:pt idx="18">
                  <c:v>52.941200000000002</c:v>
                </c:pt>
                <c:pt idx="19">
                  <c:v>55.0505</c:v>
                </c:pt>
                <c:pt idx="20">
                  <c:v>54.301099999999998</c:v>
                </c:pt>
                <c:pt idx="21">
                  <c:v>58.1633</c:v>
                </c:pt>
                <c:pt idx="22">
                  <c:v>52.083300000000001</c:v>
                </c:pt>
                <c:pt idx="23">
                  <c:v>52.061900000000001</c:v>
                </c:pt>
                <c:pt idx="24">
                  <c:v>54.589399999999998</c:v>
                </c:pt>
                <c:pt idx="25">
                  <c:v>57.740600000000001</c:v>
                </c:pt>
                <c:pt idx="26">
                  <c:v>51.630400000000002</c:v>
                </c:pt>
                <c:pt idx="27">
                  <c:v>55.066099999999999</c:v>
                </c:pt>
                <c:pt idx="28">
                  <c:v>49.553600000000003</c:v>
                </c:pt>
              </c:numCache>
            </c:numRef>
          </c:val>
          <c:smooth val="0"/>
        </c:ser>
        <c:ser>
          <c:idx val="1"/>
          <c:order val="1"/>
          <c:tx>
            <c:strRef>
              <c:f>Sheet1!$C$1</c:f>
              <c:strCache>
                <c:ptCount val="1"/>
                <c:pt idx="0">
                  <c:v>CHD</c:v>
                </c:pt>
              </c:strCache>
            </c:strRef>
          </c:tx>
          <c:spPr>
            <a:ln w="41275">
              <a:solidFill>
                <a:srgbClr val="00FF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16.216200000000001</c:v>
                </c:pt>
                <c:pt idx="1">
                  <c:v>16.176500000000001</c:v>
                </c:pt>
                <c:pt idx="2">
                  <c:v>18.947399999999998</c:v>
                </c:pt>
                <c:pt idx="3">
                  <c:v>18.6813</c:v>
                </c:pt>
                <c:pt idx="4">
                  <c:v>20.4724</c:v>
                </c:pt>
                <c:pt idx="5">
                  <c:v>26.5152</c:v>
                </c:pt>
                <c:pt idx="6">
                  <c:v>31.0078</c:v>
                </c:pt>
                <c:pt idx="7">
                  <c:v>29.787199999999999</c:v>
                </c:pt>
                <c:pt idx="8">
                  <c:v>24.626899999999999</c:v>
                </c:pt>
                <c:pt idx="9">
                  <c:v>23.6111</c:v>
                </c:pt>
                <c:pt idx="10">
                  <c:v>32.679699999999997</c:v>
                </c:pt>
                <c:pt idx="11">
                  <c:v>31.386900000000001</c:v>
                </c:pt>
                <c:pt idx="12">
                  <c:v>26.573399999999999</c:v>
                </c:pt>
                <c:pt idx="13">
                  <c:v>25.165600000000001</c:v>
                </c:pt>
                <c:pt idx="14">
                  <c:v>23.456800000000001</c:v>
                </c:pt>
                <c:pt idx="15">
                  <c:v>25.555599999999998</c:v>
                </c:pt>
                <c:pt idx="16">
                  <c:v>28.9773</c:v>
                </c:pt>
                <c:pt idx="17">
                  <c:v>18.131900000000002</c:v>
                </c:pt>
                <c:pt idx="18">
                  <c:v>24.7059</c:v>
                </c:pt>
                <c:pt idx="19">
                  <c:v>18.181799999999999</c:v>
                </c:pt>
                <c:pt idx="20">
                  <c:v>19.354800000000001</c:v>
                </c:pt>
                <c:pt idx="21">
                  <c:v>17.857099999999999</c:v>
                </c:pt>
                <c:pt idx="22">
                  <c:v>21.354199999999999</c:v>
                </c:pt>
                <c:pt idx="23">
                  <c:v>24.7423</c:v>
                </c:pt>
                <c:pt idx="24">
                  <c:v>22.222200000000001</c:v>
                </c:pt>
                <c:pt idx="25">
                  <c:v>19.665299999999998</c:v>
                </c:pt>
                <c:pt idx="26">
                  <c:v>27.717400000000001</c:v>
                </c:pt>
                <c:pt idx="27">
                  <c:v>19.823799999999999</c:v>
                </c:pt>
                <c:pt idx="28">
                  <c:v>27.232099999999999</c:v>
                </c:pt>
              </c:numCache>
            </c:numRef>
          </c:val>
          <c:smooth val="0"/>
        </c:ser>
        <c:dLbls>
          <c:showLegendKey val="0"/>
          <c:showVal val="0"/>
          <c:showCatName val="0"/>
          <c:showSerName val="0"/>
          <c:showPercent val="0"/>
          <c:showBubbleSize val="0"/>
        </c:dLbls>
        <c:smooth val="0"/>
        <c:axId val="764591720"/>
        <c:axId val="764592112"/>
      </c:lineChart>
      <c:catAx>
        <c:axId val="764591720"/>
        <c:scaling>
          <c:orientation val="minMax"/>
        </c:scaling>
        <c:delete val="0"/>
        <c:axPos val="b"/>
        <c:numFmt formatCode="General" sourceLinked="1"/>
        <c:majorTickMark val="out"/>
        <c:minorTickMark val="none"/>
        <c:tickLblPos val="nextTo"/>
        <c:txPr>
          <a:bodyPr rot="-3600000"/>
          <a:lstStyle/>
          <a:p>
            <a:pPr>
              <a:defRPr sz="1500" b="1"/>
            </a:pPr>
            <a:endParaRPr lang="en-US"/>
          </a:p>
        </c:txPr>
        <c:crossAx val="764592112"/>
        <c:crosses val="autoZero"/>
        <c:auto val="1"/>
        <c:lblAlgn val="ctr"/>
        <c:lblOffset val="100"/>
        <c:noMultiLvlLbl val="0"/>
      </c:catAx>
      <c:valAx>
        <c:axId val="764592112"/>
        <c:scaling>
          <c:orientation val="minMax"/>
          <c:max val="100"/>
        </c:scaling>
        <c:delete val="0"/>
        <c:axPos val="l"/>
        <c:majorGridlines/>
        <c:title>
          <c:tx>
            <c:rich>
              <a:bodyPr rot="-5400000" vert="horz"/>
              <a:lstStyle/>
              <a:p>
                <a:pPr>
                  <a:defRPr sz="1700"/>
                </a:pPr>
                <a:r>
                  <a:rPr lang="en-US" sz="1700" dirty="0" smtClean="0"/>
                  <a:t>% of Cases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64591720"/>
        <c:crosses val="autoZero"/>
        <c:crossBetween val="midCat"/>
        <c:majorUnit val="25"/>
      </c:valAx>
      <c:spPr>
        <a:solidFill>
          <a:schemeClr val="bg2"/>
        </a:solidFill>
        <a:ln>
          <a:solidFill>
            <a:schemeClr val="tx1"/>
          </a:solidFill>
        </a:ln>
      </c:spPr>
    </c:plotArea>
    <c:legend>
      <c:legendPos val="t"/>
      <c:layout>
        <c:manualLayout>
          <c:xMode val="edge"/>
          <c:yMode val="edge"/>
          <c:x val="0.54224205810480586"/>
          <c:y val="0.1"/>
          <c:w val="0.36581319576432253"/>
          <c:h val="0.12551268591426071"/>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dPt>
          <c:dPt>
            <c:idx val="1"/>
            <c:bubble3D val="0"/>
          </c:dPt>
          <c:dPt>
            <c:idx val="2"/>
            <c:bubble3D val="0"/>
            <c:spPr>
              <a:solidFill>
                <a:srgbClr val="FF0000"/>
              </a:solidFill>
              <a:ln w="25400">
                <a:solidFill>
                  <a:srgbClr val="000000"/>
                </a:solidFill>
              </a:ln>
            </c:spPr>
          </c:dPt>
          <c:dPt>
            <c:idx val="3"/>
            <c:bubble3D val="0"/>
            <c:spPr>
              <a:solidFill>
                <a:schemeClr val="bg1">
                  <a:lumMod val="50000"/>
                  <a:lumOff val="50000"/>
                </a:schemeClr>
              </a:solidFill>
              <a:ln w="25400">
                <a:solidFill>
                  <a:srgbClr val="000000"/>
                </a:solidFill>
              </a:ln>
            </c:spPr>
          </c:dPt>
          <c:dLbls>
            <c:dLbl>
              <c:idx val="1"/>
              <c:layout>
                <c:manualLayout>
                  <c:x val="-4.7619047619047616E-2"/>
                  <c:y val="-7.777777777777777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394075740532433E-2"/>
                  <c:y val="-2.4073928258967651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0.20169999999999999</c:v>
                </c:pt>
                <c:pt idx="1">
                  <c:v>0.54564999999999997</c:v>
                </c:pt>
                <c:pt idx="2">
                  <c:v>0.11570999999999999</c:v>
                </c:pt>
                <c:pt idx="3">
                  <c:v>0.13694000000000001</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65497137750022627"/>
          <c:h val="0.88467478674540678"/>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dLbls>
            <c:dLbl>
              <c:idx val="0"/>
              <c:layout>
                <c:manualLayout>
                  <c:x val="0"/>
                  <c:y val="0.3703805774278229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2731762696329634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7.1839080459770114E-3"/>
                  <c:y val="0.3828296462942132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v>
                </c:pt>
              </c:strCache>
            </c:strRef>
          </c:cat>
          <c:val>
            <c:numRef>
              <c:f>Sheet1!$B$2:$D$2</c:f>
              <c:numCache>
                <c:formatCode>General</c:formatCode>
                <c:ptCount val="3"/>
                <c:pt idx="0">
                  <c:v>308</c:v>
                </c:pt>
                <c:pt idx="1">
                  <c:v>1830</c:v>
                </c:pt>
                <c:pt idx="2">
                  <c:v>54</c:v>
                </c:pt>
              </c:numCache>
            </c:numRef>
          </c:val>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Sheet1!$B$1:$E$1</c:f>
              <c:strCache>
                <c:ptCount val="4"/>
                <c:pt idx="0">
                  <c:v>Europe</c:v>
                </c:pt>
                <c:pt idx="1">
                  <c:v>North America</c:v>
                </c:pt>
                <c:pt idx="2">
                  <c:v>Other</c:v>
                </c:pt>
                <c:pt idx="3">
                  <c:v>.</c:v>
                </c:pt>
              </c:strCache>
            </c:strRef>
          </c:cat>
          <c:val>
            <c:numRef>
              <c:f>Sheet1!$B$3:$D$3</c:f>
              <c:numCache>
                <c:formatCode>General</c:formatCode>
                <c:ptCount val="3"/>
                <c:pt idx="0">
                  <c:v>793</c:v>
                </c:pt>
                <c:pt idx="1">
                  <c:v>1781</c:v>
                </c:pt>
                <c:pt idx="2">
                  <c:v>257</c:v>
                </c:pt>
              </c:numCache>
            </c:numRef>
          </c:val>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Sheet1!$B$4:$D$4</c:f>
              <c:numCache>
                <c:formatCode>General</c:formatCode>
                <c:ptCount val="3"/>
                <c:pt idx="0">
                  <c:v>55</c:v>
                </c:pt>
                <c:pt idx="1">
                  <c:v>273</c:v>
                </c:pt>
                <c:pt idx="2">
                  <c:v>7</c:v>
                </c:pt>
              </c:numCache>
            </c:numRef>
          </c:val>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Sheet1!$B$5:$D$5</c:f>
              <c:numCache>
                <c:formatCode>General</c:formatCode>
                <c:ptCount val="3"/>
                <c:pt idx="0">
                  <c:v>189</c:v>
                </c:pt>
                <c:pt idx="1">
                  <c:v>507</c:v>
                </c:pt>
                <c:pt idx="2">
                  <c:v>43</c:v>
                </c:pt>
              </c:numCache>
            </c:numRef>
          </c:val>
        </c:ser>
        <c:dLbls>
          <c:showLegendKey val="0"/>
          <c:showVal val="0"/>
          <c:showCatName val="0"/>
          <c:showSerName val="0"/>
          <c:showPercent val="0"/>
          <c:showBubbleSize val="0"/>
        </c:dLbls>
        <c:gapWidth val="45"/>
        <c:overlap val="100"/>
        <c:axId val="764593288"/>
        <c:axId val="733623664"/>
      </c:barChart>
      <c:catAx>
        <c:axId val="764593288"/>
        <c:scaling>
          <c:orientation val="minMax"/>
        </c:scaling>
        <c:delete val="1"/>
        <c:axPos val="b"/>
        <c:numFmt formatCode="General" sourceLinked="0"/>
        <c:majorTickMark val="out"/>
        <c:minorTickMark val="none"/>
        <c:tickLblPos val="none"/>
        <c:crossAx val="733623664"/>
        <c:crosses val="autoZero"/>
        <c:auto val="1"/>
        <c:lblAlgn val="ctr"/>
        <c:lblOffset val="100"/>
        <c:noMultiLvlLbl val="0"/>
      </c:catAx>
      <c:valAx>
        <c:axId val="7336236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831157726377953"/>
            </c:manualLayout>
          </c:layout>
          <c:overlay val="0"/>
        </c:title>
        <c:numFmt formatCode="0%" sourceLinked="1"/>
        <c:majorTickMark val="out"/>
        <c:minorTickMark val="none"/>
        <c:tickLblPos val="nextTo"/>
        <c:txPr>
          <a:bodyPr/>
          <a:lstStyle/>
          <a:p>
            <a:pPr>
              <a:defRPr sz="1500" b="1"/>
            </a:pPr>
            <a:endParaRPr lang="en-US"/>
          </a:p>
        </c:txPr>
        <c:crossAx val="764593288"/>
        <c:crosses val="autoZero"/>
        <c:crossBetween val="between"/>
        <c:majorUnit val="0.2"/>
      </c:valAx>
      <c:spPr>
        <a:solidFill>
          <a:srgbClr val="000000"/>
        </a:solidFill>
        <a:ln w="12700">
          <a:solidFill>
            <a:srgbClr val="FFFFFF"/>
          </a:solidFill>
        </a:ln>
      </c:spPr>
    </c:plotArea>
    <c:legend>
      <c:legendPos val="r"/>
      <c:layout>
        <c:manualLayout>
          <c:xMode val="edge"/>
          <c:yMode val="edge"/>
          <c:x val="0.74939802244547027"/>
          <c:y val="0.13591509394659002"/>
          <c:w val="0.22617669019820802"/>
          <c:h val="0.60821276246719169"/>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9152185718164582E-2"/>
          <c:w val="0.85968051006899393"/>
          <c:h val="0.78167161481864644"/>
        </c:manualLayout>
      </c:layout>
      <c:barChart>
        <c:barDir val="col"/>
        <c:grouping val="clustered"/>
        <c:varyColors val="0"/>
        <c:ser>
          <c:idx val="0"/>
          <c:order val="0"/>
          <c:tx>
            <c:strRef>
              <c:f>Sheet1!$B$1</c:f>
              <c:strCache>
                <c:ptCount val="1"/>
                <c:pt idx="0">
                  <c:v>2004-2008</c:v>
                </c:pt>
              </c:strCache>
            </c:strRef>
          </c:tx>
          <c:spPr>
            <a:gradFill flip="none" rotWithShape="1">
              <a:gsLst>
                <a:gs pos="0">
                  <a:srgbClr val="208C03"/>
                </a:gs>
                <a:gs pos="50000">
                  <a:srgbClr val="20F703"/>
                </a:gs>
                <a:gs pos="100000">
                  <a:srgbClr val="208C03"/>
                </a:gs>
              </a:gsLst>
              <a:lin ang="10800000" scaled="1"/>
              <a:tileRect/>
            </a:gradFill>
          </c:spPr>
          <c:invertIfNegative val="0"/>
          <c:dLbls>
            <c:dLbl>
              <c:idx val="2"/>
              <c:layout>
                <c:manualLayout>
                  <c:x val="-1.4749262536873156E-3"/>
                  <c:y val="0.2634021771868801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34.4</c:v>
                </c:pt>
                <c:pt idx="1">
                  <c:v>21.9</c:v>
                </c:pt>
                <c:pt idx="2">
                  <c:v>43.8</c:v>
                </c:pt>
              </c:numCache>
            </c:numRef>
          </c:val>
        </c:ser>
        <c:ser>
          <c:idx val="1"/>
          <c:order val="1"/>
          <c:tx>
            <c:strRef>
              <c:f>Sheet1!$C$1</c:f>
              <c:strCache>
                <c:ptCount val="1"/>
                <c:pt idx="0">
                  <c:v>2009-June 2015</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22.9</c:v>
                </c:pt>
                <c:pt idx="1">
                  <c:v>26.2</c:v>
                </c:pt>
                <c:pt idx="2">
                  <c:v>51</c:v>
                </c:pt>
              </c:numCache>
            </c:numRef>
          </c:val>
        </c:ser>
        <c:dLbls>
          <c:showLegendKey val="0"/>
          <c:showVal val="0"/>
          <c:showCatName val="0"/>
          <c:showSerName val="0"/>
          <c:showPercent val="0"/>
          <c:showBubbleSize val="0"/>
        </c:dLbls>
        <c:gapWidth val="35"/>
        <c:axId val="863265120"/>
        <c:axId val="863264728"/>
      </c:barChart>
      <c:catAx>
        <c:axId val="863265120"/>
        <c:scaling>
          <c:orientation val="minMax"/>
        </c:scaling>
        <c:delete val="0"/>
        <c:axPos val="b"/>
        <c:title>
          <c:tx>
            <c:rich>
              <a:bodyPr/>
              <a:lstStyle/>
              <a:p>
                <a:pPr>
                  <a:defRPr sz="1700"/>
                </a:pPr>
                <a:r>
                  <a:rPr lang="en-US" sz="1700" dirty="0" smtClean="0"/>
                  <a:t>Average number of heart transplants per year</a:t>
                </a:r>
                <a:endParaRPr lang="en-US" sz="1700" dirty="0"/>
              </a:p>
            </c:rich>
          </c:tx>
          <c:layout>
            <c:manualLayout>
              <c:xMode val="edge"/>
              <c:yMode val="edge"/>
              <c:x val="0.21384456367733348"/>
              <c:y val="0.90048663998967338"/>
            </c:manualLayout>
          </c:layout>
          <c:overlay val="0"/>
        </c:title>
        <c:numFmt formatCode="General" sourceLinked="1"/>
        <c:majorTickMark val="out"/>
        <c:minorTickMark val="none"/>
        <c:tickLblPos val="nextTo"/>
        <c:txPr>
          <a:bodyPr rot="0"/>
          <a:lstStyle/>
          <a:p>
            <a:pPr>
              <a:defRPr sz="1500" b="1"/>
            </a:pPr>
            <a:endParaRPr lang="en-US"/>
          </a:p>
        </c:txPr>
        <c:crossAx val="863264728"/>
        <c:crosses val="autoZero"/>
        <c:auto val="1"/>
        <c:lblAlgn val="ctr"/>
        <c:lblOffset val="100"/>
        <c:tickLblSkip val="1"/>
        <c:noMultiLvlLbl val="0"/>
      </c:catAx>
      <c:valAx>
        <c:axId val="863264728"/>
        <c:scaling>
          <c:orientation val="minMax"/>
          <c:max val="60"/>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863265120"/>
        <c:crosses val="autoZero"/>
        <c:crossBetween val="between"/>
        <c:majorUnit val="10"/>
      </c:valAx>
      <c:spPr>
        <a:solidFill>
          <a:schemeClr val="bg2"/>
        </a:solidFill>
        <a:ln>
          <a:solidFill>
            <a:schemeClr val="tx1"/>
          </a:solidFill>
        </a:ln>
      </c:spPr>
    </c:plotArea>
    <c:legend>
      <c:legendPos val="b"/>
      <c:layout>
        <c:manualLayout>
          <c:xMode val="edge"/>
          <c:yMode val="edge"/>
          <c:x val="0.10471976401179942"/>
          <c:y val="4.9537885633148322E-2"/>
          <c:w val="0.39713132650454092"/>
          <c:h val="9.800309797340926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46E-2"/>
          <c:y val="3.6402642466304445E-2"/>
          <c:w val="0.91301769390895049"/>
          <c:h val="0.8621342141554411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12.1212</c:v>
                </c:pt>
                <c:pt idx="1">
                  <c:v>11.5854</c:v>
                </c:pt>
                <c:pt idx="2">
                  <c:v>14.497</c:v>
                </c:pt>
                <c:pt idx="3">
                  <c:v>13.541700000000001</c:v>
                </c:pt>
                <c:pt idx="4">
                  <c:v>21.093800000000002</c:v>
                </c:pt>
                <c:pt idx="5">
                  <c:v>20.634899999999998</c:v>
                </c:pt>
                <c:pt idx="6">
                  <c:v>19.9495</c:v>
                </c:pt>
                <c:pt idx="7">
                  <c:v>23.7852</c:v>
                </c:pt>
                <c:pt idx="8">
                  <c:v>29.285699999999999</c:v>
                </c:pt>
                <c:pt idx="9">
                  <c:v>29.0168</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0">
                  <c:v>0.60606000000000004</c:v>
                </c:pt>
                <c:pt idx="1">
                  <c:v>0.30487999999999998</c:v>
                </c:pt>
                <c:pt idx="2">
                  <c:v>0.88756999999999997</c:v>
                </c:pt>
                <c:pt idx="3">
                  <c:v>1.5625</c:v>
                </c:pt>
                <c:pt idx="4">
                  <c:v>1.0416700000000001</c:v>
                </c:pt>
                <c:pt idx="5">
                  <c:v>1.85185</c:v>
                </c:pt>
                <c:pt idx="6">
                  <c:v>2.2727300000000001</c:v>
                </c:pt>
                <c:pt idx="7">
                  <c:v>2.30179</c:v>
                </c:pt>
                <c:pt idx="8">
                  <c:v>0.71428999999999998</c:v>
                </c:pt>
                <c:pt idx="9">
                  <c:v>0.71941999999999995</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pt idx="0">
                  <c:v>9.3939400000000006</c:v>
                </c:pt>
                <c:pt idx="1">
                  <c:v>9.4512199999999993</c:v>
                </c:pt>
                <c:pt idx="2">
                  <c:v>7.1005900000000004</c:v>
                </c:pt>
                <c:pt idx="3">
                  <c:v>7.2916699999999999</c:v>
                </c:pt>
                <c:pt idx="4">
                  <c:v>7.2916699999999999</c:v>
                </c:pt>
                <c:pt idx="5">
                  <c:v>2.91005</c:v>
                </c:pt>
                <c:pt idx="6">
                  <c:v>4.0404</c:v>
                </c:pt>
                <c:pt idx="7">
                  <c:v>3.5805600000000002</c:v>
                </c:pt>
                <c:pt idx="8">
                  <c:v>4.7618999999999998</c:v>
                </c:pt>
                <c:pt idx="9">
                  <c:v>3.1175099999999998</c:v>
                </c:pt>
              </c:numCache>
            </c:numRef>
          </c:val>
        </c:ser>
        <c:ser>
          <c:idx val="3"/>
          <c:order val="3"/>
          <c:tx>
            <c:strRef>
              <c:f>Sheet1!$E$1</c:f>
              <c:strCache>
                <c:ptCount val="1"/>
                <c:pt idx="0">
                  <c:v>Any</c:v>
                </c:pt>
              </c:strCache>
            </c:strRef>
          </c:tx>
          <c:spPr>
            <a:noFill/>
          </c:spPr>
          <c:invertIfNegative val="0"/>
          <c:dLbls>
            <c:numFmt formatCode="#,##0.0" sourceLinked="0"/>
            <c:spPr>
              <a:solidFill>
                <a:schemeClr val="bg2">
                  <a:alpha val="50000"/>
                </a:schemeClr>
              </a:solidFill>
              <a:ln>
                <a:noFill/>
              </a:ln>
              <a:effectLst/>
            </c:spPr>
            <c:txPr>
              <a:bodyPr anchor="t" anchorCtr="0"/>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Sheet1!$E$2:$E$11</c:f>
              <c:numCache>
                <c:formatCode>General</c:formatCode>
                <c:ptCount val="10"/>
                <c:pt idx="0">
                  <c:v>22.121200000000002</c:v>
                </c:pt>
                <c:pt idx="1">
                  <c:v>21.3415</c:v>
                </c:pt>
                <c:pt idx="2">
                  <c:v>22.485199999999999</c:v>
                </c:pt>
                <c:pt idx="3">
                  <c:v>22.395800000000001</c:v>
                </c:pt>
                <c:pt idx="4">
                  <c:v>29.427099999999999</c:v>
                </c:pt>
                <c:pt idx="5">
                  <c:v>25.396799999999999</c:v>
                </c:pt>
                <c:pt idx="6">
                  <c:v>26.262599999999999</c:v>
                </c:pt>
                <c:pt idx="7">
                  <c:v>29.6675</c:v>
                </c:pt>
                <c:pt idx="8">
                  <c:v>34.761899999999997</c:v>
                </c:pt>
                <c:pt idx="9">
                  <c:v>32.853700000000003</c:v>
                </c:pt>
              </c:numCache>
            </c:numRef>
          </c:val>
        </c:ser>
        <c:dLbls>
          <c:showLegendKey val="0"/>
          <c:showVal val="0"/>
          <c:showCatName val="0"/>
          <c:showSerName val="0"/>
          <c:showPercent val="0"/>
          <c:showBubbleSize val="0"/>
        </c:dLbls>
        <c:gapWidth val="40"/>
        <c:overlap val="100"/>
        <c:axId val="733624448"/>
        <c:axId val="733624840"/>
      </c:barChart>
      <c:catAx>
        <c:axId val="733624448"/>
        <c:scaling>
          <c:orientation val="minMax"/>
        </c:scaling>
        <c:delete val="0"/>
        <c:axPos val="b"/>
        <c:numFmt formatCode="General" sourceLinked="1"/>
        <c:majorTickMark val="out"/>
        <c:minorTickMark val="none"/>
        <c:tickLblPos val="nextTo"/>
        <c:txPr>
          <a:bodyPr/>
          <a:lstStyle/>
          <a:p>
            <a:pPr>
              <a:defRPr sz="1500" b="1"/>
            </a:pPr>
            <a:endParaRPr lang="en-US"/>
          </a:p>
        </c:txPr>
        <c:crossAx val="733624840"/>
        <c:crosses val="autoZero"/>
        <c:auto val="1"/>
        <c:lblAlgn val="ctr"/>
        <c:lblOffset val="100"/>
        <c:noMultiLvlLbl val="0"/>
      </c:catAx>
      <c:valAx>
        <c:axId val="733624840"/>
        <c:scaling>
          <c:orientation val="minMax"/>
          <c:max val="50"/>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733624448"/>
        <c:crosses val="autoZero"/>
        <c:crossBetween val="between"/>
        <c:majorUnit val="10"/>
      </c:valAx>
      <c:spPr>
        <a:solidFill>
          <a:srgbClr val="000000"/>
        </a:solidFill>
        <a:ln>
          <a:solidFill>
            <a:srgbClr val="FFFFFF"/>
          </a:solidFill>
        </a:ln>
      </c:spPr>
    </c:plotArea>
    <c:legend>
      <c:legendPos val="r"/>
      <c:legendEntry>
        <c:idx val="0"/>
        <c:delete val="1"/>
      </c:legendEntry>
      <c:layout>
        <c:manualLayout>
          <c:xMode val="edge"/>
          <c:yMode val="edge"/>
          <c:x val="8.4112815639424382E-2"/>
          <c:y val="5.0490235330753148E-2"/>
          <c:w val="0.45747692098832471"/>
          <c:h val="0.1010645491347479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dLbls>
            <c:dLbl>
              <c:idx val="0"/>
              <c:layout>
                <c:manualLayout>
                  <c:x val="-1.4742284369626281E-3"/>
                  <c:y val="-8.4747987010098322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Any Device (N=778)</c:v>
                </c:pt>
                <c:pt idx="1">
                  <c:v>LVAD (N=459)</c:v>
                </c:pt>
                <c:pt idx="2">
                  <c:v>BIVAD (N=156)</c:v>
                </c:pt>
                <c:pt idx="3">
                  <c:v>ECMO (N=107)</c:v>
                </c:pt>
                <c:pt idx="4">
                  <c:v>VAD+ECMO (N=39)</c:v>
                </c:pt>
                <c:pt idx="5">
                  <c:v>RVAD (N=10)</c:v>
                </c:pt>
                <c:pt idx="6">
                  <c:v>TAH (N=4)</c:v>
                </c:pt>
                <c:pt idx="7">
                  <c:v>Unknown Type (VAD or TAH) (N=2)</c:v>
                </c:pt>
                <c:pt idx="8">
                  <c:v>ECMO+TAH (N=1)</c:v>
                </c:pt>
              </c:strCache>
            </c:strRef>
          </c:cat>
          <c:val>
            <c:numRef>
              <c:f>Sheet1!$B$2:$B$10</c:f>
              <c:numCache>
                <c:formatCode>General</c:formatCode>
                <c:ptCount val="9"/>
                <c:pt idx="0">
                  <c:v>29.638100000000001</c:v>
                </c:pt>
                <c:pt idx="1">
                  <c:v>17.485700000000001</c:v>
                </c:pt>
                <c:pt idx="2">
                  <c:v>5.9428999999999998</c:v>
                </c:pt>
                <c:pt idx="3">
                  <c:v>4.0762</c:v>
                </c:pt>
                <c:pt idx="4">
                  <c:v>1.4857</c:v>
                </c:pt>
                <c:pt idx="5">
                  <c:v>0.38100000000000001</c:v>
                </c:pt>
                <c:pt idx="6">
                  <c:v>0.15240000000000001</c:v>
                </c:pt>
                <c:pt idx="7">
                  <c:v>7.6200000000000004E-2</c:v>
                </c:pt>
                <c:pt idx="8">
                  <c:v>3.8100000000000002E-2</c:v>
                </c:pt>
              </c:numCache>
            </c:numRef>
          </c:val>
        </c:ser>
        <c:dLbls>
          <c:showLegendKey val="0"/>
          <c:showVal val="0"/>
          <c:showCatName val="0"/>
          <c:showSerName val="0"/>
          <c:showPercent val="0"/>
          <c:showBubbleSize val="0"/>
        </c:dLbls>
        <c:gapWidth val="40"/>
        <c:overlap val="-80"/>
        <c:axId val="733625232"/>
        <c:axId val="799040840"/>
      </c:barChart>
      <c:catAx>
        <c:axId val="733625232"/>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799040840"/>
        <c:crosses val="autoZero"/>
        <c:auto val="1"/>
        <c:lblAlgn val="ctr"/>
        <c:lblOffset val="100"/>
        <c:noMultiLvlLbl val="0"/>
      </c:catAx>
      <c:valAx>
        <c:axId val="799040840"/>
        <c:scaling>
          <c:orientation val="minMax"/>
          <c:max val="50"/>
        </c:scaling>
        <c:delete val="0"/>
        <c:axPos val="l"/>
        <c:majorGridlines>
          <c:spPr>
            <a:ln w="6350">
              <a:solidFill>
                <a:schemeClr val="tx1"/>
              </a:solidFill>
              <a:prstDash val="sysDash"/>
            </a:ln>
          </c:spPr>
        </c:majorGridlines>
        <c:title>
          <c:tx>
            <c:rich>
              <a:bodyPr rot="-5400000" vert="horz"/>
              <a:lstStyle/>
              <a:p>
                <a:pPr>
                  <a:defRPr sz="1500"/>
                </a:pPr>
                <a:r>
                  <a:rPr lang="en-US" sz="1500" dirty="0"/>
                  <a:t>% of Patients</a:t>
                </a:r>
              </a:p>
            </c:rich>
          </c:tx>
          <c:layout>
            <c:manualLayout>
              <c:xMode val="edge"/>
              <c:yMode val="edge"/>
              <c:x val="0"/>
              <c:y val="0.29387219866747433"/>
            </c:manualLayout>
          </c:layout>
          <c:overlay val="0"/>
        </c:title>
        <c:numFmt formatCode="General" sourceLinked="1"/>
        <c:majorTickMark val="out"/>
        <c:minorTickMark val="none"/>
        <c:tickLblPos val="nextTo"/>
        <c:txPr>
          <a:bodyPr/>
          <a:lstStyle/>
          <a:p>
            <a:pPr>
              <a:defRPr sz="1500" b="1"/>
            </a:pPr>
            <a:endParaRPr lang="en-US"/>
          </a:p>
        </c:txPr>
        <c:crossAx val="733625232"/>
        <c:crosses val="autoZero"/>
        <c:crossBetween val="between"/>
        <c:majorUnit val="10"/>
      </c:valAx>
      <c:spPr>
        <a:solidFill>
          <a:srgbClr val="000000"/>
        </a:solidFill>
        <a:ln>
          <a:solidFill>
            <a:srgbClr val="FFFFFF"/>
          </a:solidFill>
        </a:ln>
      </c:spPr>
    </c:plotArea>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dPt>
          <c:cat>
            <c:strRef>
              <c:f>Sheet1!$A$2:$A$10</c:f>
              <c:strCache>
                <c:ptCount val="9"/>
                <c:pt idx="0">
                  <c:v>Any Device</c:v>
                </c:pt>
                <c:pt idx="1">
                  <c:v>LVAD</c:v>
                </c:pt>
                <c:pt idx="2">
                  <c:v>BIVAD</c:v>
                </c:pt>
                <c:pt idx="3">
                  <c:v>ECMO</c:v>
                </c:pt>
                <c:pt idx="4">
                  <c:v>VAD+ECMO</c:v>
                </c:pt>
                <c:pt idx="5">
                  <c:v>RVAD</c:v>
                </c:pt>
                <c:pt idx="6">
                  <c:v>TAH</c:v>
                </c:pt>
                <c:pt idx="7">
                  <c:v>Unknown Type (VAD or TAH)</c:v>
                </c:pt>
                <c:pt idx="8">
                  <c:v>ECMO+TAH</c:v>
                </c:pt>
              </c:strCache>
            </c:strRef>
          </c:cat>
          <c:val>
            <c:numRef>
              <c:f>Sheet1!$B$2:$B$10</c:f>
              <c:numCache>
                <c:formatCode>General</c:formatCode>
                <c:ptCount val="9"/>
                <c:pt idx="0">
                  <c:v>47.267800000000001</c:v>
                </c:pt>
                <c:pt idx="1">
                  <c:v>33.151200000000003</c:v>
                </c:pt>
                <c:pt idx="2">
                  <c:v>9.3806999999999992</c:v>
                </c:pt>
                <c:pt idx="3">
                  <c:v>2.5501</c:v>
                </c:pt>
                <c:pt idx="4">
                  <c:v>1.8214999999999999</c:v>
                </c:pt>
                <c:pt idx="5">
                  <c:v>0</c:v>
                </c:pt>
                <c:pt idx="6">
                  <c:v>0.18210000000000001</c:v>
                </c:pt>
                <c:pt idx="7">
                  <c:v>9.11E-2</c:v>
                </c:pt>
                <c:pt idx="8">
                  <c:v>9.11E-2</c:v>
                </c:pt>
              </c:numCache>
            </c:numRef>
          </c:val>
        </c:ser>
        <c:ser>
          <c:idx val="1"/>
          <c:order val="1"/>
          <c:tx>
            <c:strRef>
              <c:f>Sheet1!$C$1</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cat>
            <c:strRef>
              <c:f>Sheet1!$A$2:$A$10</c:f>
              <c:strCache>
                <c:ptCount val="9"/>
                <c:pt idx="0">
                  <c:v>Any Device</c:v>
                </c:pt>
                <c:pt idx="1">
                  <c:v>LVAD</c:v>
                </c:pt>
                <c:pt idx="2">
                  <c:v>BIVAD</c:v>
                </c:pt>
                <c:pt idx="3">
                  <c:v>ECMO</c:v>
                </c:pt>
                <c:pt idx="4">
                  <c:v>VAD+ECMO</c:v>
                </c:pt>
                <c:pt idx="5">
                  <c:v>RVAD</c:v>
                </c:pt>
                <c:pt idx="6">
                  <c:v>TAH</c:v>
                </c:pt>
                <c:pt idx="7">
                  <c:v>Unknown Type (VAD or TAH)</c:v>
                </c:pt>
                <c:pt idx="8">
                  <c:v>ECMO+TAH</c:v>
                </c:pt>
              </c:strCache>
            </c:strRef>
          </c:cat>
          <c:val>
            <c:numRef>
              <c:f>Sheet1!$C$2:$C$10</c:f>
              <c:numCache>
                <c:formatCode>General</c:formatCode>
                <c:ptCount val="9"/>
                <c:pt idx="0">
                  <c:v>16.313400000000001</c:v>
                </c:pt>
                <c:pt idx="1">
                  <c:v>6.1750999999999996</c:v>
                </c:pt>
                <c:pt idx="2">
                  <c:v>2.6728000000000001</c:v>
                </c:pt>
                <c:pt idx="3">
                  <c:v>5.53</c:v>
                </c:pt>
                <c:pt idx="4">
                  <c:v>1.1060000000000001</c:v>
                </c:pt>
                <c:pt idx="5">
                  <c:v>0.6452</c:v>
                </c:pt>
                <c:pt idx="6">
                  <c:v>9.2200000000000004E-2</c:v>
                </c:pt>
                <c:pt idx="7">
                  <c:v>9.2200000000000004E-2</c:v>
                </c:pt>
                <c:pt idx="8">
                  <c:v>0</c:v>
                </c:pt>
              </c:numCache>
            </c:numRef>
          </c:val>
        </c:ser>
        <c:ser>
          <c:idx val="2"/>
          <c:order val="2"/>
          <c:tx>
            <c:strRef>
              <c:f>Sheet1!$D$1</c:f>
              <c:strCache>
                <c:ptCount val="1"/>
                <c:pt idx="0">
                  <c:v>Retransplant</c:v>
                </c:pt>
              </c:strCache>
            </c:strRef>
          </c:tx>
          <c:spPr>
            <a:gradFill>
              <a:gsLst>
                <a:gs pos="0">
                  <a:srgbClr val="C00000"/>
                </a:gs>
                <a:gs pos="50000">
                  <a:srgbClr val="FF0000"/>
                </a:gs>
                <a:gs pos="100000">
                  <a:srgbClr val="C00000"/>
                </a:gs>
              </a:gsLst>
              <a:lin ang="10800000" scaled="0"/>
            </a:gradFill>
          </c:spPr>
          <c:invertIfNegative val="0"/>
          <c:cat>
            <c:strRef>
              <c:f>Sheet1!$A$2:$A$10</c:f>
              <c:strCache>
                <c:ptCount val="9"/>
                <c:pt idx="0">
                  <c:v>Any Device</c:v>
                </c:pt>
                <c:pt idx="1">
                  <c:v>LVAD</c:v>
                </c:pt>
                <c:pt idx="2">
                  <c:v>BIVAD</c:v>
                </c:pt>
                <c:pt idx="3">
                  <c:v>ECMO</c:v>
                </c:pt>
                <c:pt idx="4">
                  <c:v>VAD+ECMO</c:v>
                </c:pt>
                <c:pt idx="5">
                  <c:v>RVAD</c:v>
                </c:pt>
                <c:pt idx="6">
                  <c:v>TAH</c:v>
                </c:pt>
                <c:pt idx="7">
                  <c:v>Unknown Type (VAD or TAH)</c:v>
                </c:pt>
                <c:pt idx="8">
                  <c:v>ECMO+TAH</c:v>
                </c:pt>
              </c:strCache>
            </c:strRef>
          </c:cat>
          <c:val>
            <c:numRef>
              <c:f>Sheet1!$D$2:$D$10</c:f>
              <c:numCache>
                <c:formatCode>General</c:formatCode>
                <c:ptCount val="9"/>
                <c:pt idx="0">
                  <c:v>17.880800000000001</c:v>
                </c:pt>
                <c:pt idx="1">
                  <c:v>2.649</c:v>
                </c:pt>
                <c:pt idx="2">
                  <c:v>8.6092999999999993</c:v>
                </c:pt>
                <c:pt idx="3">
                  <c:v>3.9735</c:v>
                </c:pt>
                <c:pt idx="4">
                  <c:v>1.3245</c:v>
                </c:pt>
                <c:pt idx="5">
                  <c:v>0.6623</c:v>
                </c:pt>
                <c:pt idx="6">
                  <c:v>0.6623</c:v>
                </c:pt>
                <c:pt idx="7">
                  <c:v>0</c:v>
                </c:pt>
                <c:pt idx="8">
                  <c:v>0</c:v>
                </c:pt>
              </c:numCache>
            </c:numRef>
          </c:val>
        </c:ser>
        <c:ser>
          <c:idx val="3"/>
          <c:order val="3"/>
          <c:tx>
            <c:strRef>
              <c:f>Sheet1!$E$1</c:f>
              <c:strCache>
                <c:ptCount val="1"/>
                <c:pt idx="0">
                  <c:v>Other</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c:spPr>
          <c:invertIfNegative val="0"/>
          <c:cat>
            <c:strRef>
              <c:f>Sheet1!$A$2:$A$10</c:f>
              <c:strCache>
                <c:ptCount val="9"/>
                <c:pt idx="0">
                  <c:v>Any Device</c:v>
                </c:pt>
                <c:pt idx="1">
                  <c:v>LVAD</c:v>
                </c:pt>
                <c:pt idx="2">
                  <c:v>BIVAD</c:v>
                </c:pt>
                <c:pt idx="3">
                  <c:v>ECMO</c:v>
                </c:pt>
                <c:pt idx="4">
                  <c:v>VAD+ECMO</c:v>
                </c:pt>
                <c:pt idx="5">
                  <c:v>RVAD</c:v>
                </c:pt>
                <c:pt idx="6">
                  <c:v>TAH</c:v>
                </c:pt>
                <c:pt idx="7">
                  <c:v>Unknown Type (VAD or TAH)</c:v>
                </c:pt>
                <c:pt idx="8">
                  <c:v>ECMO+TAH</c:v>
                </c:pt>
              </c:strCache>
            </c:strRef>
          </c:cat>
          <c:val>
            <c:numRef>
              <c:f>Sheet1!$E$2:$E$10</c:f>
              <c:numCache>
                <c:formatCode>General</c:formatCode>
                <c:ptCount val="9"/>
                <c:pt idx="0">
                  <c:v>18.900300000000001</c:v>
                </c:pt>
                <c:pt idx="1">
                  <c:v>8.2474000000000007</c:v>
                </c:pt>
                <c:pt idx="2">
                  <c:v>3.7801</c:v>
                </c:pt>
                <c:pt idx="3">
                  <c:v>4.4673999999999996</c:v>
                </c:pt>
                <c:pt idx="4">
                  <c:v>1.7181999999999999</c:v>
                </c:pt>
                <c:pt idx="5">
                  <c:v>0.68730000000000002</c:v>
                </c:pt>
                <c:pt idx="6">
                  <c:v>0</c:v>
                </c:pt>
                <c:pt idx="7">
                  <c:v>0</c:v>
                </c:pt>
                <c:pt idx="8">
                  <c:v>0</c:v>
                </c:pt>
              </c:numCache>
            </c:numRef>
          </c:val>
        </c:ser>
        <c:dLbls>
          <c:showLegendKey val="0"/>
          <c:showVal val="0"/>
          <c:showCatName val="0"/>
          <c:showSerName val="0"/>
          <c:showPercent val="0"/>
          <c:showBubbleSize val="0"/>
        </c:dLbls>
        <c:gapWidth val="40"/>
        <c:axId val="799041624"/>
        <c:axId val="799042016"/>
      </c:barChart>
      <c:catAx>
        <c:axId val="799041624"/>
        <c:scaling>
          <c:orientation val="minMax"/>
        </c:scaling>
        <c:delete val="0"/>
        <c:axPos val="b"/>
        <c:numFmt formatCode="General" sourceLinked="0"/>
        <c:majorTickMark val="out"/>
        <c:minorTickMark val="none"/>
        <c:tickLblPos val="nextTo"/>
        <c:txPr>
          <a:bodyPr rot="0" vert="horz"/>
          <a:lstStyle/>
          <a:p>
            <a:pPr>
              <a:defRPr sz="1250" b="1"/>
            </a:pPr>
            <a:endParaRPr lang="en-US"/>
          </a:p>
        </c:txPr>
        <c:crossAx val="799042016"/>
        <c:crosses val="autoZero"/>
        <c:auto val="1"/>
        <c:lblAlgn val="ctr"/>
        <c:lblOffset val="100"/>
        <c:noMultiLvlLbl val="0"/>
      </c:catAx>
      <c:valAx>
        <c:axId val="799042016"/>
        <c:scaling>
          <c:orientation val="minMax"/>
          <c:max val="50"/>
        </c:scaling>
        <c:delete val="0"/>
        <c:axPos val="l"/>
        <c:majorGridlines>
          <c:spPr>
            <a:ln w="6350">
              <a:solidFill>
                <a:schemeClr val="tx1"/>
              </a:solidFill>
              <a:prstDash val="sysDash"/>
            </a:ln>
          </c:spPr>
        </c:majorGridlines>
        <c:title>
          <c:tx>
            <c:rich>
              <a:bodyPr rot="-5400000" vert="horz"/>
              <a:lstStyle/>
              <a:p>
                <a:pPr>
                  <a:defRPr sz="1600"/>
                </a:pPr>
                <a:r>
                  <a:rPr lang="en-US" sz="1600" dirty="0"/>
                  <a:t>% of Patients</a:t>
                </a:r>
              </a:p>
            </c:rich>
          </c:tx>
          <c:layout/>
          <c:overlay val="0"/>
        </c:title>
        <c:numFmt formatCode="General" sourceLinked="1"/>
        <c:majorTickMark val="out"/>
        <c:minorTickMark val="none"/>
        <c:tickLblPos val="nextTo"/>
        <c:txPr>
          <a:bodyPr/>
          <a:lstStyle/>
          <a:p>
            <a:pPr>
              <a:defRPr sz="1500" b="1"/>
            </a:pPr>
            <a:endParaRPr lang="en-US"/>
          </a:p>
        </c:txPr>
        <c:crossAx val="799041624"/>
        <c:crosses val="autoZero"/>
        <c:crossBetween val="between"/>
        <c:majorUnit val="10"/>
      </c:valAx>
      <c:spPr>
        <a:solidFill>
          <a:srgbClr val="000000"/>
        </a:solidFill>
        <a:ln>
          <a:solidFill>
            <a:srgbClr val="FFFFFF"/>
          </a:solidFill>
        </a:ln>
      </c:spPr>
    </c:plotArea>
    <c:legend>
      <c:legendPos val="r"/>
      <c:layout>
        <c:manualLayout>
          <c:xMode val="edge"/>
          <c:yMode val="edge"/>
          <c:x val="0.30192890759344732"/>
          <c:y val="5.6248132444982848E-2"/>
          <c:w val="0.57724748846049401"/>
          <c:h val="9.838239450837875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4953810077019065"/>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15.0131</c:v>
                </c:pt>
                <c:pt idx="1">
                  <c:v>29.0792</c:v>
                </c:pt>
                <c:pt idx="2">
                  <c:v>26.6129</c:v>
                </c:pt>
                <c:pt idx="3">
                  <c:v>27.304099999999998</c:v>
                </c:pt>
              </c:numCache>
            </c:numRef>
          </c:val>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1.69713</c:v>
                </c:pt>
                <c:pt idx="1">
                  <c:v>1.7770600000000001</c:v>
                </c:pt>
                <c:pt idx="2">
                  <c:v>2.1505399999999999</c:v>
                </c:pt>
                <c:pt idx="3">
                  <c:v>0.92166000000000003</c:v>
                </c:pt>
              </c:numCache>
            </c:numRef>
          </c:val>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6.0052199999999996</c:v>
                </c:pt>
                <c:pt idx="1">
                  <c:v>4.0387700000000004</c:v>
                </c:pt>
                <c:pt idx="2">
                  <c:v>2.9569899999999998</c:v>
                </c:pt>
                <c:pt idx="3">
                  <c:v>2.8801800000000002</c:v>
                </c:pt>
              </c:numCache>
            </c:numRef>
          </c:val>
        </c:ser>
        <c:ser>
          <c:idx val="3"/>
          <c:order val="3"/>
          <c:tx>
            <c:strRef>
              <c:f>Sheet1!$E$1</c:f>
              <c:strCache>
                <c:ptCount val="1"/>
                <c:pt idx="0">
                  <c:v>Any</c:v>
                </c:pt>
              </c:strCache>
            </c:strRef>
          </c:tx>
          <c:spPr>
            <a:noFill/>
          </c:spPr>
          <c:invertIfNegative val="0"/>
          <c:dLbls>
            <c:dLbl>
              <c:idx val="1"/>
              <c:layout>
                <c:manualLayout>
                  <c:x val="1.4367816091954023E-3"/>
                  <c:y val="0.2116561249515941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8958050502307905E-3"/>
                  <c:y val="0.18401196672450001"/>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5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&lt;1</c:v>
                </c:pt>
                <c:pt idx="1">
                  <c:v>1-5</c:v>
                </c:pt>
                <c:pt idx="2">
                  <c:v>6-10</c:v>
                </c:pt>
                <c:pt idx="3">
                  <c:v>11-17</c:v>
                </c:pt>
              </c:strCache>
            </c:strRef>
          </c:cat>
          <c:val>
            <c:numRef>
              <c:f>Sheet1!$E$2:$E$5</c:f>
              <c:numCache>
                <c:formatCode>General</c:formatCode>
                <c:ptCount val="4"/>
                <c:pt idx="0">
                  <c:v>22.715399999999999</c:v>
                </c:pt>
                <c:pt idx="1">
                  <c:v>34.895000000000003</c:v>
                </c:pt>
                <c:pt idx="2">
                  <c:v>31.720400000000001</c:v>
                </c:pt>
                <c:pt idx="3">
                  <c:v>31.106000000000002</c:v>
                </c:pt>
              </c:numCache>
            </c:numRef>
          </c:val>
        </c:ser>
        <c:dLbls>
          <c:showLegendKey val="0"/>
          <c:showVal val="0"/>
          <c:showCatName val="0"/>
          <c:showSerName val="0"/>
          <c:showPercent val="0"/>
          <c:showBubbleSize val="0"/>
        </c:dLbls>
        <c:gapWidth val="40"/>
        <c:overlap val="100"/>
        <c:axId val="859414808"/>
        <c:axId val="859415200"/>
      </c:barChart>
      <c:catAx>
        <c:axId val="859414808"/>
        <c:scaling>
          <c:orientation val="minMax"/>
        </c:scaling>
        <c:delete val="0"/>
        <c:axPos val="b"/>
        <c:title>
          <c:tx>
            <c:rich>
              <a:bodyPr/>
              <a:lstStyle/>
              <a:p>
                <a:pPr>
                  <a:defRPr sz="1700"/>
                </a:pPr>
                <a:r>
                  <a:rPr lang="en-US" sz="1700" dirty="0" smtClean="0"/>
                  <a:t>Age Group</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59415200"/>
        <c:crosses val="autoZero"/>
        <c:auto val="1"/>
        <c:lblAlgn val="ctr"/>
        <c:lblOffset val="100"/>
        <c:noMultiLvlLbl val="0"/>
      </c:catAx>
      <c:valAx>
        <c:axId val="859415200"/>
        <c:scaling>
          <c:orientation val="minMax"/>
          <c:max val="50"/>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General" sourceLinked="1"/>
        <c:majorTickMark val="out"/>
        <c:minorTickMark val="none"/>
        <c:tickLblPos val="nextTo"/>
        <c:txPr>
          <a:bodyPr/>
          <a:lstStyle/>
          <a:p>
            <a:pPr>
              <a:defRPr sz="1500" b="1"/>
            </a:pPr>
            <a:endParaRPr lang="en-US"/>
          </a:p>
        </c:txPr>
        <c:crossAx val="859414808"/>
        <c:crosses val="autoZero"/>
        <c:crossBetween val="between"/>
        <c:majorUnit val="10"/>
      </c:valAx>
      <c:spPr>
        <a:solidFill>
          <a:srgbClr val="000000"/>
        </a:solidFill>
        <a:ln>
          <a:solidFill>
            <a:srgbClr val="FFFFFF"/>
          </a:solidFill>
        </a:ln>
      </c:spPr>
    </c:plotArea>
    <c:legend>
      <c:legendPos val="r"/>
      <c:legendEntry>
        <c:idx val="0"/>
        <c:delete val="1"/>
      </c:legendEntry>
      <c:layout>
        <c:manualLayout>
          <c:xMode val="edge"/>
          <c:yMode val="edge"/>
          <c:x val="0.18756109150149336"/>
          <c:y val="5.0490297319392446E-2"/>
          <c:w val="0.68161485202280747"/>
          <c:h val="8.0827417064670198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602114554229108"/>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79.347800000000007</c:v>
                </c:pt>
                <c:pt idx="1">
                  <c:v>77.666700000000006</c:v>
                </c:pt>
                <c:pt idx="2">
                  <c:v>86.054400000000001</c:v>
                </c:pt>
                <c:pt idx="3">
                  <c:v>77.709000000000003</c:v>
                </c:pt>
                <c:pt idx="4">
                  <c:v>72.303200000000004</c:v>
                </c:pt>
                <c:pt idx="5">
                  <c:v>70.642200000000003</c:v>
                </c:pt>
                <c:pt idx="6">
                  <c:v>72.066999999999993</c:v>
                </c:pt>
                <c:pt idx="7">
                  <c:v>68.141599999999997</c:v>
                </c:pt>
                <c:pt idx="8">
                  <c:v>74.456500000000005</c:v>
                </c:pt>
                <c:pt idx="9">
                  <c:v>68.684200000000004</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0">
                  <c:v>7.2464000000000004</c:v>
                </c:pt>
                <c:pt idx="1">
                  <c:v>9.6667000000000005</c:v>
                </c:pt>
                <c:pt idx="2">
                  <c:v>6.1223999999999998</c:v>
                </c:pt>
                <c:pt idx="3">
                  <c:v>9.2879000000000005</c:v>
                </c:pt>
                <c:pt idx="4">
                  <c:v>13.7026</c:v>
                </c:pt>
                <c:pt idx="5">
                  <c:v>14.373100000000001</c:v>
                </c:pt>
                <c:pt idx="6">
                  <c:v>13.4078</c:v>
                </c:pt>
                <c:pt idx="7">
                  <c:v>12.0944</c:v>
                </c:pt>
                <c:pt idx="8">
                  <c:v>11.684799999999999</c:v>
                </c:pt>
                <c:pt idx="9">
                  <c:v>16.578900000000001</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pt idx="0">
                  <c:v>6.1593999999999998</c:v>
                </c:pt>
                <c:pt idx="1">
                  <c:v>6.6666999999999996</c:v>
                </c:pt>
                <c:pt idx="2">
                  <c:v>4.7618999999999998</c:v>
                </c:pt>
                <c:pt idx="3">
                  <c:v>6.8110999999999997</c:v>
                </c:pt>
                <c:pt idx="4">
                  <c:v>8.7463999999999995</c:v>
                </c:pt>
                <c:pt idx="5">
                  <c:v>8.8684999999999992</c:v>
                </c:pt>
                <c:pt idx="6">
                  <c:v>9.7765000000000004</c:v>
                </c:pt>
                <c:pt idx="7">
                  <c:v>12.6844</c:v>
                </c:pt>
                <c:pt idx="8">
                  <c:v>7.3369999999999997</c:v>
                </c:pt>
                <c:pt idx="9">
                  <c:v>10.7895</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Sheet1!$E$2:$E$11</c:f>
              <c:numCache>
                <c:formatCode>General</c:formatCode>
                <c:ptCount val="10"/>
                <c:pt idx="0">
                  <c:v>7.2463800000000003</c:v>
                </c:pt>
                <c:pt idx="1">
                  <c:v>6</c:v>
                </c:pt>
                <c:pt idx="2">
                  <c:v>3.0612200000000001</c:v>
                </c:pt>
                <c:pt idx="3">
                  <c:v>6.1919500000000003</c:v>
                </c:pt>
                <c:pt idx="4">
                  <c:v>5.2478100000000003</c:v>
                </c:pt>
                <c:pt idx="5">
                  <c:v>6.1162099999999997</c:v>
                </c:pt>
                <c:pt idx="6">
                  <c:v>4.7485999999999997</c:v>
                </c:pt>
                <c:pt idx="7">
                  <c:v>7.07965</c:v>
                </c:pt>
                <c:pt idx="8">
                  <c:v>6.5217400000000003</c:v>
                </c:pt>
                <c:pt idx="9">
                  <c:v>3.9473699999999998</c:v>
                </c:pt>
              </c:numCache>
            </c:numRef>
          </c:val>
        </c:ser>
        <c:dLbls>
          <c:showLegendKey val="0"/>
          <c:showVal val="0"/>
          <c:showCatName val="0"/>
          <c:showSerName val="0"/>
          <c:showPercent val="0"/>
          <c:showBubbleSize val="0"/>
        </c:dLbls>
        <c:gapWidth val="40"/>
        <c:overlap val="100"/>
        <c:axId val="859415984"/>
        <c:axId val="859416376"/>
      </c:barChart>
      <c:catAx>
        <c:axId val="859415984"/>
        <c:scaling>
          <c:orientation val="minMax"/>
        </c:scaling>
        <c:delete val="0"/>
        <c:axPos val="b"/>
        <c:numFmt formatCode="General" sourceLinked="1"/>
        <c:majorTickMark val="out"/>
        <c:minorTickMark val="none"/>
        <c:tickLblPos val="nextTo"/>
        <c:txPr>
          <a:bodyPr/>
          <a:lstStyle/>
          <a:p>
            <a:pPr>
              <a:defRPr sz="1500" b="1"/>
            </a:pPr>
            <a:endParaRPr lang="en-US"/>
          </a:p>
        </c:txPr>
        <c:crossAx val="859416376"/>
        <c:crosses val="autoZero"/>
        <c:auto val="1"/>
        <c:lblAlgn val="ctr"/>
        <c:lblOffset val="100"/>
        <c:noMultiLvlLbl val="0"/>
      </c:catAx>
      <c:valAx>
        <c:axId val="85941637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859415984"/>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80.650199999999998</c:v>
                </c:pt>
                <c:pt idx="1">
                  <c:v>68.080799999999996</c:v>
                </c:pt>
                <c:pt idx="2">
                  <c:v>62.828899999999997</c:v>
                </c:pt>
                <c:pt idx="3">
                  <c:v>67.866699999999994</c:v>
                </c:pt>
              </c:numCache>
            </c:numRef>
          </c:val>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10.835900000000001</c:v>
                </c:pt>
                <c:pt idx="1">
                  <c:v>15.5556</c:v>
                </c:pt>
                <c:pt idx="2">
                  <c:v>14.1447</c:v>
                </c:pt>
                <c:pt idx="3">
                  <c:v>14.8</c:v>
                </c:pt>
              </c:numCache>
            </c:numRef>
          </c:val>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4.6440000000000001</c:v>
                </c:pt>
                <c:pt idx="1">
                  <c:v>10.101000000000001</c:v>
                </c:pt>
                <c:pt idx="2">
                  <c:v>14.8026</c:v>
                </c:pt>
                <c:pt idx="3">
                  <c:v>11.8667</c:v>
                </c:pt>
              </c:numCache>
            </c:numRef>
          </c:val>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&lt;1</c:v>
                </c:pt>
                <c:pt idx="1">
                  <c:v>1-5</c:v>
                </c:pt>
                <c:pt idx="2">
                  <c:v>6-10</c:v>
                </c:pt>
                <c:pt idx="3">
                  <c:v>11-17</c:v>
                </c:pt>
              </c:strCache>
            </c:strRef>
          </c:cat>
          <c:val>
            <c:numRef>
              <c:f>Sheet1!$E$2:$E$5</c:f>
              <c:numCache>
                <c:formatCode>General</c:formatCode>
                <c:ptCount val="4"/>
                <c:pt idx="0">
                  <c:v>3.8699699999999999</c:v>
                </c:pt>
                <c:pt idx="1">
                  <c:v>6.2626299999999997</c:v>
                </c:pt>
                <c:pt idx="2">
                  <c:v>8.2236799999999999</c:v>
                </c:pt>
                <c:pt idx="3">
                  <c:v>5.4666699999999997</c:v>
                </c:pt>
              </c:numCache>
            </c:numRef>
          </c:val>
        </c:ser>
        <c:dLbls>
          <c:showLegendKey val="0"/>
          <c:showVal val="0"/>
          <c:showCatName val="0"/>
          <c:showSerName val="0"/>
          <c:showPercent val="0"/>
          <c:showBubbleSize val="0"/>
        </c:dLbls>
        <c:gapWidth val="40"/>
        <c:overlap val="100"/>
        <c:axId val="581578152"/>
        <c:axId val="581578544"/>
      </c:barChart>
      <c:catAx>
        <c:axId val="581578152"/>
        <c:scaling>
          <c:orientation val="minMax"/>
        </c:scaling>
        <c:delete val="0"/>
        <c:axPos val="b"/>
        <c:title>
          <c:tx>
            <c:rich>
              <a:bodyPr/>
              <a:lstStyle/>
              <a:p>
                <a:pPr>
                  <a:defRPr sz="1700"/>
                </a:pPr>
                <a:r>
                  <a:rPr lang="en-US" sz="1700" dirty="0" smtClean="0"/>
                  <a:t>Age Group</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581578544"/>
        <c:crosses val="autoZero"/>
        <c:auto val="1"/>
        <c:lblAlgn val="ctr"/>
        <c:lblOffset val="100"/>
        <c:noMultiLvlLbl val="0"/>
      </c:catAx>
      <c:valAx>
        <c:axId val="5815785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a:t>% of Patients</a:t>
                </a:r>
              </a:p>
            </c:rich>
          </c:tx>
          <c:layout/>
          <c:overlay val="0"/>
        </c:title>
        <c:numFmt formatCode="0%" sourceLinked="1"/>
        <c:majorTickMark val="out"/>
        <c:minorTickMark val="none"/>
        <c:tickLblPos val="nextTo"/>
        <c:txPr>
          <a:bodyPr/>
          <a:lstStyle/>
          <a:p>
            <a:pPr>
              <a:defRPr sz="1500" b="1"/>
            </a:pPr>
            <a:endParaRPr lang="en-US"/>
          </a:p>
        </c:txPr>
        <c:crossAx val="581578152"/>
        <c:crosses val="autoZero"/>
        <c:crossBetween val="between"/>
        <c:majorUnit val="0.2"/>
      </c:valAx>
      <c:spPr>
        <a:solidFill>
          <a:srgbClr val="000000"/>
        </a:solidFill>
        <a:ln>
          <a:solidFill>
            <a:srgbClr val="FFFFFF"/>
          </a:solidFill>
        </a:ln>
      </c:spPr>
    </c:plotArea>
    <c:legend>
      <c:legendPos val="t"/>
      <c:layout>
        <c:manualLayout>
          <c:xMode val="edge"/>
          <c:yMode val="edge"/>
          <c:x val="0.22485564304461717"/>
          <c:y val="1.6129032258064523E-2"/>
          <c:w val="0.55890940356594065"/>
          <c:h val="6.073194479722293E-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2,944)</c:v>
                </c:pt>
              </c:strCache>
            </c:strRef>
          </c:tx>
          <c:spPr>
            <a:ln w="41275">
              <a:solidFill>
                <a:srgbClr val="CCCCFF"/>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Sheet1!$B$2:$B$39</c:f>
              <c:numCache>
                <c:formatCode>General</c:formatCode>
                <c:ptCount val="38"/>
                <c:pt idx="0">
                  <c:v>100</c:v>
                </c:pt>
                <c:pt idx="1">
                  <c:v>87.774000000000001</c:v>
                </c:pt>
                <c:pt idx="2">
                  <c:v>84.831000000000003</c:v>
                </c:pt>
                <c:pt idx="3">
                  <c:v>82.947000000000003</c:v>
                </c:pt>
                <c:pt idx="4">
                  <c:v>82.141999999999996</c:v>
                </c:pt>
                <c:pt idx="5">
                  <c:v>81.334000000000003</c:v>
                </c:pt>
                <c:pt idx="6">
                  <c:v>80.771000000000001</c:v>
                </c:pt>
                <c:pt idx="7">
                  <c:v>80.241</c:v>
                </c:pt>
                <c:pt idx="8">
                  <c:v>79.745000000000005</c:v>
                </c:pt>
                <c:pt idx="9">
                  <c:v>79.177999999999997</c:v>
                </c:pt>
                <c:pt idx="10">
                  <c:v>78.858999999999995</c:v>
                </c:pt>
                <c:pt idx="11">
                  <c:v>78.254000000000005</c:v>
                </c:pt>
                <c:pt idx="12">
                  <c:v>77.968000000000004</c:v>
                </c:pt>
                <c:pt idx="13">
                  <c:v>74.706999999999994</c:v>
                </c:pt>
                <c:pt idx="14">
                  <c:v>72.510999999999996</c:v>
                </c:pt>
                <c:pt idx="15">
                  <c:v>70.507999999999996</c:v>
                </c:pt>
                <c:pt idx="16">
                  <c:v>69.165000000000006</c:v>
                </c:pt>
                <c:pt idx="17">
                  <c:v>68.155000000000001</c:v>
                </c:pt>
                <c:pt idx="18">
                  <c:v>66.697000000000003</c:v>
                </c:pt>
                <c:pt idx="19">
                  <c:v>65.165000000000006</c:v>
                </c:pt>
                <c:pt idx="20">
                  <c:v>64.406999999999996</c:v>
                </c:pt>
                <c:pt idx="21">
                  <c:v>62.718000000000004</c:v>
                </c:pt>
                <c:pt idx="22">
                  <c:v>62.125</c:v>
                </c:pt>
                <c:pt idx="23">
                  <c:v>61.097000000000001</c:v>
                </c:pt>
                <c:pt idx="24">
                  <c:v>60.259</c:v>
                </c:pt>
                <c:pt idx="25">
                  <c:v>58.765999999999998</c:v>
                </c:pt>
                <c:pt idx="26">
                  <c:v>57.878</c:v>
                </c:pt>
                <c:pt idx="27">
                  <c:v>57.051000000000002</c:v>
                </c:pt>
                <c:pt idx="28">
                  <c:v>56.290999999999997</c:v>
                </c:pt>
                <c:pt idx="29">
                  <c:v>55.241999999999997</c:v>
                </c:pt>
                <c:pt idx="30">
                  <c:v>53.58</c:v>
                </c:pt>
                <c:pt idx="31">
                  <c:v>52.328000000000003</c:v>
                </c:pt>
                <c:pt idx="32">
                  <c:v>49.774000000000001</c:v>
                </c:pt>
                <c:pt idx="33">
                  <c:v>47.719000000000001</c:v>
                </c:pt>
                <c:pt idx="34">
                  <c:v>46.603000000000002</c:v>
                </c:pt>
                <c:pt idx="35">
                  <c:v>43.738999999999997</c:v>
                </c:pt>
                <c:pt idx="36">
                  <c:v>40.15</c:v>
                </c:pt>
                <c:pt idx="37">
                  <c:v>0</c:v>
                </c:pt>
              </c:numCache>
            </c:numRef>
          </c:yVal>
          <c:smooth val="0"/>
        </c:ser>
        <c:ser>
          <c:idx val="1"/>
          <c:order val="1"/>
          <c:tx>
            <c:strRef>
              <c:f>Sheet1!$C$1</c:f>
              <c:strCache>
                <c:ptCount val="1"/>
                <c:pt idx="0">
                  <c:v>1-5 Years (N = 2,720)</c:v>
                </c:pt>
              </c:strCache>
            </c:strRef>
          </c:tx>
          <c:spPr>
            <a:ln w="41275">
              <a:solidFill>
                <a:srgbClr val="FFFF00"/>
              </a:solidFill>
              <a:prstDash val="solid"/>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Sheet1!$C$2:$C$39</c:f>
              <c:numCache>
                <c:formatCode>General</c:formatCode>
                <c:ptCount val="38"/>
                <c:pt idx="0">
                  <c:v>100</c:v>
                </c:pt>
                <c:pt idx="1">
                  <c:v>91.694000000000003</c:v>
                </c:pt>
                <c:pt idx="2">
                  <c:v>89.358999999999995</c:v>
                </c:pt>
                <c:pt idx="3">
                  <c:v>88.486000000000004</c:v>
                </c:pt>
                <c:pt idx="4">
                  <c:v>87.799000000000007</c:v>
                </c:pt>
                <c:pt idx="5">
                  <c:v>86.843000000000004</c:v>
                </c:pt>
                <c:pt idx="6">
                  <c:v>86.19</c:v>
                </c:pt>
                <c:pt idx="7">
                  <c:v>85.727999999999994</c:v>
                </c:pt>
                <c:pt idx="8">
                  <c:v>85.418999999999997</c:v>
                </c:pt>
                <c:pt idx="9">
                  <c:v>84.994</c:v>
                </c:pt>
                <c:pt idx="10">
                  <c:v>84.491</c:v>
                </c:pt>
                <c:pt idx="11">
                  <c:v>84.257000000000005</c:v>
                </c:pt>
                <c:pt idx="12">
                  <c:v>84.022000000000006</c:v>
                </c:pt>
                <c:pt idx="13">
                  <c:v>81.17</c:v>
                </c:pt>
                <c:pt idx="14">
                  <c:v>78.954999999999998</c:v>
                </c:pt>
                <c:pt idx="15">
                  <c:v>76.834000000000003</c:v>
                </c:pt>
                <c:pt idx="16">
                  <c:v>74.518000000000001</c:v>
                </c:pt>
                <c:pt idx="17">
                  <c:v>72.817999999999998</c:v>
                </c:pt>
                <c:pt idx="18">
                  <c:v>71.875</c:v>
                </c:pt>
                <c:pt idx="19">
                  <c:v>70.397000000000006</c:v>
                </c:pt>
                <c:pt idx="20">
                  <c:v>68.352000000000004</c:v>
                </c:pt>
                <c:pt idx="21">
                  <c:v>66.789000000000001</c:v>
                </c:pt>
                <c:pt idx="22">
                  <c:v>65.316000000000003</c:v>
                </c:pt>
                <c:pt idx="23">
                  <c:v>63.902999999999999</c:v>
                </c:pt>
                <c:pt idx="24">
                  <c:v>61.698999999999998</c:v>
                </c:pt>
                <c:pt idx="25">
                  <c:v>59.503999999999998</c:v>
                </c:pt>
                <c:pt idx="26">
                  <c:v>57.281999999999996</c:v>
                </c:pt>
                <c:pt idx="27">
                  <c:v>54.682000000000002</c:v>
                </c:pt>
                <c:pt idx="28">
                  <c:v>52.470999999999997</c:v>
                </c:pt>
                <c:pt idx="29">
                  <c:v>50.203000000000003</c:v>
                </c:pt>
                <c:pt idx="30">
                  <c:v>48.055999999999997</c:v>
                </c:pt>
                <c:pt idx="31">
                  <c:v>45.874000000000002</c:v>
                </c:pt>
                <c:pt idx="32">
                  <c:v>43.357999999999997</c:v>
                </c:pt>
                <c:pt idx="33">
                  <c:v>40.29</c:v>
                </c:pt>
                <c:pt idx="34">
                  <c:v>37.58</c:v>
                </c:pt>
                <c:pt idx="35">
                  <c:v>35.676000000000002</c:v>
                </c:pt>
                <c:pt idx="36">
                  <c:v>34.19</c:v>
                </c:pt>
                <c:pt idx="37">
                  <c:v>31.748000000000001</c:v>
                </c:pt>
              </c:numCache>
            </c:numRef>
          </c:yVal>
          <c:smooth val="0"/>
        </c:ser>
        <c:ser>
          <c:idx val="2"/>
          <c:order val="2"/>
          <c:tx>
            <c:strRef>
              <c:f>Sheet1!$D$1</c:f>
              <c:strCache>
                <c:ptCount val="1"/>
                <c:pt idx="0">
                  <c:v>6-10 Years (N = 1,743)</c:v>
                </c:pt>
              </c:strCache>
            </c:strRef>
          </c:tx>
          <c:spPr>
            <a:ln w="41275">
              <a:solidFill>
                <a:srgbClr val="FF000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Sheet1!$D$2:$D$39</c:f>
              <c:numCache>
                <c:formatCode>General</c:formatCode>
                <c:ptCount val="38"/>
                <c:pt idx="0">
                  <c:v>100</c:v>
                </c:pt>
                <c:pt idx="1">
                  <c:v>91.581000000000003</c:v>
                </c:pt>
                <c:pt idx="2">
                  <c:v>90.465999999999994</c:v>
                </c:pt>
                <c:pt idx="3">
                  <c:v>89.697000000000003</c:v>
                </c:pt>
                <c:pt idx="4">
                  <c:v>89.283000000000001</c:v>
                </c:pt>
                <c:pt idx="5">
                  <c:v>88.866</c:v>
                </c:pt>
                <c:pt idx="6">
                  <c:v>88.388999999999996</c:v>
                </c:pt>
                <c:pt idx="7">
                  <c:v>88.150999999999996</c:v>
                </c:pt>
                <c:pt idx="8">
                  <c:v>87.852000000000004</c:v>
                </c:pt>
                <c:pt idx="9">
                  <c:v>87.613</c:v>
                </c:pt>
                <c:pt idx="10">
                  <c:v>87.373000000000005</c:v>
                </c:pt>
                <c:pt idx="11">
                  <c:v>87.013000000000005</c:v>
                </c:pt>
                <c:pt idx="12">
                  <c:v>86.893000000000001</c:v>
                </c:pt>
                <c:pt idx="13">
                  <c:v>84.328999999999994</c:v>
                </c:pt>
                <c:pt idx="14">
                  <c:v>82.366</c:v>
                </c:pt>
                <c:pt idx="15">
                  <c:v>80.158000000000001</c:v>
                </c:pt>
                <c:pt idx="16">
                  <c:v>78.09</c:v>
                </c:pt>
                <c:pt idx="17">
                  <c:v>76.099999999999994</c:v>
                </c:pt>
                <c:pt idx="18">
                  <c:v>73.52</c:v>
                </c:pt>
                <c:pt idx="19">
                  <c:v>71.006</c:v>
                </c:pt>
                <c:pt idx="20">
                  <c:v>67.867000000000004</c:v>
                </c:pt>
                <c:pt idx="21">
                  <c:v>64.909000000000006</c:v>
                </c:pt>
                <c:pt idx="22">
                  <c:v>61.564</c:v>
                </c:pt>
                <c:pt idx="23">
                  <c:v>56.850999999999999</c:v>
                </c:pt>
                <c:pt idx="24">
                  <c:v>52.918999999999997</c:v>
                </c:pt>
                <c:pt idx="25">
                  <c:v>50.082000000000001</c:v>
                </c:pt>
                <c:pt idx="26">
                  <c:v>48.021999999999998</c:v>
                </c:pt>
                <c:pt idx="27">
                  <c:v>45.393999999999998</c:v>
                </c:pt>
                <c:pt idx="28">
                  <c:v>42.216000000000001</c:v>
                </c:pt>
                <c:pt idx="29">
                  <c:v>39.587000000000003</c:v>
                </c:pt>
                <c:pt idx="30">
                  <c:v>37.615000000000002</c:v>
                </c:pt>
                <c:pt idx="31">
                  <c:v>35.417000000000002</c:v>
                </c:pt>
                <c:pt idx="32">
                  <c:v>35.417000000000002</c:v>
                </c:pt>
                <c:pt idx="33">
                  <c:v>34.509</c:v>
                </c:pt>
                <c:pt idx="34">
                  <c:v>34.509</c:v>
                </c:pt>
                <c:pt idx="35">
                  <c:v>34.509</c:v>
                </c:pt>
                <c:pt idx="36">
                  <c:v>32.692999999999998</c:v>
                </c:pt>
                <c:pt idx="37">
                  <c:v>0</c:v>
                </c:pt>
              </c:numCache>
            </c:numRef>
          </c:yVal>
          <c:smooth val="0"/>
        </c:ser>
        <c:ser>
          <c:idx val="3"/>
          <c:order val="3"/>
          <c:tx>
            <c:strRef>
              <c:f>Sheet1!$E$1</c:f>
              <c:strCache>
                <c:ptCount val="1"/>
                <c:pt idx="0">
                  <c:v>11-17 Years (N = 4,684)</c:v>
                </c:pt>
              </c:strCache>
            </c:strRef>
          </c:tx>
          <c:spPr>
            <a:ln w="41275">
              <a:solidFill>
                <a:srgbClr val="00FF00"/>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Sheet1!$E$2:$E$39</c:f>
              <c:numCache>
                <c:formatCode>General</c:formatCode>
                <c:ptCount val="38"/>
                <c:pt idx="0">
                  <c:v>100</c:v>
                </c:pt>
                <c:pt idx="1">
                  <c:v>93.105999999999995</c:v>
                </c:pt>
                <c:pt idx="2">
                  <c:v>91.747</c:v>
                </c:pt>
                <c:pt idx="3">
                  <c:v>90.997</c:v>
                </c:pt>
                <c:pt idx="4">
                  <c:v>90.355000000000004</c:v>
                </c:pt>
                <c:pt idx="5">
                  <c:v>89.822999999999993</c:v>
                </c:pt>
                <c:pt idx="6">
                  <c:v>89.29</c:v>
                </c:pt>
                <c:pt idx="7">
                  <c:v>88.778000000000006</c:v>
                </c:pt>
                <c:pt idx="8">
                  <c:v>88.376000000000005</c:v>
                </c:pt>
                <c:pt idx="9">
                  <c:v>87.974999999999994</c:v>
                </c:pt>
                <c:pt idx="10">
                  <c:v>87.661000000000001</c:v>
                </c:pt>
                <c:pt idx="11">
                  <c:v>87.302999999999997</c:v>
                </c:pt>
                <c:pt idx="12">
                  <c:v>87.031999999999996</c:v>
                </c:pt>
                <c:pt idx="13">
                  <c:v>83.415000000000006</c:v>
                </c:pt>
                <c:pt idx="14">
                  <c:v>80.084000000000003</c:v>
                </c:pt>
                <c:pt idx="15">
                  <c:v>76.754000000000005</c:v>
                </c:pt>
                <c:pt idx="16">
                  <c:v>73.099000000000004</c:v>
                </c:pt>
                <c:pt idx="17">
                  <c:v>69.576999999999998</c:v>
                </c:pt>
                <c:pt idx="18">
                  <c:v>65.575999999999993</c:v>
                </c:pt>
                <c:pt idx="19">
                  <c:v>62.228999999999999</c:v>
                </c:pt>
                <c:pt idx="20">
                  <c:v>59.186999999999998</c:v>
                </c:pt>
                <c:pt idx="21">
                  <c:v>56.276000000000003</c:v>
                </c:pt>
                <c:pt idx="22">
                  <c:v>53.69</c:v>
                </c:pt>
                <c:pt idx="23">
                  <c:v>51.570999999999998</c:v>
                </c:pt>
                <c:pt idx="24">
                  <c:v>49.222000000000001</c:v>
                </c:pt>
                <c:pt idx="25">
                  <c:v>46.98</c:v>
                </c:pt>
                <c:pt idx="26">
                  <c:v>45.085999999999999</c:v>
                </c:pt>
                <c:pt idx="27">
                  <c:v>42.906999999999996</c:v>
                </c:pt>
                <c:pt idx="28">
                  <c:v>40.365000000000002</c:v>
                </c:pt>
                <c:pt idx="29">
                  <c:v>39.576999999999998</c:v>
                </c:pt>
                <c:pt idx="30">
                  <c:v>37.927</c:v>
                </c:pt>
                <c:pt idx="31">
                  <c:v>37.335000000000001</c:v>
                </c:pt>
                <c:pt idx="32">
                  <c:v>36.802999999999997</c:v>
                </c:pt>
                <c:pt idx="33">
                  <c:v>35.976999999999997</c:v>
                </c:pt>
                <c:pt idx="34">
                  <c:v>34.457999999999998</c:v>
                </c:pt>
                <c:pt idx="35">
                  <c:v>33.393999999999998</c:v>
                </c:pt>
                <c:pt idx="36">
                  <c:v>31.917999999999999</c:v>
                </c:pt>
                <c:pt idx="37">
                  <c:v>29.565999999999999</c:v>
                </c:pt>
              </c:numCache>
            </c:numRef>
          </c:yVal>
          <c:smooth val="0"/>
        </c:ser>
        <c:ser>
          <c:idx val="4"/>
          <c:order val="4"/>
          <c:tx>
            <c:strRef>
              <c:f>Sheet1!$F$1</c:f>
              <c:strCache>
                <c:ptCount val="1"/>
                <c:pt idx="0">
                  <c:v>Overall (N = 12,091)</c:v>
                </c:pt>
              </c:strCache>
            </c:strRef>
          </c:tx>
          <c:spPr>
            <a:ln w="47625">
              <a:solidFill>
                <a:srgbClr val="00FFFF"/>
              </a:solidFill>
            </a:ln>
          </c:spPr>
          <c:marker>
            <c:symbol val="none"/>
          </c:marker>
          <c:xVal>
            <c:numRef>
              <c:f>Sheet1!$A$2:$A$39</c:f>
              <c:numCache>
                <c:formatCode>General</c:formatCode>
                <c:ptCount val="3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numCache>
            </c:numRef>
          </c:xVal>
          <c:yVal>
            <c:numRef>
              <c:f>Sheet1!$F$2:$F$39</c:f>
              <c:numCache>
                <c:formatCode>General</c:formatCode>
                <c:ptCount val="38"/>
                <c:pt idx="0">
                  <c:v>100</c:v>
                </c:pt>
                <c:pt idx="1">
                  <c:v>91.266000000000005</c:v>
                </c:pt>
                <c:pt idx="2">
                  <c:v>89.334999999999994</c:v>
                </c:pt>
                <c:pt idx="3">
                  <c:v>88.278000000000006</c:v>
                </c:pt>
                <c:pt idx="4">
                  <c:v>87.619</c:v>
                </c:pt>
                <c:pt idx="5">
                  <c:v>86.941000000000003</c:v>
                </c:pt>
                <c:pt idx="6">
                  <c:v>86.381</c:v>
                </c:pt>
                <c:pt idx="7">
                  <c:v>85.915999999999997</c:v>
                </c:pt>
                <c:pt idx="8">
                  <c:v>85.527000000000001</c:v>
                </c:pt>
                <c:pt idx="9">
                  <c:v>85.102999999999994</c:v>
                </c:pt>
                <c:pt idx="10">
                  <c:v>84.757000000000005</c:v>
                </c:pt>
                <c:pt idx="11">
                  <c:v>84.366</c:v>
                </c:pt>
                <c:pt idx="12">
                  <c:v>84.120999999999995</c:v>
                </c:pt>
                <c:pt idx="13">
                  <c:v>80.914000000000001</c:v>
                </c:pt>
                <c:pt idx="14">
                  <c:v>78.305999999999997</c:v>
                </c:pt>
                <c:pt idx="15">
                  <c:v>75.730999999999995</c:v>
                </c:pt>
                <c:pt idx="16">
                  <c:v>73.173000000000002</c:v>
                </c:pt>
                <c:pt idx="17">
                  <c:v>70.888999999999996</c:v>
                </c:pt>
                <c:pt idx="18">
                  <c:v>68.388000000000005</c:v>
                </c:pt>
                <c:pt idx="19">
                  <c:v>66.010999999999996</c:v>
                </c:pt>
                <c:pt idx="20">
                  <c:v>63.731999999999999</c:v>
                </c:pt>
                <c:pt idx="21">
                  <c:v>61.401000000000003</c:v>
                </c:pt>
                <c:pt idx="22">
                  <c:v>59.43</c:v>
                </c:pt>
                <c:pt idx="23">
                  <c:v>57.36</c:v>
                </c:pt>
                <c:pt idx="24">
                  <c:v>55.195999999999998</c:v>
                </c:pt>
                <c:pt idx="25">
                  <c:v>53.064</c:v>
                </c:pt>
                <c:pt idx="26">
                  <c:v>51.337000000000003</c:v>
                </c:pt>
                <c:pt idx="27">
                  <c:v>49.363999999999997</c:v>
                </c:pt>
                <c:pt idx="28">
                  <c:v>47.262</c:v>
                </c:pt>
                <c:pt idx="29">
                  <c:v>45.863</c:v>
                </c:pt>
                <c:pt idx="30">
                  <c:v>44.066000000000003</c:v>
                </c:pt>
                <c:pt idx="31">
                  <c:v>42.776000000000003</c:v>
                </c:pt>
                <c:pt idx="32">
                  <c:v>41.43</c:v>
                </c:pt>
                <c:pt idx="33">
                  <c:v>39.851999999999997</c:v>
                </c:pt>
                <c:pt idx="34">
                  <c:v>38.354999999999997</c:v>
                </c:pt>
                <c:pt idx="35">
                  <c:v>36.805999999999997</c:v>
                </c:pt>
                <c:pt idx="36">
                  <c:v>34.768000000000001</c:v>
                </c:pt>
                <c:pt idx="37">
                  <c:v>31.667999999999999</c:v>
                </c:pt>
              </c:numCache>
            </c:numRef>
          </c:yVal>
          <c:smooth val="0"/>
        </c:ser>
        <c:dLbls>
          <c:showLegendKey val="0"/>
          <c:showVal val="0"/>
          <c:showCatName val="0"/>
          <c:showSerName val="0"/>
          <c:showPercent val="0"/>
          <c:showBubbleSize val="0"/>
        </c:dLbls>
        <c:axId val="581579328"/>
        <c:axId val="867894040"/>
      </c:scatterChart>
      <c:valAx>
        <c:axId val="581579328"/>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67894040"/>
        <c:crosses val="autoZero"/>
        <c:crossBetween val="midCat"/>
        <c:majorUnit val="1"/>
      </c:valAx>
      <c:valAx>
        <c:axId val="8678940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81579328"/>
        <c:crosses val="autoZero"/>
        <c:crossBetween val="midCat"/>
        <c:majorUnit val="25"/>
      </c:valAx>
      <c:spPr>
        <a:solidFill>
          <a:schemeClr val="bg2"/>
        </a:solidFill>
        <a:ln>
          <a:solidFill>
            <a:schemeClr val="tx1"/>
          </a:solidFill>
        </a:ln>
      </c:spPr>
    </c:plotArea>
    <c:legend>
      <c:legendPos val="r"/>
      <c:layout>
        <c:manualLayout>
          <c:xMode val="edge"/>
          <c:yMode val="edge"/>
          <c:x val="0.67092177084061577"/>
          <c:y val="6.6669841673016692E-2"/>
          <c:w val="0.26599563328920567"/>
          <c:h val="0.2887583608500597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2,159)</c:v>
                </c:pt>
              </c:strCache>
            </c:strRef>
          </c:tx>
          <c:spPr>
            <a:ln w="41275">
              <a:solidFill>
                <a:srgbClr val="CCCC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Sheet1!$B$2:$B$28</c:f>
              <c:numCache>
                <c:formatCode>General</c:formatCode>
                <c:ptCount val="27"/>
                <c:pt idx="0">
                  <c:v>100</c:v>
                </c:pt>
                <c:pt idx="1">
                  <c:v>100</c:v>
                </c:pt>
                <c:pt idx="2">
                  <c:v>95.817999999999998</c:v>
                </c:pt>
                <c:pt idx="3">
                  <c:v>93.001000000000005</c:v>
                </c:pt>
                <c:pt idx="4">
                  <c:v>90.432000000000002</c:v>
                </c:pt>
                <c:pt idx="5">
                  <c:v>88.71</c:v>
                </c:pt>
                <c:pt idx="6">
                  <c:v>87.415000000000006</c:v>
                </c:pt>
                <c:pt idx="7">
                  <c:v>85.545000000000002</c:v>
                </c:pt>
                <c:pt idx="8">
                  <c:v>83.578999999999994</c:v>
                </c:pt>
                <c:pt idx="9">
                  <c:v>82.606999999999999</c:v>
                </c:pt>
                <c:pt idx="10">
                  <c:v>80.441999999999993</c:v>
                </c:pt>
                <c:pt idx="11">
                  <c:v>79.680999999999997</c:v>
                </c:pt>
                <c:pt idx="12">
                  <c:v>78.361999999999995</c:v>
                </c:pt>
                <c:pt idx="13">
                  <c:v>77.287000000000006</c:v>
                </c:pt>
                <c:pt idx="14">
                  <c:v>75.372</c:v>
                </c:pt>
                <c:pt idx="15">
                  <c:v>74.233999999999995</c:v>
                </c:pt>
                <c:pt idx="16">
                  <c:v>73.171999999999997</c:v>
                </c:pt>
                <c:pt idx="17">
                  <c:v>72.197999999999993</c:v>
                </c:pt>
                <c:pt idx="18">
                  <c:v>70.852999999999994</c:v>
                </c:pt>
                <c:pt idx="19">
                  <c:v>68.721000000000004</c:v>
                </c:pt>
                <c:pt idx="20">
                  <c:v>67.114999999999995</c:v>
                </c:pt>
                <c:pt idx="21">
                  <c:v>63.838999999999999</c:v>
                </c:pt>
                <c:pt idx="22">
                  <c:v>61.204000000000001</c:v>
                </c:pt>
                <c:pt idx="23">
                  <c:v>59.771999999999998</c:v>
                </c:pt>
                <c:pt idx="24">
                  <c:v>56.098999999999997</c:v>
                </c:pt>
                <c:pt idx="25">
                  <c:v>51.496000000000002</c:v>
                </c:pt>
                <c:pt idx="26">
                  <c:v>0</c:v>
                </c:pt>
              </c:numCache>
            </c:numRef>
          </c:yVal>
          <c:smooth val="0"/>
        </c:ser>
        <c:ser>
          <c:idx val="1"/>
          <c:order val="1"/>
          <c:tx>
            <c:strRef>
              <c:f>Sheet1!$C$1</c:f>
              <c:strCache>
                <c:ptCount val="1"/>
                <c:pt idx="0">
                  <c:v>1-5 Years (N = 2,128)</c:v>
                </c:pt>
              </c:strCache>
            </c:strRef>
          </c:tx>
          <c:spPr>
            <a:ln w="41275">
              <a:solidFill>
                <a:srgbClr val="FFFF00"/>
              </a:solidFill>
              <a:prstDash val="solid"/>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Sheet1!$C$2:$C$28</c:f>
              <c:numCache>
                <c:formatCode>General</c:formatCode>
                <c:ptCount val="27"/>
                <c:pt idx="0">
                  <c:v>100</c:v>
                </c:pt>
                <c:pt idx="1">
                  <c:v>100</c:v>
                </c:pt>
                <c:pt idx="2">
                  <c:v>96.605999999999995</c:v>
                </c:pt>
                <c:pt idx="3">
                  <c:v>93.97</c:v>
                </c:pt>
                <c:pt idx="4">
                  <c:v>91.444999999999993</c:v>
                </c:pt>
                <c:pt idx="5">
                  <c:v>88.688999999999993</c:v>
                </c:pt>
                <c:pt idx="6">
                  <c:v>86.665999999999997</c:v>
                </c:pt>
                <c:pt idx="7">
                  <c:v>85.543000000000006</c:v>
                </c:pt>
                <c:pt idx="8">
                  <c:v>83.783000000000001</c:v>
                </c:pt>
                <c:pt idx="9">
                  <c:v>81.349999999999994</c:v>
                </c:pt>
                <c:pt idx="10">
                  <c:v>79.489999999999995</c:v>
                </c:pt>
                <c:pt idx="11">
                  <c:v>77.736000000000004</c:v>
                </c:pt>
                <c:pt idx="12">
                  <c:v>76.055000000000007</c:v>
                </c:pt>
                <c:pt idx="13">
                  <c:v>73.432000000000002</c:v>
                </c:pt>
                <c:pt idx="14">
                  <c:v>70.819999999999993</c:v>
                </c:pt>
                <c:pt idx="15">
                  <c:v>68.174999999999997</c:v>
                </c:pt>
                <c:pt idx="16">
                  <c:v>65.08</c:v>
                </c:pt>
                <c:pt idx="17">
                  <c:v>62.448999999999998</c:v>
                </c:pt>
                <c:pt idx="18">
                  <c:v>59.75</c:v>
                </c:pt>
                <c:pt idx="19">
                  <c:v>57.195</c:v>
                </c:pt>
                <c:pt idx="20">
                  <c:v>54.597000000000001</c:v>
                </c:pt>
                <c:pt idx="21">
                  <c:v>51.603999999999999</c:v>
                </c:pt>
                <c:pt idx="22">
                  <c:v>47.951000000000001</c:v>
                </c:pt>
                <c:pt idx="23">
                  <c:v>44.725999999999999</c:v>
                </c:pt>
                <c:pt idx="24">
                  <c:v>42.46</c:v>
                </c:pt>
                <c:pt idx="25">
                  <c:v>40.691000000000003</c:v>
                </c:pt>
                <c:pt idx="26">
                  <c:v>37.784999999999997</c:v>
                </c:pt>
              </c:numCache>
            </c:numRef>
          </c:yVal>
          <c:smooth val="0"/>
        </c:ser>
        <c:ser>
          <c:idx val="2"/>
          <c:order val="2"/>
          <c:tx>
            <c:strRef>
              <c:f>Sheet1!$D$1</c:f>
              <c:strCache>
                <c:ptCount val="1"/>
                <c:pt idx="0">
                  <c:v>6-10 Years (N = 1,430)</c:v>
                </c:pt>
              </c:strCache>
            </c:strRef>
          </c:tx>
          <c:spPr>
            <a:ln w="41275">
              <a:solidFill>
                <a:srgbClr val="FF00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Sheet1!$D$2:$D$28</c:f>
              <c:numCache>
                <c:formatCode>General</c:formatCode>
                <c:ptCount val="27"/>
                <c:pt idx="0">
                  <c:v>100</c:v>
                </c:pt>
                <c:pt idx="1">
                  <c:v>100</c:v>
                </c:pt>
                <c:pt idx="2">
                  <c:v>97.049000000000007</c:v>
                </c:pt>
                <c:pt idx="3">
                  <c:v>94.79</c:v>
                </c:pt>
                <c:pt idx="4">
                  <c:v>92.248999999999995</c:v>
                </c:pt>
                <c:pt idx="5">
                  <c:v>89.869</c:v>
                </c:pt>
                <c:pt idx="6">
                  <c:v>87.578999999999994</c:v>
                </c:pt>
                <c:pt idx="7">
                  <c:v>84.608999999999995</c:v>
                </c:pt>
                <c:pt idx="8">
                  <c:v>81.716999999999999</c:v>
                </c:pt>
                <c:pt idx="9">
                  <c:v>78.103999999999999</c:v>
                </c:pt>
                <c:pt idx="10">
                  <c:v>74.7</c:v>
                </c:pt>
                <c:pt idx="11">
                  <c:v>70.849999999999994</c:v>
                </c:pt>
                <c:pt idx="12">
                  <c:v>65.426000000000002</c:v>
                </c:pt>
                <c:pt idx="13">
                  <c:v>60.901000000000003</c:v>
                </c:pt>
                <c:pt idx="14">
                  <c:v>57.637</c:v>
                </c:pt>
                <c:pt idx="15">
                  <c:v>55.265999999999998</c:v>
                </c:pt>
                <c:pt idx="16">
                  <c:v>52.241</c:v>
                </c:pt>
                <c:pt idx="17">
                  <c:v>48.584000000000003</c:v>
                </c:pt>
                <c:pt idx="18">
                  <c:v>45.558</c:v>
                </c:pt>
                <c:pt idx="19">
                  <c:v>43.289000000000001</c:v>
                </c:pt>
                <c:pt idx="20">
                  <c:v>40.759</c:v>
                </c:pt>
                <c:pt idx="21">
                  <c:v>40.759</c:v>
                </c:pt>
                <c:pt idx="22">
                  <c:v>39.713999999999999</c:v>
                </c:pt>
                <c:pt idx="23">
                  <c:v>39.713999999999999</c:v>
                </c:pt>
                <c:pt idx="24">
                  <c:v>39.713999999999999</c:v>
                </c:pt>
                <c:pt idx="25">
                  <c:v>37.624000000000002</c:v>
                </c:pt>
                <c:pt idx="26">
                  <c:v>0</c:v>
                </c:pt>
              </c:numCache>
            </c:numRef>
          </c:yVal>
          <c:smooth val="0"/>
        </c:ser>
        <c:ser>
          <c:idx val="3"/>
          <c:order val="3"/>
          <c:tx>
            <c:strRef>
              <c:f>Sheet1!$E$1</c:f>
              <c:strCache>
                <c:ptCount val="1"/>
                <c:pt idx="0">
                  <c:v>11-17 Years (N = 3,826)</c:v>
                </c:pt>
              </c:strCache>
            </c:strRef>
          </c:tx>
          <c:spPr>
            <a:ln w="41275">
              <a:solidFill>
                <a:srgbClr val="00FF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Sheet1!$E$2:$E$28</c:f>
              <c:numCache>
                <c:formatCode>General</c:formatCode>
                <c:ptCount val="27"/>
                <c:pt idx="0">
                  <c:v>100</c:v>
                </c:pt>
                <c:pt idx="1">
                  <c:v>100</c:v>
                </c:pt>
                <c:pt idx="2">
                  <c:v>95.844999999999999</c:v>
                </c:pt>
                <c:pt idx="3">
                  <c:v>92.016999999999996</c:v>
                </c:pt>
                <c:pt idx="4">
                  <c:v>88.191000000000003</c:v>
                </c:pt>
                <c:pt idx="5">
                  <c:v>83.991</c:v>
                </c:pt>
                <c:pt idx="6">
                  <c:v>79.944999999999993</c:v>
                </c:pt>
                <c:pt idx="7">
                  <c:v>75.347999999999999</c:v>
                </c:pt>
                <c:pt idx="8">
                  <c:v>71.501999999999995</c:v>
                </c:pt>
                <c:pt idx="9">
                  <c:v>68.006</c:v>
                </c:pt>
                <c:pt idx="10">
                  <c:v>64.661000000000001</c:v>
                </c:pt>
                <c:pt idx="11">
                  <c:v>61.69</c:v>
                </c:pt>
                <c:pt idx="12">
                  <c:v>59.256</c:v>
                </c:pt>
                <c:pt idx="13">
                  <c:v>56.555999999999997</c:v>
                </c:pt>
                <c:pt idx="14">
                  <c:v>53.981000000000002</c:v>
                </c:pt>
                <c:pt idx="15">
                  <c:v>51.804000000000002</c:v>
                </c:pt>
                <c:pt idx="16">
                  <c:v>49.3</c:v>
                </c:pt>
                <c:pt idx="17">
                  <c:v>46.38</c:v>
                </c:pt>
                <c:pt idx="18">
                  <c:v>45.473999999999997</c:v>
                </c:pt>
                <c:pt idx="19">
                  <c:v>43.578000000000003</c:v>
                </c:pt>
                <c:pt idx="20">
                  <c:v>42.899000000000001</c:v>
                </c:pt>
                <c:pt idx="21">
                  <c:v>42.286999999999999</c:v>
                </c:pt>
                <c:pt idx="22">
                  <c:v>41.337000000000003</c:v>
                </c:pt>
                <c:pt idx="23">
                  <c:v>39.593000000000004</c:v>
                </c:pt>
                <c:pt idx="24">
                  <c:v>38.369999999999997</c:v>
                </c:pt>
                <c:pt idx="25">
                  <c:v>36.673999999999999</c:v>
                </c:pt>
                <c:pt idx="26">
                  <c:v>33.972000000000001</c:v>
                </c:pt>
              </c:numCache>
            </c:numRef>
          </c:yVal>
          <c:smooth val="0"/>
        </c:ser>
        <c:ser>
          <c:idx val="4"/>
          <c:order val="4"/>
          <c:tx>
            <c:strRef>
              <c:f>Sheet1!$F$1</c:f>
              <c:strCache>
                <c:ptCount val="1"/>
                <c:pt idx="0">
                  <c:v>Overall (N = 9,543)</c:v>
                </c:pt>
              </c:strCache>
            </c:strRef>
          </c:tx>
          <c:spPr>
            <a:ln w="47625">
              <a:solidFill>
                <a:srgbClr val="00FF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Sheet1!$F$2:$F$28</c:f>
              <c:numCache>
                <c:formatCode>General</c:formatCode>
                <c:ptCount val="27"/>
                <c:pt idx="0">
                  <c:v>100</c:v>
                </c:pt>
                <c:pt idx="1">
                  <c:v>100</c:v>
                </c:pt>
                <c:pt idx="2">
                  <c:v>96.188000000000002</c:v>
                </c:pt>
                <c:pt idx="3">
                  <c:v>93.087999999999994</c:v>
                </c:pt>
                <c:pt idx="4">
                  <c:v>90.027000000000001</c:v>
                </c:pt>
                <c:pt idx="5">
                  <c:v>86.984999999999999</c:v>
                </c:pt>
                <c:pt idx="6">
                  <c:v>84.271000000000001</c:v>
                </c:pt>
                <c:pt idx="7">
                  <c:v>81.296999999999997</c:v>
                </c:pt>
                <c:pt idx="8">
                  <c:v>78.471999999999994</c:v>
                </c:pt>
                <c:pt idx="9">
                  <c:v>75.762</c:v>
                </c:pt>
                <c:pt idx="10">
                  <c:v>72.991</c:v>
                </c:pt>
                <c:pt idx="11">
                  <c:v>70.647999999999996</c:v>
                </c:pt>
                <c:pt idx="12">
                  <c:v>68.188000000000002</c:v>
                </c:pt>
                <c:pt idx="13">
                  <c:v>65.614999999999995</c:v>
                </c:pt>
                <c:pt idx="14">
                  <c:v>63.081000000000003</c:v>
                </c:pt>
                <c:pt idx="15">
                  <c:v>61.027999999999999</c:v>
                </c:pt>
                <c:pt idx="16">
                  <c:v>58.683</c:v>
                </c:pt>
                <c:pt idx="17">
                  <c:v>56.183999999999997</c:v>
                </c:pt>
                <c:pt idx="18">
                  <c:v>54.52</c:v>
                </c:pt>
                <c:pt idx="19">
                  <c:v>52.384</c:v>
                </c:pt>
                <c:pt idx="20">
                  <c:v>50.850999999999999</c:v>
                </c:pt>
                <c:pt idx="21">
                  <c:v>49.250999999999998</c:v>
                </c:pt>
                <c:pt idx="22">
                  <c:v>47.375</c:v>
                </c:pt>
                <c:pt idx="23">
                  <c:v>45.594999999999999</c:v>
                </c:pt>
                <c:pt idx="24">
                  <c:v>43.753999999999998</c:v>
                </c:pt>
                <c:pt idx="25">
                  <c:v>41.331000000000003</c:v>
                </c:pt>
                <c:pt idx="26">
                  <c:v>37.646000000000001</c:v>
                </c:pt>
              </c:numCache>
            </c:numRef>
          </c:yVal>
          <c:smooth val="0"/>
        </c:ser>
        <c:dLbls>
          <c:showLegendKey val="0"/>
          <c:showVal val="0"/>
          <c:showCatName val="0"/>
          <c:showSerName val="0"/>
          <c:showPercent val="0"/>
          <c:showBubbleSize val="0"/>
        </c:dLbls>
        <c:axId val="867894824"/>
        <c:axId val="867895216"/>
      </c:scatterChart>
      <c:valAx>
        <c:axId val="86789482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67895216"/>
        <c:crosses val="autoZero"/>
        <c:crossBetween val="midCat"/>
        <c:majorUnit val="1"/>
      </c:valAx>
      <c:valAx>
        <c:axId val="8678952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67894824"/>
        <c:crosses val="autoZero"/>
        <c:crossBetween val="midCat"/>
        <c:majorUnit val="25"/>
      </c:valAx>
      <c:spPr>
        <a:solidFill>
          <a:schemeClr val="bg2"/>
        </a:solidFill>
        <a:ln>
          <a:solidFill>
            <a:schemeClr val="tx1"/>
          </a:solidFill>
        </a:ln>
      </c:spPr>
    </c:plotArea>
    <c:legend>
      <c:legendPos val="r"/>
      <c:layout>
        <c:manualLayout>
          <c:xMode val="edge"/>
          <c:yMode val="edge"/>
          <c:x val="0.12372413072259944"/>
          <c:y val="0.63118597070527471"/>
          <c:w val="0.61866524980838378"/>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1,366)</c:v>
                </c:pt>
              </c:strCache>
            </c:strRef>
          </c:tx>
          <c:spPr>
            <a:ln w="41275">
              <a:solidFill>
                <a:srgbClr val="CCCC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Sheet1!$B$2:$B$28</c:f>
              <c:numCache>
                <c:formatCode>General</c:formatCode>
                <c:ptCount val="27"/>
                <c:pt idx="0">
                  <c:v>100</c:v>
                </c:pt>
                <c:pt idx="1">
                  <c:v>100</c:v>
                </c:pt>
                <c:pt idx="2">
                  <c:v>100</c:v>
                </c:pt>
                <c:pt idx="3">
                  <c:v>100</c:v>
                </c:pt>
                <c:pt idx="4">
                  <c:v>100</c:v>
                </c:pt>
                <c:pt idx="5">
                  <c:v>100</c:v>
                </c:pt>
                <c:pt idx="6">
                  <c:v>98.54</c:v>
                </c:pt>
                <c:pt idx="7">
                  <c:v>96.432000000000002</c:v>
                </c:pt>
                <c:pt idx="8">
                  <c:v>94.215999999999994</c:v>
                </c:pt>
                <c:pt idx="9">
                  <c:v>93.120999999999995</c:v>
                </c:pt>
                <c:pt idx="10">
                  <c:v>90.679000000000002</c:v>
                </c:pt>
                <c:pt idx="11">
                  <c:v>89.820999999999998</c:v>
                </c:pt>
                <c:pt idx="12">
                  <c:v>88.334999999999994</c:v>
                </c:pt>
                <c:pt idx="13">
                  <c:v>87.122</c:v>
                </c:pt>
                <c:pt idx="14">
                  <c:v>84.963999999999999</c:v>
                </c:pt>
                <c:pt idx="15">
                  <c:v>83.680999999999997</c:v>
                </c:pt>
                <c:pt idx="16">
                  <c:v>82.484999999999999</c:v>
                </c:pt>
                <c:pt idx="17">
                  <c:v>81.385999999999996</c:v>
                </c:pt>
                <c:pt idx="18">
                  <c:v>79.87</c:v>
                </c:pt>
                <c:pt idx="19">
                  <c:v>77.465999999999994</c:v>
                </c:pt>
                <c:pt idx="20">
                  <c:v>75.656999999999996</c:v>
                </c:pt>
                <c:pt idx="21">
                  <c:v>71.963999999999999</c:v>
                </c:pt>
                <c:pt idx="22">
                  <c:v>68.992999999999995</c:v>
                </c:pt>
                <c:pt idx="23">
                  <c:v>67.379000000000005</c:v>
                </c:pt>
                <c:pt idx="24">
                  <c:v>63.238999999999997</c:v>
                </c:pt>
                <c:pt idx="25">
                  <c:v>58.05</c:v>
                </c:pt>
                <c:pt idx="26">
                  <c:v>0</c:v>
                </c:pt>
              </c:numCache>
            </c:numRef>
          </c:yVal>
          <c:smooth val="0"/>
        </c:ser>
        <c:ser>
          <c:idx val="1"/>
          <c:order val="1"/>
          <c:tx>
            <c:strRef>
              <c:f>Sheet1!$C$1</c:f>
              <c:strCache>
                <c:ptCount val="1"/>
                <c:pt idx="0">
                  <c:v>1-5 (N = 1,354)</c:v>
                </c:pt>
              </c:strCache>
            </c:strRef>
          </c:tx>
          <c:spPr>
            <a:ln w="41275">
              <a:solidFill>
                <a:srgbClr val="FFFF00"/>
              </a:solidFill>
              <a:prstDash val="solid"/>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Sheet1!$C$2:$C$28</c:f>
              <c:numCache>
                <c:formatCode>General</c:formatCode>
                <c:ptCount val="27"/>
                <c:pt idx="0">
                  <c:v>100</c:v>
                </c:pt>
                <c:pt idx="1">
                  <c:v>100</c:v>
                </c:pt>
                <c:pt idx="2">
                  <c:v>100</c:v>
                </c:pt>
                <c:pt idx="3">
                  <c:v>100</c:v>
                </c:pt>
                <c:pt idx="4">
                  <c:v>100</c:v>
                </c:pt>
                <c:pt idx="5">
                  <c:v>100</c:v>
                </c:pt>
                <c:pt idx="6">
                  <c:v>97.718000000000004</c:v>
                </c:pt>
                <c:pt idx="7">
                  <c:v>96.451999999999998</c:v>
                </c:pt>
                <c:pt idx="8">
                  <c:v>94.468000000000004</c:v>
                </c:pt>
                <c:pt idx="9">
                  <c:v>91.724000000000004</c:v>
                </c:pt>
                <c:pt idx="10">
                  <c:v>89.626000000000005</c:v>
                </c:pt>
                <c:pt idx="11">
                  <c:v>87.65</c:v>
                </c:pt>
                <c:pt idx="12">
                  <c:v>85.754000000000005</c:v>
                </c:pt>
                <c:pt idx="13">
                  <c:v>82.796000000000006</c:v>
                </c:pt>
                <c:pt idx="14">
                  <c:v>79.850999999999999</c:v>
                </c:pt>
                <c:pt idx="15">
                  <c:v>76.869</c:v>
                </c:pt>
                <c:pt idx="16">
                  <c:v>73.379000000000005</c:v>
                </c:pt>
                <c:pt idx="17">
                  <c:v>70.412999999999997</c:v>
                </c:pt>
                <c:pt idx="18">
                  <c:v>67.37</c:v>
                </c:pt>
                <c:pt idx="19">
                  <c:v>64.489000000000004</c:v>
                </c:pt>
                <c:pt idx="20">
                  <c:v>61.56</c:v>
                </c:pt>
                <c:pt idx="21">
                  <c:v>58.183999999999997</c:v>
                </c:pt>
                <c:pt idx="22">
                  <c:v>54.066000000000003</c:v>
                </c:pt>
                <c:pt idx="23">
                  <c:v>50.43</c:v>
                </c:pt>
                <c:pt idx="24">
                  <c:v>47.875</c:v>
                </c:pt>
                <c:pt idx="25">
                  <c:v>45.88</c:v>
                </c:pt>
                <c:pt idx="26">
                  <c:v>42.603000000000002</c:v>
                </c:pt>
              </c:numCache>
            </c:numRef>
          </c:yVal>
          <c:smooth val="0"/>
        </c:ser>
        <c:ser>
          <c:idx val="2"/>
          <c:order val="2"/>
          <c:tx>
            <c:strRef>
              <c:f>Sheet1!$D$1</c:f>
              <c:strCache>
                <c:ptCount val="1"/>
                <c:pt idx="0">
                  <c:v>6-10 (N = 934)</c:v>
                </c:pt>
              </c:strCache>
            </c:strRef>
          </c:tx>
          <c:spPr>
            <a:ln w="41275">
              <a:solidFill>
                <a:srgbClr val="FF00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Sheet1!$D$2:$D$28</c:f>
              <c:numCache>
                <c:formatCode>General</c:formatCode>
                <c:ptCount val="27"/>
                <c:pt idx="0">
                  <c:v>100</c:v>
                </c:pt>
                <c:pt idx="1">
                  <c:v>100</c:v>
                </c:pt>
                <c:pt idx="2">
                  <c:v>100</c:v>
                </c:pt>
                <c:pt idx="3">
                  <c:v>100</c:v>
                </c:pt>
                <c:pt idx="4">
                  <c:v>100</c:v>
                </c:pt>
                <c:pt idx="5">
                  <c:v>100</c:v>
                </c:pt>
                <c:pt idx="6">
                  <c:v>97.450999999999993</c:v>
                </c:pt>
                <c:pt idx="7">
                  <c:v>94.146000000000001</c:v>
                </c:pt>
                <c:pt idx="8">
                  <c:v>90.927999999999997</c:v>
                </c:pt>
                <c:pt idx="9">
                  <c:v>86.908000000000001</c:v>
                </c:pt>
                <c:pt idx="10">
                  <c:v>83.120999999999995</c:v>
                </c:pt>
                <c:pt idx="11">
                  <c:v>78.835999999999999</c:v>
                </c:pt>
                <c:pt idx="12">
                  <c:v>72.801000000000002</c:v>
                </c:pt>
                <c:pt idx="13">
                  <c:v>67.766000000000005</c:v>
                </c:pt>
                <c:pt idx="14">
                  <c:v>64.132999999999996</c:v>
                </c:pt>
                <c:pt idx="15">
                  <c:v>61.494999999999997</c:v>
                </c:pt>
                <c:pt idx="16">
                  <c:v>58.13</c:v>
                </c:pt>
                <c:pt idx="17">
                  <c:v>54.061</c:v>
                </c:pt>
                <c:pt idx="18">
                  <c:v>50.694000000000003</c:v>
                </c:pt>
                <c:pt idx="19">
                  <c:v>48.167999999999999</c:v>
                </c:pt>
                <c:pt idx="20">
                  <c:v>45.353999999999999</c:v>
                </c:pt>
                <c:pt idx="21">
                  <c:v>45.353999999999999</c:v>
                </c:pt>
                <c:pt idx="22">
                  <c:v>44.191000000000003</c:v>
                </c:pt>
                <c:pt idx="23">
                  <c:v>44.191000000000003</c:v>
                </c:pt>
                <c:pt idx="24">
                  <c:v>44.191000000000003</c:v>
                </c:pt>
                <c:pt idx="25">
                  <c:v>41.865000000000002</c:v>
                </c:pt>
                <c:pt idx="26">
                  <c:v>0</c:v>
                </c:pt>
              </c:numCache>
            </c:numRef>
          </c:yVal>
          <c:smooth val="0"/>
        </c:ser>
        <c:ser>
          <c:idx val="3"/>
          <c:order val="3"/>
          <c:tx>
            <c:strRef>
              <c:f>Sheet1!$E$1</c:f>
              <c:strCache>
                <c:ptCount val="1"/>
                <c:pt idx="0">
                  <c:v>11-17 (N = 2,312)</c:v>
                </c:pt>
              </c:strCache>
            </c:strRef>
          </c:tx>
          <c:spPr>
            <a:ln w="41275">
              <a:solidFill>
                <a:srgbClr val="00FF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Sheet1!$E$2:$E$28</c:f>
              <c:numCache>
                <c:formatCode>General</c:formatCode>
                <c:ptCount val="27"/>
                <c:pt idx="0">
                  <c:v>100</c:v>
                </c:pt>
                <c:pt idx="1">
                  <c:v>100</c:v>
                </c:pt>
                <c:pt idx="2">
                  <c:v>100</c:v>
                </c:pt>
                <c:pt idx="3">
                  <c:v>100</c:v>
                </c:pt>
                <c:pt idx="4">
                  <c:v>100</c:v>
                </c:pt>
                <c:pt idx="5">
                  <c:v>100</c:v>
                </c:pt>
                <c:pt idx="6">
                  <c:v>95.18</c:v>
                </c:pt>
                <c:pt idx="7">
                  <c:v>89.706999999999994</c:v>
                </c:pt>
                <c:pt idx="8">
                  <c:v>85.128</c:v>
                </c:pt>
                <c:pt idx="9">
                  <c:v>80.965999999999994</c:v>
                </c:pt>
                <c:pt idx="10">
                  <c:v>76.983999999999995</c:v>
                </c:pt>
                <c:pt idx="11">
                  <c:v>73.445999999999998</c:v>
                </c:pt>
                <c:pt idx="12">
                  <c:v>70.548000000000002</c:v>
                </c:pt>
                <c:pt idx="13">
                  <c:v>67.334000000000003</c:v>
                </c:pt>
                <c:pt idx="14">
                  <c:v>64.268000000000001</c:v>
                </c:pt>
                <c:pt idx="15">
                  <c:v>61.676000000000002</c:v>
                </c:pt>
                <c:pt idx="16">
                  <c:v>58.695</c:v>
                </c:pt>
                <c:pt idx="17">
                  <c:v>55.218000000000004</c:v>
                </c:pt>
                <c:pt idx="18">
                  <c:v>54.140999999999998</c:v>
                </c:pt>
                <c:pt idx="19">
                  <c:v>51.883000000000003</c:v>
                </c:pt>
                <c:pt idx="20">
                  <c:v>51.073999999999998</c:v>
                </c:pt>
                <c:pt idx="21">
                  <c:v>50.345999999999997</c:v>
                </c:pt>
                <c:pt idx="22">
                  <c:v>49.215000000000003</c:v>
                </c:pt>
                <c:pt idx="23">
                  <c:v>47.137999999999998</c:v>
                </c:pt>
                <c:pt idx="24">
                  <c:v>45.682000000000002</c:v>
                </c:pt>
                <c:pt idx="25">
                  <c:v>43.662999999999997</c:v>
                </c:pt>
                <c:pt idx="26">
                  <c:v>40.445999999999998</c:v>
                </c:pt>
              </c:numCache>
            </c:numRef>
          </c:yVal>
          <c:smooth val="0"/>
        </c:ser>
        <c:ser>
          <c:idx val="4"/>
          <c:order val="4"/>
          <c:tx>
            <c:strRef>
              <c:f>Sheet1!$F$1</c:f>
              <c:strCache>
                <c:ptCount val="1"/>
                <c:pt idx="0">
                  <c:v>Overall  (N = 5,966)</c:v>
                </c:pt>
              </c:strCache>
            </c:strRef>
          </c:tx>
          <c:spPr>
            <a:ln w="47625">
              <a:solidFill>
                <a:srgbClr val="00FF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Sheet1!$F$2:$F$28</c:f>
              <c:numCache>
                <c:formatCode>General</c:formatCode>
                <c:ptCount val="27"/>
                <c:pt idx="0">
                  <c:v>100</c:v>
                </c:pt>
                <c:pt idx="1">
                  <c:v>100</c:v>
                </c:pt>
                <c:pt idx="2">
                  <c:v>100</c:v>
                </c:pt>
                <c:pt idx="3">
                  <c:v>100</c:v>
                </c:pt>
                <c:pt idx="4">
                  <c:v>100</c:v>
                </c:pt>
                <c:pt idx="5">
                  <c:v>100</c:v>
                </c:pt>
                <c:pt idx="6">
                  <c:v>96.878</c:v>
                </c:pt>
                <c:pt idx="7">
                  <c:v>93.46</c:v>
                </c:pt>
                <c:pt idx="8">
                  <c:v>90.212000000000003</c:v>
                </c:pt>
                <c:pt idx="9">
                  <c:v>87.096999999999994</c:v>
                </c:pt>
                <c:pt idx="10">
                  <c:v>83.911000000000001</c:v>
                </c:pt>
                <c:pt idx="11">
                  <c:v>81.218000000000004</c:v>
                </c:pt>
                <c:pt idx="12">
                  <c:v>78.388999999999996</c:v>
                </c:pt>
                <c:pt idx="13">
                  <c:v>75.430999999999997</c:v>
                </c:pt>
                <c:pt idx="14">
                  <c:v>72.518000000000001</c:v>
                </c:pt>
                <c:pt idx="15">
                  <c:v>70.158000000000001</c:v>
                </c:pt>
                <c:pt idx="16">
                  <c:v>67.462000000000003</c:v>
                </c:pt>
                <c:pt idx="17">
                  <c:v>64.588999999999999</c:v>
                </c:pt>
                <c:pt idx="18">
                  <c:v>62.677</c:v>
                </c:pt>
                <c:pt idx="19">
                  <c:v>60.220999999999997</c:v>
                </c:pt>
                <c:pt idx="20">
                  <c:v>58.459000000000003</c:v>
                </c:pt>
                <c:pt idx="21">
                  <c:v>56.619</c:v>
                </c:pt>
                <c:pt idx="22">
                  <c:v>54.463000000000001</c:v>
                </c:pt>
                <c:pt idx="23">
                  <c:v>52.415999999999997</c:v>
                </c:pt>
                <c:pt idx="24">
                  <c:v>50.3</c:v>
                </c:pt>
                <c:pt idx="25">
                  <c:v>47.515000000000001</c:v>
                </c:pt>
                <c:pt idx="26">
                  <c:v>43.277999999999999</c:v>
                </c:pt>
              </c:numCache>
            </c:numRef>
          </c:yVal>
          <c:smooth val="0"/>
        </c:ser>
        <c:dLbls>
          <c:showLegendKey val="0"/>
          <c:showVal val="0"/>
          <c:showCatName val="0"/>
          <c:showSerName val="0"/>
          <c:showPercent val="0"/>
          <c:showBubbleSize val="0"/>
        </c:dLbls>
        <c:axId val="753897416"/>
        <c:axId val="753897808"/>
      </c:scatterChart>
      <c:valAx>
        <c:axId val="75389741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897808"/>
        <c:crosses val="autoZero"/>
        <c:crossBetween val="midCat"/>
        <c:majorUnit val="1"/>
      </c:valAx>
      <c:valAx>
        <c:axId val="7538978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897416"/>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2856825422476681"/>
          <c:w val="0.618665249808384"/>
          <c:h val="0.210801371602743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762)</c:v>
                </c:pt>
              </c:strCache>
            </c:strRef>
          </c:tx>
          <c:spPr>
            <a:ln w="41275">
              <a:solidFill>
                <a:srgbClr val="CCCC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Sheet1!$B$2:$B$28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99.054000000000002</c:v>
                </c:pt>
                <c:pt idx="12">
                  <c:v>97.414000000000001</c:v>
                </c:pt>
                <c:pt idx="13">
                  <c:v>96.076999999999998</c:v>
                </c:pt>
                <c:pt idx="14">
                  <c:v>93.697000000000003</c:v>
                </c:pt>
                <c:pt idx="15">
                  <c:v>92.281999999999996</c:v>
                </c:pt>
                <c:pt idx="16">
                  <c:v>90.962999999999994</c:v>
                </c:pt>
                <c:pt idx="17">
                  <c:v>89.751999999999995</c:v>
                </c:pt>
                <c:pt idx="18">
                  <c:v>88.078999999999994</c:v>
                </c:pt>
                <c:pt idx="19">
                  <c:v>85.429000000000002</c:v>
                </c:pt>
                <c:pt idx="20">
                  <c:v>83.433000000000007</c:v>
                </c:pt>
                <c:pt idx="21">
                  <c:v>79.361000000000004</c:v>
                </c:pt>
                <c:pt idx="22">
                  <c:v>76.084999999999994</c:v>
                </c:pt>
                <c:pt idx="23">
                  <c:v>74.304000000000002</c:v>
                </c:pt>
                <c:pt idx="24">
                  <c:v>69.738</c:v>
                </c:pt>
                <c:pt idx="25">
                  <c:v>64.016999999999996</c:v>
                </c:pt>
                <c:pt idx="26">
                  <c:v>0</c:v>
                </c:pt>
              </c:numCache>
            </c:numRef>
          </c:yVal>
          <c:smooth val="0"/>
        </c:ser>
        <c:ser>
          <c:idx val="1"/>
          <c:order val="1"/>
          <c:tx>
            <c:strRef>
              <c:f>Sheet1!$C$1</c:f>
              <c:strCache>
                <c:ptCount val="1"/>
                <c:pt idx="0">
                  <c:v>1-5 (N = 705)</c:v>
                </c:pt>
              </c:strCache>
            </c:strRef>
          </c:tx>
          <c:spPr>
            <a:ln w="41275">
              <a:solidFill>
                <a:srgbClr val="FFFF00"/>
              </a:solidFill>
              <a:prstDash val="solid"/>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Sheet1!$C$2:$C$28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97.792000000000002</c:v>
                </c:pt>
                <c:pt idx="12">
                  <c:v>95.677000000000007</c:v>
                </c:pt>
                <c:pt idx="13">
                  <c:v>92.376999999999995</c:v>
                </c:pt>
                <c:pt idx="14">
                  <c:v>89.090999999999994</c:v>
                </c:pt>
                <c:pt idx="15">
                  <c:v>85.763999999999996</c:v>
                </c:pt>
                <c:pt idx="16">
                  <c:v>81.87</c:v>
                </c:pt>
                <c:pt idx="17">
                  <c:v>78.561000000000007</c:v>
                </c:pt>
                <c:pt idx="18">
                  <c:v>75.165999999999997</c:v>
                </c:pt>
                <c:pt idx="19">
                  <c:v>71.950999999999993</c:v>
                </c:pt>
                <c:pt idx="20">
                  <c:v>68.683000000000007</c:v>
                </c:pt>
                <c:pt idx="21">
                  <c:v>64.917000000000002</c:v>
                </c:pt>
                <c:pt idx="22">
                  <c:v>60.323</c:v>
                </c:pt>
                <c:pt idx="23">
                  <c:v>56.265000000000001</c:v>
                </c:pt>
                <c:pt idx="24">
                  <c:v>53.414999999999999</c:v>
                </c:pt>
                <c:pt idx="25">
                  <c:v>51.19</c:v>
                </c:pt>
                <c:pt idx="26">
                  <c:v>47.533000000000001</c:v>
                </c:pt>
              </c:numCache>
            </c:numRef>
          </c:yVal>
          <c:smooth val="0"/>
        </c:ser>
        <c:ser>
          <c:idx val="2"/>
          <c:order val="2"/>
          <c:tx>
            <c:strRef>
              <c:f>Sheet1!$D$1</c:f>
              <c:strCache>
                <c:ptCount val="1"/>
                <c:pt idx="0">
                  <c:v>6-10 (N = 475)</c:v>
                </c:pt>
              </c:strCache>
            </c:strRef>
          </c:tx>
          <c:spPr>
            <a:ln w="41275">
              <a:solidFill>
                <a:srgbClr val="FF00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Sheet1!$D$2:$D$28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94.844999999999999</c:v>
                </c:pt>
                <c:pt idx="12">
                  <c:v>87.584999999999994</c:v>
                </c:pt>
                <c:pt idx="13">
                  <c:v>81.527000000000001</c:v>
                </c:pt>
                <c:pt idx="14">
                  <c:v>77.156999999999996</c:v>
                </c:pt>
                <c:pt idx="15">
                  <c:v>73.983000000000004</c:v>
                </c:pt>
                <c:pt idx="16">
                  <c:v>69.933999999999997</c:v>
                </c:pt>
                <c:pt idx="17">
                  <c:v>65.039000000000001</c:v>
                </c:pt>
                <c:pt idx="18">
                  <c:v>60.988</c:v>
                </c:pt>
                <c:pt idx="19">
                  <c:v>57.95</c:v>
                </c:pt>
                <c:pt idx="20">
                  <c:v>54.564</c:v>
                </c:pt>
                <c:pt idx="21">
                  <c:v>54.564</c:v>
                </c:pt>
                <c:pt idx="22">
                  <c:v>53.164999999999999</c:v>
                </c:pt>
                <c:pt idx="23">
                  <c:v>53.164999999999999</c:v>
                </c:pt>
                <c:pt idx="24">
                  <c:v>53.164999999999999</c:v>
                </c:pt>
                <c:pt idx="25">
                  <c:v>50.366</c:v>
                </c:pt>
                <c:pt idx="26">
                  <c:v>0</c:v>
                </c:pt>
              </c:numCache>
            </c:numRef>
          </c:yVal>
          <c:smooth val="0"/>
        </c:ser>
        <c:ser>
          <c:idx val="3"/>
          <c:order val="3"/>
          <c:tx>
            <c:strRef>
              <c:f>Sheet1!$E$1</c:f>
              <c:strCache>
                <c:ptCount val="1"/>
                <c:pt idx="0">
                  <c:v>11-17 (N = 1,115)</c:v>
                </c:pt>
              </c:strCache>
            </c:strRef>
          </c:tx>
          <c:spPr>
            <a:ln w="41275">
              <a:solidFill>
                <a:srgbClr val="00FF00"/>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Sheet1!$E$2:$E$28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95.402000000000001</c:v>
                </c:pt>
                <c:pt idx="12">
                  <c:v>91.638000000000005</c:v>
                </c:pt>
                <c:pt idx="13">
                  <c:v>87.462999999999994</c:v>
                </c:pt>
                <c:pt idx="14">
                  <c:v>83.480999999999995</c:v>
                </c:pt>
                <c:pt idx="15">
                  <c:v>80.114000000000004</c:v>
                </c:pt>
                <c:pt idx="16">
                  <c:v>76.242000000000004</c:v>
                </c:pt>
                <c:pt idx="17">
                  <c:v>71.725999999999999</c:v>
                </c:pt>
                <c:pt idx="18">
                  <c:v>70.325999999999993</c:v>
                </c:pt>
                <c:pt idx="19">
                  <c:v>67.394000000000005</c:v>
                </c:pt>
                <c:pt idx="20">
                  <c:v>66.341999999999999</c:v>
                </c:pt>
                <c:pt idx="21">
                  <c:v>65.397000000000006</c:v>
                </c:pt>
                <c:pt idx="22">
                  <c:v>63.927999999999997</c:v>
                </c:pt>
                <c:pt idx="23">
                  <c:v>61.23</c:v>
                </c:pt>
                <c:pt idx="24">
                  <c:v>59.338000000000001</c:v>
                </c:pt>
                <c:pt idx="25">
                  <c:v>56.716000000000001</c:v>
                </c:pt>
                <c:pt idx="26">
                  <c:v>52.536999999999999</c:v>
                </c:pt>
              </c:numCache>
            </c:numRef>
          </c:yVal>
          <c:smooth val="0"/>
        </c:ser>
        <c:ser>
          <c:idx val="4"/>
          <c:order val="4"/>
          <c:tx>
            <c:strRef>
              <c:f>Sheet1!$F$1</c:f>
              <c:strCache>
                <c:ptCount val="1"/>
                <c:pt idx="0">
                  <c:v>Overall  (N = 3,057)</c:v>
                </c:pt>
              </c:strCache>
            </c:strRef>
          </c:tx>
          <c:spPr>
            <a:ln w="47625">
              <a:solidFill>
                <a:srgbClr val="00FFFF"/>
              </a:solidFill>
            </a:ln>
          </c:spPr>
          <c:marker>
            <c:symbol val="none"/>
          </c:marker>
          <c:x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numCache>
            </c:numRef>
          </c:xVal>
          <c:yVal>
            <c:numRef>
              <c:f>Sheet1!$F$2:$F$28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96.787999999999997</c:v>
                </c:pt>
                <c:pt idx="12">
                  <c:v>93.417000000000002</c:v>
                </c:pt>
                <c:pt idx="13">
                  <c:v>89.891999999999996</c:v>
                </c:pt>
                <c:pt idx="14">
                  <c:v>86.42</c:v>
                </c:pt>
                <c:pt idx="15">
                  <c:v>83.608000000000004</c:v>
                </c:pt>
                <c:pt idx="16">
                  <c:v>80.394999999999996</c:v>
                </c:pt>
                <c:pt idx="17">
                  <c:v>76.971000000000004</c:v>
                </c:pt>
                <c:pt idx="18">
                  <c:v>74.692999999999998</c:v>
                </c:pt>
                <c:pt idx="19">
                  <c:v>71.766999999999996</c:v>
                </c:pt>
                <c:pt idx="20">
                  <c:v>69.665999999999997</c:v>
                </c:pt>
                <c:pt idx="21">
                  <c:v>67.474000000000004</c:v>
                </c:pt>
                <c:pt idx="22">
                  <c:v>64.903999999999996</c:v>
                </c:pt>
                <c:pt idx="23">
                  <c:v>62.463999999999999</c:v>
                </c:pt>
                <c:pt idx="24">
                  <c:v>59.942999999999998</c:v>
                </c:pt>
                <c:pt idx="25">
                  <c:v>56.624000000000002</c:v>
                </c:pt>
                <c:pt idx="26">
                  <c:v>51.575000000000003</c:v>
                </c:pt>
              </c:numCache>
            </c:numRef>
          </c:yVal>
          <c:smooth val="0"/>
        </c:ser>
        <c:dLbls>
          <c:showLegendKey val="0"/>
          <c:showVal val="0"/>
          <c:showCatName val="0"/>
          <c:showSerName val="0"/>
          <c:showPercent val="0"/>
          <c:showBubbleSize val="0"/>
        </c:dLbls>
        <c:axId val="753898592"/>
        <c:axId val="753898984"/>
      </c:scatterChart>
      <c:valAx>
        <c:axId val="753898592"/>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898984"/>
        <c:crosses val="autoZero"/>
        <c:crossBetween val="midCat"/>
        <c:majorUnit val="1"/>
      </c:valAx>
      <c:valAx>
        <c:axId val="7538989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898592"/>
        <c:crosses val="autoZero"/>
        <c:crossBetween val="midCat"/>
        <c:majorUnit val="25"/>
      </c:valAx>
      <c:spPr>
        <a:solidFill>
          <a:schemeClr val="bg2"/>
        </a:solidFill>
        <a:ln>
          <a:solidFill>
            <a:schemeClr val="tx1"/>
          </a:solidFill>
        </a:ln>
      </c:spPr>
    </c:plotArea>
    <c:legend>
      <c:legendPos val="r"/>
      <c:layout>
        <c:manualLayout>
          <c:xMode val="edge"/>
          <c:yMode val="edge"/>
          <c:x val="0.11339964694678652"/>
          <c:y val="0.55591715350097359"/>
          <c:w val="0.26864376466216061"/>
          <c:h val="0.2841748948048160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0.11565487715674885"/>
          <c:w val="0.85968051006899415"/>
          <c:h val="0.74086155897179562"/>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Sheet1!$B$2:$D$2</c:f>
              <c:numCache>
                <c:formatCode>General</c:formatCode>
                <c:ptCount val="3"/>
                <c:pt idx="0">
                  <c:v>229</c:v>
                </c:pt>
                <c:pt idx="1">
                  <c:v>353</c:v>
                </c:pt>
                <c:pt idx="2">
                  <c:v>872</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Sheet1!$B$3:$D$3</c:f>
              <c:numCache>
                <c:formatCode>General</c:formatCode>
                <c:ptCount val="3"/>
                <c:pt idx="0">
                  <c:v>344</c:v>
                </c:pt>
                <c:pt idx="1">
                  <c:v>314</c:v>
                </c:pt>
                <c:pt idx="2">
                  <c:v>773</c:v>
                </c:pt>
              </c:numCache>
            </c:numRef>
          </c:val>
        </c:ser>
        <c:ser>
          <c:idx val="2"/>
          <c:order val="2"/>
          <c:tx>
            <c:strRef>
              <c:f>Sheet1!$A$4</c:f>
              <c:strCache>
                <c:ptCount val="1"/>
                <c:pt idx="0">
                  <c:v>6-10</c:v>
                </c:pt>
              </c:strCache>
            </c:strRef>
          </c:tx>
          <c:spPr>
            <a:gradFill>
              <a:gsLst>
                <a:gs pos="0">
                  <a:srgbClr val="C00000"/>
                </a:gs>
                <a:gs pos="50000">
                  <a:srgbClr val="FF0000"/>
                </a:gs>
                <a:gs pos="100000">
                  <a:srgbClr val="C00000"/>
                </a:gs>
              </a:gsLst>
            </a:gradFill>
            <a:ln>
              <a:solidFill>
                <a:schemeClr val="bg2"/>
              </a:solidFill>
            </a:ln>
          </c:spPr>
          <c:invertIfNegative val="0"/>
          <c:cat>
            <c:strRef>
              <c:f>Sheet1!$B$1:$D$1</c:f>
              <c:strCache>
                <c:ptCount val="3"/>
                <c:pt idx="0">
                  <c:v>1-4</c:v>
                </c:pt>
                <c:pt idx="1">
                  <c:v>5-9</c:v>
                </c:pt>
                <c:pt idx="2">
                  <c:v>10+</c:v>
                </c:pt>
              </c:strCache>
            </c:strRef>
          </c:cat>
          <c:val>
            <c:numRef>
              <c:f>Sheet1!$B$4:$D$4</c:f>
              <c:numCache>
                <c:formatCode>General</c:formatCode>
                <c:ptCount val="3"/>
                <c:pt idx="0">
                  <c:v>272</c:v>
                </c:pt>
                <c:pt idx="1">
                  <c:v>196</c:v>
                </c:pt>
                <c:pt idx="2">
                  <c:v>455</c:v>
                </c:pt>
              </c:numCache>
            </c:numRef>
          </c:val>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1-4</c:v>
                </c:pt>
                <c:pt idx="1">
                  <c:v>5-9</c:v>
                </c:pt>
                <c:pt idx="2">
                  <c:v>10+</c:v>
                </c:pt>
              </c:strCache>
            </c:strRef>
          </c:cat>
          <c:val>
            <c:numRef>
              <c:f>Sheet1!$B$5:$D$5</c:f>
              <c:numCache>
                <c:formatCode>General</c:formatCode>
                <c:ptCount val="3"/>
                <c:pt idx="0">
                  <c:v>964</c:v>
                </c:pt>
                <c:pt idx="1">
                  <c:v>422</c:v>
                </c:pt>
                <c:pt idx="2">
                  <c:v>995</c:v>
                </c:pt>
              </c:numCache>
            </c:numRef>
          </c:val>
        </c:ser>
        <c:dLbls>
          <c:showLegendKey val="0"/>
          <c:showVal val="0"/>
          <c:showCatName val="0"/>
          <c:showSerName val="0"/>
          <c:showPercent val="0"/>
          <c:showBubbleSize val="0"/>
        </c:dLbls>
        <c:gapWidth val="35"/>
        <c:overlap val="100"/>
        <c:axId val="863263552"/>
        <c:axId val="863262768"/>
      </c:barChart>
      <c:catAx>
        <c:axId val="863263552"/>
        <c:scaling>
          <c:orientation val="minMax"/>
        </c:scaling>
        <c:delete val="0"/>
        <c:axPos val="b"/>
        <c:title>
          <c:tx>
            <c:rich>
              <a:bodyPr/>
              <a:lstStyle/>
              <a:p>
                <a:pPr>
                  <a:defRPr sz="1700"/>
                </a:pPr>
                <a:r>
                  <a:rPr lang="en-US" sz="1800" b="1" i="0" baseline="0" dirty="0" smtClean="0"/>
                  <a:t>Average number of heart transplants per year</a:t>
                </a:r>
                <a:endParaRPr lang="en-US" sz="1800" b="1" i="0" baseline="0" dirty="0"/>
              </a:p>
            </c:rich>
          </c:tx>
          <c:layout>
            <c:manualLayout>
              <c:xMode val="edge"/>
              <c:yMode val="edge"/>
              <c:x val="0.22121919494576617"/>
              <c:y val="0.93327352523557505"/>
            </c:manualLayout>
          </c:layout>
          <c:overlay val="0"/>
        </c:title>
        <c:numFmt formatCode="General" sourceLinked="1"/>
        <c:majorTickMark val="out"/>
        <c:minorTickMark val="none"/>
        <c:tickLblPos val="nextTo"/>
        <c:txPr>
          <a:bodyPr rot="0"/>
          <a:lstStyle/>
          <a:p>
            <a:pPr>
              <a:defRPr sz="1500" b="1"/>
            </a:pPr>
            <a:endParaRPr lang="en-US"/>
          </a:p>
        </c:txPr>
        <c:crossAx val="863262768"/>
        <c:crosses val="autoZero"/>
        <c:auto val="1"/>
        <c:lblAlgn val="ctr"/>
        <c:lblOffset val="100"/>
        <c:tickLblSkip val="1"/>
        <c:noMultiLvlLbl val="0"/>
      </c:catAx>
      <c:valAx>
        <c:axId val="863262768"/>
        <c:scaling>
          <c:orientation val="minMax"/>
        </c:scaling>
        <c:delete val="0"/>
        <c:axPos val="l"/>
        <c:majorGridlines>
          <c:spPr>
            <a:ln>
              <a:prstDash val="sysDash"/>
            </a:ln>
          </c:spPr>
        </c:majorGridlines>
        <c:title>
          <c:tx>
            <c:rich>
              <a:bodyPr rot="-5400000" vert="horz"/>
              <a:lstStyle/>
              <a:p>
                <a:pPr>
                  <a:defRPr sz="1700" b="1"/>
                </a:pPr>
                <a:r>
                  <a:rPr lang="en-US" sz="1700" b="1" dirty="0" smtClean="0"/>
                  <a:t>% of</a:t>
                </a:r>
                <a:r>
                  <a:rPr lang="en-US" sz="1700" b="1" baseline="0" dirty="0" smtClean="0"/>
                  <a:t> Transplants</a:t>
                </a:r>
                <a:endParaRPr lang="en-US" sz="1700" b="1" dirty="0"/>
              </a:p>
            </c:rich>
          </c:tx>
          <c:layout/>
          <c:overlay val="0"/>
        </c:title>
        <c:numFmt formatCode="0%" sourceLinked="1"/>
        <c:majorTickMark val="out"/>
        <c:minorTickMark val="none"/>
        <c:tickLblPos val="nextTo"/>
        <c:txPr>
          <a:bodyPr/>
          <a:lstStyle/>
          <a:p>
            <a:pPr>
              <a:defRPr sz="1500" b="1"/>
            </a:pPr>
            <a:endParaRPr lang="en-US"/>
          </a:p>
        </c:txPr>
        <c:crossAx val="863263552"/>
        <c:crosses val="autoZero"/>
        <c:crossBetween val="between"/>
        <c:majorUnit val="0.2"/>
      </c:valAx>
      <c:spPr>
        <a:solidFill>
          <a:schemeClr val="bg2"/>
        </a:solidFill>
        <a:ln>
          <a:solidFill>
            <a:schemeClr val="tx1"/>
          </a:solidFill>
        </a:ln>
      </c:spPr>
    </c:plotArea>
    <c:legend>
      <c:legendPos val="b"/>
      <c:layout>
        <c:manualLayout>
          <c:xMode val="edge"/>
          <c:yMode val="edge"/>
          <c:x val="0.30973451327433632"/>
          <c:y val="3.3144443010197484E-2"/>
          <c:w val="0.4159012147817806"/>
          <c:h val="6.1727550449636834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326341950611E-2"/>
          <c:y val="6.3160401320802639E-2"/>
          <c:w val="0.89089610480105497"/>
          <c:h val="0.81644145288290582"/>
        </c:manualLayout>
      </c:layout>
      <c:scatterChart>
        <c:scatterStyle val="lineMarker"/>
        <c:varyColors val="0"/>
        <c:ser>
          <c:idx val="0"/>
          <c:order val="0"/>
          <c:tx>
            <c:strRef>
              <c:f>Sheet1!$B$1</c:f>
              <c:strCache>
                <c:ptCount val="1"/>
                <c:pt idx="0">
                  <c:v>1982-1989 (N=908)</c:v>
                </c:pt>
              </c:strCache>
            </c:strRef>
          </c:tx>
          <c:spPr>
            <a:ln w="41275">
              <a:solidFill>
                <a:srgbClr val="66FFFF"/>
              </a:solidFill>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Sheet1!$B$2:$B$42</c:f>
              <c:numCache>
                <c:formatCode>General</c:formatCode>
                <c:ptCount val="41"/>
                <c:pt idx="0">
                  <c:v>100</c:v>
                </c:pt>
                <c:pt idx="1">
                  <c:v>81.173000000000002</c:v>
                </c:pt>
                <c:pt idx="2">
                  <c:v>78.477999999999994</c:v>
                </c:pt>
                <c:pt idx="3">
                  <c:v>76.784999999999997</c:v>
                </c:pt>
                <c:pt idx="4">
                  <c:v>75.768000000000001</c:v>
                </c:pt>
                <c:pt idx="5">
                  <c:v>74.974999999999994</c:v>
                </c:pt>
                <c:pt idx="6">
                  <c:v>74.069000000000003</c:v>
                </c:pt>
                <c:pt idx="7">
                  <c:v>73.388000000000005</c:v>
                </c:pt>
                <c:pt idx="8">
                  <c:v>72.704999999999998</c:v>
                </c:pt>
                <c:pt idx="9">
                  <c:v>72.363</c:v>
                </c:pt>
                <c:pt idx="10">
                  <c:v>71.906999999999996</c:v>
                </c:pt>
                <c:pt idx="11">
                  <c:v>71.222999999999999</c:v>
                </c:pt>
                <c:pt idx="12">
                  <c:v>70.881</c:v>
                </c:pt>
                <c:pt idx="13">
                  <c:v>66.17</c:v>
                </c:pt>
                <c:pt idx="14">
                  <c:v>63.832999999999998</c:v>
                </c:pt>
                <c:pt idx="15">
                  <c:v>60.850999999999999</c:v>
                </c:pt>
                <c:pt idx="16">
                  <c:v>58.645000000000003</c:v>
                </c:pt>
                <c:pt idx="17">
                  <c:v>57.014000000000003</c:v>
                </c:pt>
                <c:pt idx="18">
                  <c:v>54.401000000000003</c:v>
                </c:pt>
                <c:pt idx="19">
                  <c:v>52.613999999999997</c:v>
                </c:pt>
                <c:pt idx="20">
                  <c:v>51.188000000000002</c:v>
                </c:pt>
                <c:pt idx="21">
                  <c:v>49.679000000000002</c:v>
                </c:pt>
                <c:pt idx="22">
                  <c:v>48.411999999999999</c:v>
                </c:pt>
                <c:pt idx="23">
                  <c:v>46.783000000000001</c:v>
                </c:pt>
                <c:pt idx="24">
                  <c:v>43.250999999999998</c:v>
                </c:pt>
                <c:pt idx="25">
                  <c:v>40.838999999999999</c:v>
                </c:pt>
                <c:pt idx="26">
                  <c:v>39.402999999999999</c:v>
                </c:pt>
                <c:pt idx="27">
                  <c:v>37.4</c:v>
                </c:pt>
                <c:pt idx="28">
                  <c:v>35.889000000000003</c:v>
                </c:pt>
                <c:pt idx="29">
                  <c:v>34.920999999999999</c:v>
                </c:pt>
                <c:pt idx="30">
                  <c:v>33.087000000000003</c:v>
                </c:pt>
                <c:pt idx="31">
                  <c:v>31.608000000000001</c:v>
                </c:pt>
                <c:pt idx="32">
                  <c:v>30.954000000000001</c:v>
                </c:pt>
                <c:pt idx="33">
                  <c:v>29.388999999999999</c:v>
                </c:pt>
                <c:pt idx="34">
                  <c:v>28.468</c:v>
                </c:pt>
                <c:pt idx="35">
                  <c:v>27.994</c:v>
                </c:pt>
                <c:pt idx="36">
                  <c:v>26.481000000000002</c:v>
                </c:pt>
                <c:pt idx="37">
                  <c:v>24.318999999999999</c:v>
                </c:pt>
                <c:pt idx="38">
                  <c:v>23.465</c:v>
                </c:pt>
                <c:pt idx="39">
                  <c:v>22.02</c:v>
                </c:pt>
                <c:pt idx="40">
                  <c:v>22.02</c:v>
                </c:pt>
              </c:numCache>
            </c:numRef>
          </c:yVal>
          <c:smooth val="0"/>
        </c:ser>
        <c:ser>
          <c:idx val="1"/>
          <c:order val="1"/>
          <c:tx>
            <c:strRef>
              <c:f>Sheet1!$C$1</c:f>
              <c:strCache>
                <c:ptCount val="1"/>
                <c:pt idx="0">
                  <c:v>1990-2003 (N=5,637)</c:v>
                </c:pt>
              </c:strCache>
            </c:strRef>
          </c:tx>
          <c:spPr>
            <a:ln w="47625">
              <a:solidFill>
                <a:srgbClr val="00FF00"/>
              </a:solidFill>
              <a:prstDash val="solid"/>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Sheet1!$C$2:$C$42</c:f>
              <c:numCache>
                <c:formatCode>General</c:formatCode>
                <c:ptCount val="41"/>
                <c:pt idx="0">
                  <c:v>100</c:v>
                </c:pt>
                <c:pt idx="1">
                  <c:v>89.152000000000001</c:v>
                </c:pt>
                <c:pt idx="2">
                  <c:v>86.775000000000006</c:v>
                </c:pt>
                <c:pt idx="3">
                  <c:v>85.655000000000001</c:v>
                </c:pt>
                <c:pt idx="4">
                  <c:v>85.022000000000006</c:v>
                </c:pt>
                <c:pt idx="5">
                  <c:v>84.277000000000001</c:v>
                </c:pt>
                <c:pt idx="6">
                  <c:v>83.694000000000003</c:v>
                </c:pt>
                <c:pt idx="7">
                  <c:v>83.200999999999993</c:v>
                </c:pt>
                <c:pt idx="8">
                  <c:v>82.853999999999999</c:v>
                </c:pt>
                <c:pt idx="9">
                  <c:v>82.433000000000007</c:v>
                </c:pt>
                <c:pt idx="10">
                  <c:v>82.049000000000007</c:v>
                </c:pt>
                <c:pt idx="11">
                  <c:v>81.59</c:v>
                </c:pt>
                <c:pt idx="12">
                  <c:v>81.332999999999998</c:v>
                </c:pt>
                <c:pt idx="13">
                  <c:v>78.028000000000006</c:v>
                </c:pt>
                <c:pt idx="14">
                  <c:v>75.147000000000006</c:v>
                </c:pt>
                <c:pt idx="15">
                  <c:v>72.790000000000006</c:v>
                </c:pt>
                <c:pt idx="16">
                  <c:v>69.917000000000002</c:v>
                </c:pt>
                <c:pt idx="17">
                  <c:v>67.793000000000006</c:v>
                </c:pt>
                <c:pt idx="18">
                  <c:v>65.268000000000001</c:v>
                </c:pt>
                <c:pt idx="19">
                  <c:v>62.802</c:v>
                </c:pt>
                <c:pt idx="20">
                  <c:v>60.618000000000002</c:v>
                </c:pt>
                <c:pt idx="21">
                  <c:v>58.283000000000001</c:v>
                </c:pt>
                <c:pt idx="22">
                  <c:v>56.356999999999999</c:v>
                </c:pt>
                <c:pt idx="23">
                  <c:v>54.427</c:v>
                </c:pt>
                <c:pt idx="24">
                  <c:v>52.676000000000002</c:v>
                </c:pt>
                <c:pt idx="25">
                  <c:v>50.774000000000001</c:v>
                </c:pt>
                <c:pt idx="26">
                  <c:v>49.143999999999998</c:v>
                </c:pt>
                <c:pt idx="27">
                  <c:v>47.368000000000002</c:v>
                </c:pt>
                <c:pt idx="28">
                  <c:v>45.326999999999998</c:v>
                </c:pt>
                <c:pt idx="29">
                  <c:v>43.957999999999998</c:v>
                </c:pt>
                <c:pt idx="30">
                  <c:v>42.39</c:v>
                </c:pt>
                <c:pt idx="31">
                  <c:v>41.348999999999997</c:v>
                </c:pt>
                <c:pt idx="32">
                  <c:v>39.884999999999998</c:v>
                </c:pt>
                <c:pt idx="33">
                  <c:v>38.619</c:v>
                </c:pt>
                <c:pt idx="34">
                  <c:v>36.975000000000001</c:v>
                </c:pt>
                <c:pt idx="35">
                  <c:v>34.423000000000002</c:v>
                </c:pt>
              </c:numCache>
            </c:numRef>
          </c:yVal>
          <c:smooth val="0"/>
        </c:ser>
        <c:ser>
          <c:idx val="2"/>
          <c:order val="2"/>
          <c:tx>
            <c:strRef>
              <c:f>Sheet1!$D$1</c:f>
              <c:strCache>
                <c:ptCount val="1"/>
                <c:pt idx="0">
                  <c:v>2004-2008 (N=2,442)</c:v>
                </c:pt>
              </c:strCache>
            </c:strRef>
          </c:tx>
          <c:spPr>
            <a:ln w="47625">
              <a:solidFill>
                <a:srgbClr val="FF0000"/>
              </a:solidFill>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Sheet1!$D$2:$D$42</c:f>
              <c:numCache>
                <c:formatCode>General</c:formatCode>
                <c:ptCount val="41"/>
                <c:pt idx="0">
                  <c:v>100</c:v>
                </c:pt>
                <c:pt idx="1">
                  <c:v>93.950999999999993</c:v>
                </c:pt>
                <c:pt idx="2">
                  <c:v>92.488</c:v>
                </c:pt>
                <c:pt idx="3">
                  <c:v>91.436000000000007</c:v>
                </c:pt>
                <c:pt idx="4">
                  <c:v>90.591999999999999</c:v>
                </c:pt>
                <c:pt idx="5">
                  <c:v>90.042000000000002</c:v>
                </c:pt>
                <c:pt idx="6">
                  <c:v>89.576999999999998</c:v>
                </c:pt>
                <c:pt idx="7">
                  <c:v>89.11</c:v>
                </c:pt>
                <c:pt idx="8">
                  <c:v>88.602000000000004</c:v>
                </c:pt>
                <c:pt idx="9">
                  <c:v>88.007000000000005</c:v>
                </c:pt>
                <c:pt idx="10">
                  <c:v>87.795000000000002</c:v>
                </c:pt>
                <c:pt idx="11">
                  <c:v>87.539000000000001</c:v>
                </c:pt>
                <c:pt idx="12">
                  <c:v>87.325999999999993</c:v>
                </c:pt>
                <c:pt idx="13">
                  <c:v>84.69</c:v>
                </c:pt>
                <c:pt idx="14">
                  <c:v>82.117000000000004</c:v>
                </c:pt>
                <c:pt idx="15">
                  <c:v>79.138000000000005</c:v>
                </c:pt>
                <c:pt idx="16">
                  <c:v>77.251000000000005</c:v>
                </c:pt>
                <c:pt idx="17">
                  <c:v>74.724999999999994</c:v>
                </c:pt>
                <c:pt idx="18">
                  <c:v>72.691000000000003</c:v>
                </c:pt>
                <c:pt idx="19">
                  <c:v>70.736999999999995</c:v>
                </c:pt>
                <c:pt idx="20">
                  <c:v>68.105999999999995</c:v>
                </c:pt>
                <c:pt idx="21">
                  <c:v>66.183000000000007</c:v>
                </c:pt>
              </c:numCache>
            </c:numRef>
          </c:yVal>
          <c:smooth val="0"/>
        </c:ser>
        <c:ser>
          <c:idx val="3"/>
          <c:order val="3"/>
          <c:tx>
            <c:strRef>
              <c:f>Sheet1!$E$1</c:f>
              <c:strCache>
                <c:ptCount val="1"/>
                <c:pt idx="0">
                  <c:v>2009-6/2014 (N=3,104)</c:v>
                </c:pt>
              </c:strCache>
            </c:strRef>
          </c:tx>
          <c:spPr>
            <a:ln w="47625">
              <a:solidFill>
                <a:srgbClr val="CC99FF"/>
              </a:solidFill>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Sheet1!$E$2:$E$42</c:f>
              <c:numCache>
                <c:formatCode>General</c:formatCode>
                <c:ptCount val="41"/>
                <c:pt idx="0">
                  <c:v>100</c:v>
                </c:pt>
                <c:pt idx="1">
                  <c:v>95.942999999999998</c:v>
                </c:pt>
                <c:pt idx="2">
                  <c:v>94.7</c:v>
                </c:pt>
                <c:pt idx="3">
                  <c:v>93.95</c:v>
                </c:pt>
                <c:pt idx="4">
                  <c:v>93.503</c:v>
                </c:pt>
                <c:pt idx="5">
                  <c:v>92.882999999999996</c:v>
                </c:pt>
                <c:pt idx="6">
                  <c:v>92.4</c:v>
                </c:pt>
                <c:pt idx="7">
                  <c:v>92.052999999999997</c:v>
                </c:pt>
                <c:pt idx="8">
                  <c:v>91.775000000000006</c:v>
                </c:pt>
                <c:pt idx="9">
                  <c:v>91.462000000000003</c:v>
                </c:pt>
                <c:pt idx="10">
                  <c:v>91.113</c:v>
                </c:pt>
                <c:pt idx="11">
                  <c:v>90.831000000000003</c:v>
                </c:pt>
                <c:pt idx="12">
                  <c:v>90.614999999999995</c:v>
                </c:pt>
                <c:pt idx="13">
                  <c:v>87.658000000000001</c:v>
                </c:pt>
                <c:pt idx="14">
                  <c:v>85.766999999999996</c:v>
                </c:pt>
                <c:pt idx="15">
                  <c:v>83.472999999999999</c:v>
                </c:pt>
                <c:pt idx="16">
                  <c:v>81.34</c:v>
                </c:pt>
              </c:numCache>
            </c:numRef>
          </c:yVal>
          <c:smooth val="0"/>
        </c:ser>
        <c:dLbls>
          <c:showLegendKey val="0"/>
          <c:showVal val="0"/>
          <c:showCatName val="0"/>
          <c:showSerName val="0"/>
          <c:showPercent val="0"/>
          <c:showBubbleSize val="0"/>
        </c:dLbls>
        <c:axId val="753899768"/>
        <c:axId val="753900160"/>
      </c:scatterChart>
      <c:valAx>
        <c:axId val="753899768"/>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900160"/>
        <c:crosses val="autoZero"/>
        <c:crossBetween val="midCat"/>
        <c:majorUnit val="1"/>
      </c:valAx>
      <c:valAx>
        <c:axId val="7539001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899768"/>
        <c:crosses val="autoZero"/>
        <c:crossBetween val="midCat"/>
        <c:majorUnit val="25"/>
      </c:valAx>
      <c:spPr>
        <a:solidFill>
          <a:schemeClr val="bg2"/>
        </a:solidFill>
        <a:ln>
          <a:solidFill>
            <a:schemeClr val="tx1"/>
          </a:solidFill>
        </a:ln>
      </c:spPr>
    </c:plotArea>
    <c:legend>
      <c:legendPos val="r"/>
      <c:layout>
        <c:manualLayout>
          <c:xMode val="edge"/>
          <c:yMode val="edge"/>
          <c:x val="0.42313416022112277"/>
          <c:y val="6.6669841673016678E-2"/>
          <c:w val="0.51382005899705019"/>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1,020)</c:v>
                </c:pt>
              </c:strCache>
            </c:strRef>
          </c:tx>
          <c:spPr>
            <a:ln w="47625">
              <a:solidFill>
                <a:srgbClr val="CCCCFF"/>
              </a:solidFill>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Sheet1!$B$2:$B$12</c:f>
              <c:numCache>
                <c:formatCode>General</c:formatCode>
                <c:ptCount val="11"/>
                <c:pt idx="0">
                  <c:v>100</c:v>
                </c:pt>
                <c:pt idx="1">
                  <c:v>100</c:v>
                </c:pt>
                <c:pt idx="2">
                  <c:v>96.816000000000003</c:v>
                </c:pt>
                <c:pt idx="3">
                  <c:v>93.638000000000005</c:v>
                </c:pt>
                <c:pt idx="4">
                  <c:v>90.709000000000003</c:v>
                </c:pt>
                <c:pt idx="5">
                  <c:v>89.350999999999999</c:v>
                </c:pt>
                <c:pt idx="6">
                  <c:v>87.754999999999995</c:v>
                </c:pt>
                <c:pt idx="7">
                  <c:v>86.635999999999996</c:v>
                </c:pt>
                <c:pt idx="8">
                  <c:v>85.456999999999994</c:v>
                </c:pt>
                <c:pt idx="9">
                  <c:v>83.947999999999993</c:v>
                </c:pt>
                <c:pt idx="10">
                  <c:v>83.132999999999996</c:v>
                </c:pt>
              </c:numCache>
            </c:numRef>
          </c:yVal>
          <c:smooth val="0"/>
        </c:ser>
        <c:ser>
          <c:idx val="1"/>
          <c:order val="1"/>
          <c:tx>
            <c:strRef>
              <c:f>Sheet1!$C$1</c:f>
              <c:strCache>
                <c:ptCount val="1"/>
                <c:pt idx="0">
                  <c:v>1-5 Years (N = 1,043)</c:v>
                </c:pt>
              </c:strCache>
            </c:strRef>
          </c:tx>
          <c:spPr>
            <a:ln w="47625">
              <a:solidFill>
                <a:srgbClr val="FFFF00"/>
              </a:solidFill>
              <a:prstDash val="solid"/>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Sheet1!$C$2:$C$12</c:f>
              <c:numCache>
                <c:formatCode>General</c:formatCode>
                <c:ptCount val="11"/>
                <c:pt idx="0">
                  <c:v>100</c:v>
                </c:pt>
                <c:pt idx="1">
                  <c:v>100</c:v>
                </c:pt>
                <c:pt idx="2">
                  <c:v>96.349000000000004</c:v>
                </c:pt>
                <c:pt idx="3">
                  <c:v>94.554000000000002</c:v>
                </c:pt>
                <c:pt idx="4">
                  <c:v>91.872</c:v>
                </c:pt>
                <c:pt idx="5">
                  <c:v>90.010999999999996</c:v>
                </c:pt>
                <c:pt idx="6">
                  <c:v>88.037000000000006</c:v>
                </c:pt>
                <c:pt idx="7">
                  <c:v>87.74</c:v>
                </c:pt>
                <c:pt idx="8">
                  <c:v>86.33</c:v>
                </c:pt>
                <c:pt idx="9">
                  <c:v>83.763000000000005</c:v>
                </c:pt>
                <c:pt idx="10">
                  <c:v>82.852999999999994</c:v>
                </c:pt>
              </c:numCache>
            </c:numRef>
          </c:yVal>
          <c:smooth val="0"/>
        </c:ser>
        <c:ser>
          <c:idx val="2"/>
          <c:order val="2"/>
          <c:tx>
            <c:strRef>
              <c:f>Sheet1!$D$1</c:f>
              <c:strCache>
                <c:ptCount val="1"/>
                <c:pt idx="0">
                  <c:v>6-10 Years (N = 680)</c:v>
                </c:pt>
              </c:strCache>
            </c:strRef>
          </c:tx>
          <c:spPr>
            <a:ln w="47625">
              <a:solidFill>
                <a:srgbClr val="FF0000"/>
              </a:solidFill>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Sheet1!$D$2:$D$12</c:f>
              <c:numCache>
                <c:formatCode>General</c:formatCode>
                <c:ptCount val="11"/>
                <c:pt idx="0">
                  <c:v>100</c:v>
                </c:pt>
                <c:pt idx="1">
                  <c:v>100</c:v>
                </c:pt>
                <c:pt idx="2">
                  <c:v>98.156999999999996</c:v>
                </c:pt>
                <c:pt idx="3">
                  <c:v>97.263999999999996</c:v>
                </c:pt>
                <c:pt idx="4">
                  <c:v>95.358999999999995</c:v>
                </c:pt>
                <c:pt idx="5">
                  <c:v>94.097999999999999</c:v>
                </c:pt>
                <c:pt idx="6">
                  <c:v>92.284999999999997</c:v>
                </c:pt>
                <c:pt idx="7">
                  <c:v>90.227999999999994</c:v>
                </c:pt>
                <c:pt idx="8">
                  <c:v>87.656000000000006</c:v>
                </c:pt>
                <c:pt idx="9">
                  <c:v>86.164000000000001</c:v>
                </c:pt>
                <c:pt idx="10">
                  <c:v>83.549000000000007</c:v>
                </c:pt>
              </c:numCache>
            </c:numRef>
          </c:yVal>
          <c:smooth val="0"/>
        </c:ser>
        <c:ser>
          <c:idx val="3"/>
          <c:order val="3"/>
          <c:tx>
            <c:strRef>
              <c:f>Sheet1!$E$1</c:f>
              <c:strCache>
                <c:ptCount val="1"/>
                <c:pt idx="0">
                  <c:v>11-17 Years (N = 1,756)</c:v>
                </c:pt>
              </c:strCache>
            </c:strRef>
          </c:tx>
          <c:spPr>
            <a:ln w="47625">
              <a:solidFill>
                <a:srgbClr val="00FF00"/>
              </a:solidFill>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Sheet1!$E$2:$E$12</c:f>
              <c:numCache>
                <c:formatCode>General</c:formatCode>
                <c:ptCount val="11"/>
                <c:pt idx="0">
                  <c:v>100</c:v>
                </c:pt>
                <c:pt idx="1">
                  <c:v>100</c:v>
                </c:pt>
                <c:pt idx="2">
                  <c:v>96.688999999999993</c:v>
                </c:pt>
                <c:pt idx="3">
                  <c:v>93.427999999999997</c:v>
                </c:pt>
                <c:pt idx="4">
                  <c:v>89.623999999999995</c:v>
                </c:pt>
                <c:pt idx="5">
                  <c:v>86.292000000000002</c:v>
                </c:pt>
                <c:pt idx="6">
                  <c:v>81.406000000000006</c:v>
                </c:pt>
                <c:pt idx="7">
                  <c:v>76.927000000000007</c:v>
                </c:pt>
                <c:pt idx="8">
                  <c:v>73.72</c:v>
                </c:pt>
                <c:pt idx="9">
                  <c:v>68.929000000000002</c:v>
                </c:pt>
                <c:pt idx="10">
                  <c:v>65.436000000000007</c:v>
                </c:pt>
              </c:numCache>
            </c:numRef>
          </c:yVal>
          <c:smooth val="0"/>
        </c:ser>
        <c:ser>
          <c:idx val="4"/>
          <c:order val="4"/>
          <c:tx>
            <c:strRef>
              <c:f>Sheet1!$F$1</c:f>
              <c:strCache>
                <c:ptCount val="1"/>
                <c:pt idx="0">
                  <c:v>Overall  (N = 4,499)</c:v>
                </c:pt>
              </c:strCache>
            </c:strRef>
          </c:tx>
          <c:spPr>
            <a:ln w="47625">
              <a:solidFill>
                <a:srgbClr val="00FFFF"/>
              </a:solidFill>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Sheet1!$F$2:$F$12</c:f>
              <c:numCache>
                <c:formatCode>General</c:formatCode>
                <c:ptCount val="11"/>
                <c:pt idx="0">
                  <c:v>100</c:v>
                </c:pt>
                <c:pt idx="1">
                  <c:v>100</c:v>
                </c:pt>
                <c:pt idx="2">
                  <c:v>96.861999999999995</c:v>
                </c:pt>
                <c:pt idx="3">
                  <c:v>94.311999999999998</c:v>
                </c:pt>
                <c:pt idx="4">
                  <c:v>91.251999999999995</c:v>
                </c:pt>
                <c:pt idx="5">
                  <c:v>89.03</c:v>
                </c:pt>
                <c:pt idx="6">
                  <c:v>86.031000000000006</c:v>
                </c:pt>
                <c:pt idx="7">
                  <c:v>83.647999999999996</c:v>
                </c:pt>
                <c:pt idx="8">
                  <c:v>81.400000000000006</c:v>
                </c:pt>
                <c:pt idx="9">
                  <c:v>78.372</c:v>
                </c:pt>
                <c:pt idx="10">
                  <c:v>76.16</c:v>
                </c:pt>
              </c:numCache>
            </c:numRef>
          </c:yVal>
          <c:smooth val="0"/>
        </c:ser>
        <c:dLbls>
          <c:showLegendKey val="0"/>
          <c:showVal val="0"/>
          <c:showCatName val="0"/>
          <c:showSerName val="0"/>
          <c:showPercent val="0"/>
          <c:showBubbleSize val="0"/>
        </c:dLbls>
        <c:axId val="753900944"/>
        <c:axId val="798959360"/>
      </c:scatterChart>
      <c:valAx>
        <c:axId val="75390094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8959360"/>
        <c:crosses val="autoZero"/>
        <c:crossBetween val="midCat"/>
        <c:majorUnit val="1"/>
      </c:valAx>
      <c:valAx>
        <c:axId val="79895936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900944"/>
        <c:crosses val="autoZero"/>
        <c:crossBetween val="midCat"/>
        <c:majorUnit val="10"/>
      </c:valAx>
      <c:spPr>
        <a:solidFill>
          <a:schemeClr val="bg2"/>
        </a:solidFill>
        <a:ln>
          <a:solidFill>
            <a:schemeClr val="tx1"/>
          </a:solidFill>
        </a:ln>
      </c:spPr>
    </c:plotArea>
    <c:legend>
      <c:legendPos val="r"/>
      <c:layout>
        <c:manualLayout>
          <c:xMode val="edge"/>
          <c:yMode val="edge"/>
          <c:x val="0.10602501567834996"/>
          <c:y val="0.64210670931758529"/>
          <c:w val="0.55655610526559951"/>
          <c:h val="0.208113199559734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(N=183)</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73.135000000000005</c:v>
                </c:pt>
                <c:pt idx="2">
                  <c:v>69.247</c:v>
                </c:pt>
                <c:pt idx="3">
                  <c:v>67.558000000000007</c:v>
                </c:pt>
                <c:pt idx="4">
                  <c:v>67.558000000000007</c:v>
                </c:pt>
                <c:pt idx="5">
                  <c:v>66.995000000000005</c:v>
                </c:pt>
                <c:pt idx="6">
                  <c:v>66.995000000000005</c:v>
                </c:pt>
                <c:pt idx="7">
                  <c:v>65.305999999999997</c:v>
                </c:pt>
                <c:pt idx="8">
                  <c:v>65.305999999999997</c:v>
                </c:pt>
                <c:pt idx="9">
                  <c:v>64.742999999999995</c:v>
                </c:pt>
                <c:pt idx="10">
                  <c:v>64.180000000000007</c:v>
                </c:pt>
                <c:pt idx="11">
                  <c:v>63.618000000000002</c:v>
                </c:pt>
                <c:pt idx="12">
                  <c:v>63.618000000000002</c:v>
                </c:pt>
                <c:pt idx="13">
                  <c:v>59.081000000000003</c:v>
                </c:pt>
                <c:pt idx="14">
                  <c:v>58.478000000000002</c:v>
                </c:pt>
                <c:pt idx="15">
                  <c:v>57.856000000000002</c:v>
                </c:pt>
                <c:pt idx="16">
                  <c:v>57.15</c:v>
                </c:pt>
                <c:pt idx="17">
                  <c:v>56.436</c:v>
                </c:pt>
                <c:pt idx="18">
                  <c:v>54.127000000000002</c:v>
                </c:pt>
                <c:pt idx="19">
                  <c:v>54.127000000000002</c:v>
                </c:pt>
                <c:pt idx="20">
                  <c:v>54.127000000000002</c:v>
                </c:pt>
                <c:pt idx="21">
                  <c:v>51.600999999999999</c:v>
                </c:pt>
                <c:pt idx="22">
                  <c:v>49.790999999999997</c:v>
                </c:pt>
                <c:pt idx="23">
                  <c:v>48.850999999999999</c:v>
                </c:pt>
                <c:pt idx="24">
                  <c:v>46.033000000000001</c:v>
                </c:pt>
                <c:pt idx="25">
                  <c:v>44.154000000000003</c:v>
                </c:pt>
                <c:pt idx="26">
                  <c:v>42.213000000000001</c:v>
                </c:pt>
                <c:pt idx="27">
                  <c:v>41.207999999999998</c:v>
                </c:pt>
                <c:pt idx="28">
                  <c:v>41.207999999999998</c:v>
                </c:pt>
                <c:pt idx="29">
                  <c:v>40.094000000000001</c:v>
                </c:pt>
                <c:pt idx="30">
                  <c:v>36.555999999999997</c:v>
                </c:pt>
                <c:pt idx="31">
                  <c:v>35.338000000000001</c:v>
                </c:pt>
                <c:pt idx="32">
                  <c:v>35.338000000000001</c:v>
                </c:pt>
                <c:pt idx="33">
                  <c:v>32.667999999999999</c:v>
                </c:pt>
                <c:pt idx="34">
                  <c:v>32.667999999999999</c:v>
                </c:pt>
                <c:pt idx="35">
                  <c:v>32.667999999999999</c:v>
                </c:pt>
                <c:pt idx="36">
                  <c:v>29.827000000000002</c:v>
                </c:pt>
              </c:numCache>
            </c:numRef>
          </c:yVal>
          <c:smooth val="0"/>
        </c:ser>
        <c:ser>
          <c:idx val="1"/>
          <c:order val="1"/>
          <c:tx>
            <c:strRef>
              <c:f>Sheet1!$C$1</c:f>
              <c:strCache>
                <c:ptCount val="1"/>
                <c:pt idx="0">
                  <c:v>1990-2003 (N=1,460)</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84.075000000000003</c:v>
                </c:pt>
                <c:pt idx="2">
                  <c:v>80.879000000000005</c:v>
                </c:pt>
                <c:pt idx="3">
                  <c:v>79.063000000000002</c:v>
                </c:pt>
                <c:pt idx="4">
                  <c:v>78.292000000000002</c:v>
                </c:pt>
                <c:pt idx="5">
                  <c:v>77.238</c:v>
                </c:pt>
                <c:pt idx="6">
                  <c:v>76.671000000000006</c:v>
                </c:pt>
                <c:pt idx="7">
                  <c:v>76.245000000000005</c:v>
                </c:pt>
                <c:pt idx="8">
                  <c:v>75.816999999999993</c:v>
                </c:pt>
                <c:pt idx="9">
                  <c:v>75.317999999999998</c:v>
                </c:pt>
                <c:pt idx="10">
                  <c:v>74.89</c:v>
                </c:pt>
                <c:pt idx="11">
                  <c:v>74.247</c:v>
                </c:pt>
                <c:pt idx="12">
                  <c:v>73.888000000000005</c:v>
                </c:pt>
                <c:pt idx="13">
                  <c:v>70.332999999999998</c:v>
                </c:pt>
                <c:pt idx="14">
                  <c:v>68.334000000000003</c:v>
                </c:pt>
                <c:pt idx="15">
                  <c:v>66.516000000000005</c:v>
                </c:pt>
                <c:pt idx="16">
                  <c:v>65.043000000000006</c:v>
                </c:pt>
                <c:pt idx="17">
                  <c:v>64.174000000000007</c:v>
                </c:pt>
                <c:pt idx="18">
                  <c:v>62.706000000000003</c:v>
                </c:pt>
                <c:pt idx="19">
                  <c:v>60.947000000000003</c:v>
                </c:pt>
                <c:pt idx="20">
                  <c:v>60.261000000000003</c:v>
                </c:pt>
                <c:pt idx="21">
                  <c:v>58.664000000000001</c:v>
                </c:pt>
                <c:pt idx="22">
                  <c:v>58.209000000000003</c:v>
                </c:pt>
                <c:pt idx="23">
                  <c:v>57.258000000000003</c:v>
                </c:pt>
                <c:pt idx="24">
                  <c:v>56.716999999999999</c:v>
                </c:pt>
                <c:pt idx="25">
                  <c:v>55.402999999999999</c:v>
                </c:pt>
                <c:pt idx="26">
                  <c:v>54.743000000000002</c:v>
                </c:pt>
                <c:pt idx="27">
                  <c:v>54.018999999999998</c:v>
                </c:pt>
                <c:pt idx="28">
                  <c:v>53.213000000000001</c:v>
                </c:pt>
                <c:pt idx="29">
                  <c:v>52.279000000000003</c:v>
                </c:pt>
                <c:pt idx="30">
                  <c:v>51.171999999999997</c:v>
                </c:pt>
                <c:pt idx="31">
                  <c:v>50.067999999999998</c:v>
                </c:pt>
                <c:pt idx="32">
                  <c:v>47.112000000000002</c:v>
                </c:pt>
                <c:pt idx="33">
                  <c:v>45.598999999999997</c:v>
                </c:pt>
                <c:pt idx="34">
                  <c:v>44.137999999999998</c:v>
                </c:pt>
                <c:pt idx="35">
                  <c:v>39.935000000000002</c:v>
                </c:pt>
              </c:numCache>
            </c:numRef>
          </c:yVal>
          <c:smooth val="0"/>
        </c:ser>
        <c:ser>
          <c:idx val="2"/>
          <c:order val="2"/>
          <c:tx>
            <c:strRef>
              <c:f>Sheet1!$D$1</c:f>
              <c:strCache>
                <c:ptCount val="1"/>
                <c:pt idx="0">
                  <c:v>2004-2008 (N=558)</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92.638999999999996</c:v>
                </c:pt>
                <c:pt idx="2">
                  <c:v>89.54</c:v>
                </c:pt>
                <c:pt idx="3">
                  <c:v>86.965999999999994</c:v>
                </c:pt>
                <c:pt idx="4">
                  <c:v>85.676000000000002</c:v>
                </c:pt>
                <c:pt idx="5">
                  <c:v>85.122</c:v>
                </c:pt>
                <c:pt idx="6">
                  <c:v>85.122</c:v>
                </c:pt>
                <c:pt idx="7">
                  <c:v>84.38</c:v>
                </c:pt>
                <c:pt idx="8">
                  <c:v>83.453000000000003</c:v>
                </c:pt>
                <c:pt idx="9">
                  <c:v>82.525999999999996</c:v>
                </c:pt>
                <c:pt idx="10">
                  <c:v>82.34</c:v>
                </c:pt>
                <c:pt idx="11">
                  <c:v>81.97</c:v>
                </c:pt>
                <c:pt idx="12">
                  <c:v>81.784000000000006</c:v>
                </c:pt>
                <c:pt idx="13">
                  <c:v>78.575000000000003</c:v>
                </c:pt>
                <c:pt idx="14">
                  <c:v>75.293000000000006</c:v>
                </c:pt>
                <c:pt idx="15">
                  <c:v>72.114999999999995</c:v>
                </c:pt>
                <c:pt idx="16">
                  <c:v>71.078000000000003</c:v>
                </c:pt>
                <c:pt idx="17">
                  <c:v>70.003</c:v>
                </c:pt>
                <c:pt idx="18">
                  <c:v>69.317999999999998</c:v>
                </c:pt>
                <c:pt idx="19">
                  <c:v>68.375</c:v>
                </c:pt>
                <c:pt idx="20">
                  <c:v>67.168000000000006</c:v>
                </c:pt>
                <c:pt idx="21">
                  <c:v>66.516000000000005</c:v>
                </c:pt>
                <c:pt idx="22">
                  <c:v>66.516000000000005</c:v>
                </c:pt>
              </c:numCache>
            </c:numRef>
          </c:yVal>
          <c:smooth val="0"/>
        </c:ser>
        <c:ser>
          <c:idx val="3"/>
          <c:order val="3"/>
          <c:tx>
            <c:strRef>
              <c:f>Sheet1!$E$1</c:f>
              <c:strCache>
                <c:ptCount val="1"/>
                <c:pt idx="0">
                  <c:v>2009-6/2014 (N=743)</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94.986999999999995</c:v>
                </c:pt>
                <c:pt idx="2">
                  <c:v>92.906999999999996</c:v>
                </c:pt>
                <c:pt idx="3">
                  <c:v>91.366</c:v>
                </c:pt>
                <c:pt idx="4">
                  <c:v>90.661000000000001</c:v>
                </c:pt>
                <c:pt idx="5">
                  <c:v>90.096999999999994</c:v>
                </c:pt>
                <c:pt idx="6">
                  <c:v>88.966999999999999</c:v>
                </c:pt>
                <c:pt idx="7">
                  <c:v>88.685000000000002</c:v>
                </c:pt>
                <c:pt idx="8">
                  <c:v>88.26</c:v>
                </c:pt>
                <c:pt idx="9">
                  <c:v>87.834000000000003</c:v>
                </c:pt>
                <c:pt idx="10">
                  <c:v>87.691999999999993</c:v>
                </c:pt>
                <c:pt idx="11">
                  <c:v>86.974000000000004</c:v>
                </c:pt>
                <c:pt idx="12">
                  <c:v>86.682000000000002</c:v>
                </c:pt>
                <c:pt idx="13">
                  <c:v>84.436999999999998</c:v>
                </c:pt>
                <c:pt idx="14">
                  <c:v>82.445999999999998</c:v>
                </c:pt>
                <c:pt idx="15">
                  <c:v>81.016999999999996</c:v>
                </c:pt>
                <c:pt idx="16">
                  <c:v>79.742000000000004</c:v>
                </c:pt>
                <c:pt idx="17">
                  <c:v>77.313999999999993</c:v>
                </c:pt>
              </c:numCache>
            </c:numRef>
          </c:yVal>
          <c:smooth val="0"/>
        </c:ser>
        <c:dLbls>
          <c:showLegendKey val="0"/>
          <c:showVal val="0"/>
          <c:showCatName val="0"/>
          <c:showSerName val="0"/>
          <c:showPercent val="0"/>
          <c:showBubbleSize val="0"/>
        </c:dLbls>
        <c:axId val="798960144"/>
        <c:axId val="798960536"/>
      </c:scatterChart>
      <c:valAx>
        <c:axId val="798960144"/>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8960536"/>
        <c:crosses val="autoZero"/>
        <c:crossBetween val="midCat"/>
        <c:majorUnit val="1"/>
      </c:valAx>
      <c:valAx>
        <c:axId val="7989605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8960144"/>
        <c:crosses val="autoZero"/>
        <c:crossBetween val="midCat"/>
        <c:majorUnit val="25"/>
      </c:valAx>
      <c:spPr>
        <a:solidFill>
          <a:schemeClr val="bg2"/>
        </a:solidFill>
        <a:ln>
          <a:solidFill>
            <a:schemeClr val="tx1"/>
          </a:solidFill>
        </a:ln>
      </c:spPr>
    </c:plotArea>
    <c:legend>
      <c:legendPos val="r"/>
      <c:layout>
        <c:manualLayout>
          <c:xMode val="edge"/>
          <c:yMode val="edge"/>
          <c:x val="0.47623150535386616"/>
          <c:y val="6.6669841673016678E-2"/>
          <c:w val="0.48837026455764776"/>
          <c:h val="0.161114215561765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(N=161)</c:v>
                </c:pt>
              </c:strCache>
            </c:strRef>
          </c:tx>
          <c:spPr>
            <a:ln w="4762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73.766000000000005</c:v>
                </c:pt>
                <c:pt idx="2">
                  <c:v>72.483000000000004</c:v>
                </c:pt>
                <c:pt idx="3">
                  <c:v>71.188000000000002</c:v>
                </c:pt>
                <c:pt idx="4">
                  <c:v>71.188000000000002</c:v>
                </c:pt>
                <c:pt idx="5">
                  <c:v>69.247</c:v>
                </c:pt>
                <c:pt idx="6">
                  <c:v>67.953000000000003</c:v>
                </c:pt>
                <c:pt idx="7">
                  <c:v>67.953000000000003</c:v>
                </c:pt>
                <c:pt idx="8">
                  <c:v>67.299000000000007</c:v>
                </c:pt>
                <c:pt idx="9">
                  <c:v>66.646000000000001</c:v>
                </c:pt>
                <c:pt idx="10">
                  <c:v>65.992000000000004</c:v>
                </c:pt>
                <c:pt idx="11">
                  <c:v>65.992000000000004</c:v>
                </c:pt>
                <c:pt idx="12">
                  <c:v>65.992000000000004</c:v>
                </c:pt>
                <c:pt idx="13">
                  <c:v>61.411999999999999</c:v>
                </c:pt>
                <c:pt idx="14">
                  <c:v>60.091000000000001</c:v>
                </c:pt>
                <c:pt idx="15">
                  <c:v>57.42</c:v>
                </c:pt>
                <c:pt idx="16">
                  <c:v>56.076999999999998</c:v>
                </c:pt>
                <c:pt idx="17">
                  <c:v>55.375999999999998</c:v>
                </c:pt>
                <c:pt idx="18">
                  <c:v>53.899000000000001</c:v>
                </c:pt>
                <c:pt idx="19">
                  <c:v>52.357999999999997</c:v>
                </c:pt>
                <c:pt idx="20">
                  <c:v>50.746000000000002</c:v>
                </c:pt>
                <c:pt idx="21">
                  <c:v>49.901000000000003</c:v>
                </c:pt>
                <c:pt idx="22">
                  <c:v>49.901000000000003</c:v>
                </c:pt>
                <c:pt idx="23">
                  <c:v>49.901000000000003</c:v>
                </c:pt>
                <c:pt idx="24">
                  <c:v>45.119</c:v>
                </c:pt>
                <c:pt idx="25">
                  <c:v>43.156999999999996</c:v>
                </c:pt>
                <c:pt idx="26">
                  <c:v>41.15</c:v>
                </c:pt>
                <c:pt idx="27">
                  <c:v>38.139000000000003</c:v>
                </c:pt>
                <c:pt idx="28">
                  <c:v>37.08</c:v>
                </c:pt>
                <c:pt idx="29">
                  <c:v>35.988999999999997</c:v>
                </c:pt>
                <c:pt idx="30">
                  <c:v>35.988999999999997</c:v>
                </c:pt>
                <c:pt idx="31">
                  <c:v>32.39</c:v>
                </c:pt>
                <c:pt idx="32">
                  <c:v>29.991</c:v>
                </c:pt>
                <c:pt idx="33">
                  <c:v>27.591999999999999</c:v>
                </c:pt>
                <c:pt idx="34">
                  <c:v>26.391999999999999</c:v>
                </c:pt>
                <c:pt idx="35">
                  <c:v>26.391999999999999</c:v>
                </c:pt>
                <c:pt idx="36">
                  <c:v>25.135000000000002</c:v>
                </c:pt>
              </c:numCache>
            </c:numRef>
          </c:yVal>
          <c:smooth val="0"/>
        </c:ser>
        <c:ser>
          <c:idx val="1"/>
          <c:order val="1"/>
          <c:tx>
            <c:strRef>
              <c:f>Sheet1!$C$1</c:f>
              <c:strCache>
                <c:ptCount val="1"/>
                <c:pt idx="0">
                  <c:v>1990-2003 (N=1,273)</c:v>
                </c:pt>
              </c:strCache>
            </c:strRef>
          </c:tx>
          <c:spPr>
            <a:ln w="4762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89.052999999999997</c:v>
                </c:pt>
                <c:pt idx="2">
                  <c:v>85.798000000000002</c:v>
                </c:pt>
                <c:pt idx="3">
                  <c:v>84.683999999999997</c:v>
                </c:pt>
                <c:pt idx="4">
                  <c:v>83.888000000000005</c:v>
                </c:pt>
                <c:pt idx="5">
                  <c:v>83.007999999999996</c:v>
                </c:pt>
                <c:pt idx="6">
                  <c:v>82.287000000000006</c:v>
                </c:pt>
                <c:pt idx="7">
                  <c:v>81.724999999999994</c:v>
                </c:pt>
                <c:pt idx="8">
                  <c:v>81.323999999999998</c:v>
                </c:pt>
                <c:pt idx="9">
                  <c:v>80.921000000000006</c:v>
                </c:pt>
                <c:pt idx="10">
                  <c:v>80.277000000000001</c:v>
                </c:pt>
                <c:pt idx="11">
                  <c:v>79.872</c:v>
                </c:pt>
                <c:pt idx="12">
                  <c:v>79.63</c:v>
                </c:pt>
                <c:pt idx="13">
                  <c:v>77.424999999999997</c:v>
                </c:pt>
                <c:pt idx="14">
                  <c:v>74.677000000000007</c:v>
                </c:pt>
                <c:pt idx="15">
                  <c:v>72.888999999999996</c:v>
                </c:pt>
                <c:pt idx="16">
                  <c:v>70.174999999999997</c:v>
                </c:pt>
                <c:pt idx="17">
                  <c:v>68.463999999999999</c:v>
                </c:pt>
                <c:pt idx="18">
                  <c:v>67.344999999999999</c:v>
                </c:pt>
                <c:pt idx="19">
                  <c:v>65.905000000000001</c:v>
                </c:pt>
                <c:pt idx="20">
                  <c:v>64.018000000000001</c:v>
                </c:pt>
                <c:pt idx="21">
                  <c:v>62.387</c:v>
                </c:pt>
                <c:pt idx="22">
                  <c:v>60.890999999999998</c:v>
                </c:pt>
                <c:pt idx="23">
                  <c:v>59.44</c:v>
                </c:pt>
                <c:pt idx="24">
                  <c:v>57.801000000000002</c:v>
                </c:pt>
                <c:pt idx="25">
                  <c:v>55.795000000000002</c:v>
                </c:pt>
                <c:pt idx="26">
                  <c:v>53.777999999999999</c:v>
                </c:pt>
                <c:pt idx="27">
                  <c:v>51.567999999999998</c:v>
                </c:pt>
                <c:pt idx="28">
                  <c:v>49.37</c:v>
                </c:pt>
                <c:pt idx="29">
                  <c:v>47.107999999999997</c:v>
                </c:pt>
                <c:pt idx="30">
                  <c:v>44.628</c:v>
                </c:pt>
                <c:pt idx="31">
                  <c:v>43.314999999999998</c:v>
                </c:pt>
                <c:pt idx="32">
                  <c:v>41.22</c:v>
                </c:pt>
                <c:pt idx="33">
                  <c:v>38.524000000000001</c:v>
                </c:pt>
                <c:pt idx="34">
                  <c:v>35.19</c:v>
                </c:pt>
                <c:pt idx="35">
                  <c:v>31.158000000000001</c:v>
                </c:pt>
              </c:numCache>
            </c:numRef>
          </c:yVal>
          <c:smooth val="0"/>
        </c:ser>
        <c:ser>
          <c:idx val="2"/>
          <c:order val="2"/>
          <c:tx>
            <c:strRef>
              <c:f>Sheet1!$D$1</c:f>
              <c:strCache>
                <c:ptCount val="1"/>
                <c:pt idx="0">
                  <c:v>2004-2008 (N=561)</c:v>
                </c:pt>
              </c:strCache>
            </c:strRef>
          </c:tx>
          <c:spPr>
            <a:ln w="4762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95.521000000000001</c:v>
                </c:pt>
                <c:pt idx="2">
                  <c:v>94.066999999999993</c:v>
                </c:pt>
                <c:pt idx="3">
                  <c:v>93.518000000000001</c:v>
                </c:pt>
                <c:pt idx="4">
                  <c:v>92.415000000000006</c:v>
                </c:pt>
                <c:pt idx="5">
                  <c:v>91.31</c:v>
                </c:pt>
                <c:pt idx="6">
                  <c:v>90.388000000000005</c:v>
                </c:pt>
                <c:pt idx="7">
                  <c:v>90.018000000000001</c:v>
                </c:pt>
                <c:pt idx="8">
                  <c:v>89.832999999999998</c:v>
                </c:pt>
                <c:pt idx="9">
                  <c:v>89.278000000000006</c:v>
                </c:pt>
                <c:pt idx="10">
                  <c:v>89.091999999999999</c:v>
                </c:pt>
                <c:pt idx="11">
                  <c:v>88.906000000000006</c:v>
                </c:pt>
                <c:pt idx="12">
                  <c:v>88.718999999999994</c:v>
                </c:pt>
                <c:pt idx="13">
                  <c:v>86.644000000000005</c:v>
                </c:pt>
                <c:pt idx="14">
                  <c:v>85.096000000000004</c:v>
                </c:pt>
                <c:pt idx="15">
                  <c:v>82.49</c:v>
                </c:pt>
                <c:pt idx="16">
                  <c:v>80.856999999999999</c:v>
                </c:pt>
                <c:pt idx="17">
                  <c:v>79.400999999999996</c:v>
                </c:pt>
                <c:pt idx="18">
                  <c:v>79.134</c:v>
                </c:pt>
                <c:pt idx="19">
                  <c:v>77.861999999999995</c:v>
                </c:pt>
                <c:pt idx="20">
                  <c:v>75.546999999999997</c:v>
                </c:pt>
                <c:pt idx="21">
                  <c:v>74.725999999999999</c:v>
                </c:pt>
                <c:pt idx="22">
                  <c:v>72.988</c:v>
                </c:pt>
              </c:numCache>
            </c:numRef>
          </c:yVal>
          <c:smooth val="0"/>
        </c:ser>
        <c:ser>
          <c:idx val="3"/>
          <c:order val="3"/>
          <c:tx>
            <c:strRef>
              <c:f>Sheet1!$E$1</c:f>
              <c:strCache>
                <c:ptCount val="1"/>
                <c:pt idx="0">
                  <c:v>2009-6/2014 (N=725)</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97.361000000000004</c:v>
                </c:pt>
                <c:pt idx="2">
                  <c:v>95.768000000000001</c:v>
                </c:pt>
                <c:pt idx="3">
                  <c:v>95.177999999999997</c:v>
                </c:pt>
                <c:pt idx="4">
                  <c:v>94.88</c:v>
                </c:pt>
                <c:pt idx="5">
                  <c:v>94.129000000000005</c:v>
                </c:pt>
                <c:pt idx="6">
                  <c:v>93.977999999999994</c:v>
                </c:pt>
                <c:pt idx="7">
                  <c:v>93.522999999999996</c:v>
                </c:pt>
                <c:pt idx="8">
                  <c:v>93.37</c:v>
                </c:pt>
                <c:pt idx="9">
                  <c:v>93.064999999999998</c:v>
                </c:pt>
                <c:pt idx="10">
                  <c:v>92.605999999999995</c:v>
                </c:pt>
                <c:pt idx="11">
                  <c:v>92.605999999999995</c:v>
                </c:pt>
                <c:pt idx="12">
                  <c:v>92.290999999999997</c:v>
                </c:pt>
                <c:pt idx="13">
                  <c:v>87.78</c:v>
                </c:pt>
                <c:pt idx="14">
                  <c:v>86.072000000000003</c:v>
                </c:pt>
                <c:pt idx="15">
                  <c:v>84.013000000000005</c:v>
                </c:pt>
                <c:pt idx="16">
                  <c:v>82.201999999999998</c:v>
                </c:pt>
                <c:pt idx="17">
                  <c:v>78.575000000000003</c:v>
                </c:pt>
              </c:numCache>
            </c:numRef>
          </c:yVal>
          <c:smooth val="0"/>
        </c:ser>
        <c:dLbls>
          <c:showLegendKey val="0"/>
          <c:showVal val="0"/>
          <c:showCatName val="0"/>
          <c:showSerName val="0"/>
          <c:showPercent val="0"/>
          <c:showBubbleSize val="0"/>
        </c:dLbls>
        <c:axId val="798961320"/>
        <c:axId val="798961712"/>
      </c:scatterChart>
      <c:valAx>
        <c:axId val="79896132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8961712"/>
        <c:crosses val="autoZero"/>
        <c:crossBetween val="midCat"/>
        <c:majorUnit val="1"/>
      </c:valAx>
      <c:valAx>
        <c:axId val="79896171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8961320"/>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56398166963000596"/>
          <c:w val="0.53261805216825775"/>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1982-1989 (N=121)</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82.5</c:v>
                </c:pt>
                <c:pt idx="2">
                  <c:v>80.816000000000003</c:v>
                </c:pt>
                <c:pt idx="3">
                  <c:v>79.132000000000005</c:v>
                </c:pt>
                <c:pt idx="4">
                  <c:v>77.448999999999998</c:v>
                </c:pt>
                <c:pt idx="5">
                  <c:v>75.765000000000001</c:v>
                </c:pt>
                <c:pt idx="6">
                  <c:v>74.081000000000003</c:v>
                </c:pt>
                <c:pt idx="7">
                  <c:v>74.081000000000003</c:v>
                </c:pt>
                <c:pt idx="8">
                  <c:v>72.397999999999996</c:v>
                </c:pt>
                <c:pt idx="9">
                  <c:v>71.555999999999997</c:v>
                </c:pt>
                <c:pt idx="10">
                  <c:v>71.555999999999997</c:v>
                </c:pt>
                <c:pt idx="11">
                  <c:v>70.713999999999999</c:v>
                </c:pt>
                <c:pt idx="12">
                  <c:v>70.713999999999999</c:v>
                </c:pt>
                <c:pt idx="13">
                  <c:v>65.620999999999995</c:v>
                </c:pt>
                <c:pt idx="14">
                  <c:v>63.052999999999997</c:v>
                </c:pt>
                <c:pt idx="15">
                  <c:v>58.734999999999999</c:v>
                </c:pt>
                <c:pt idx="16">
                  <c:v>57.006999999999998</c:v>
                </c:pt>
                <c:pt idx="17">
                  <c:v>55.225999999999999</c:v>
                </c:pt>
                <c:pt idx="18">
                  <c:v>51.540999999999997</c:v>
                </c:pt>
                <c:pt idx="19">
                  <c:v>49.594000000000001</c:v>
                </c:pt>
                <c:pt idx="20">
                  <c:v>49.594000000000001</c:v>
                </c:pt>
                <c:pt idx="21">
                  <c:v>48.466999999999999</c:v>
                </c:pt>
                <c:pt idx="22">
                  <c:v>45.085999999999999</c:v>
                </c:pt>
                <c:pt idx="23">
                  <c:v>42.774000000000001</c:v>
                </c:pt>
                <c:pt idx="24">
                  <c:v>35.837000000000003</c:v>
                </c:pt>
                <c:pt idx="25">
                  <c:v>34.680999999999997</c:v>
                </c:pt>
                <c:pt idx="26">
                  <c:v>33.442999999999998</c:v>
                </c:pt>
                <c:pt idx="27">
                  <c:v>33.442999999999998</c:v>
                </c:pt>
                <c:pt idx="28">
                  <c:v>30.87</c:v>
                </c:pt>
                <c:pt idx="29">
                  <c:v>30.87</c:v>
                </c:pt>
                <c:pt idx="30">
                  <c:v>25.31</c:v>
                </c:pt>
                <c:pt idx="31">
                  <c:v>22.498000000000001</c:v>
                </c:pt>
                <c:pt idx="32">
                  <c:v>22.498000000000001</c:v>
                </c:pt>
                <c:pt idx="33">
                  <c:v>20.998000000000001</c:v>
                </c:pt>
                <c:pt idx="34">
                  <c:v>20.998000000000001</c:v>
                </c:pt>
                <c:pt idx="35">
                  <c:v>20.998000000000001</c:v>
                </c:pt>
                <c:pt idx="36">
                  <c:v>20.998000000000001</c:v>
                </c:pt>
              </c:numCache>
            </c:numRef>
          </c:yVal>
          <c:smooth val="0"/>
        </c:ser>
        <c:ser>
          <c:idx val="1"/>
          <c:order val="1"/>
          <c:tx>
            <c:strRef>
              <c:f>Sheet1!$C$1</c:f>
              <c:strCache>
                <c:ptCount val="1"/>
                <c:pt idx="0">
                  <c:v>1990-2003 (N=794)</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90.777000000000001</c:v>
                </c:pt>
                <c:pt idx="2">
                  <c:v>89.126000000000005</c:v>
                </c:pt>
                <c:pt idx="3">
                  <c:v>88.108000000000004</c:v>
                </c:pt>
                <c:pt idx="4">
                  <c:v>87.725999999999999</c:v>
                </c:pt>
                <c:pt idx="5">
                  <c:v>87.596999999999994</c:v>
                </c:pt>
                <c:pt idx="6">
                  <c:v>87.082999999999998</c:v>
                </c:pt>
                <c:pt idx="7">
                  <c:v>86.825999999999993</c:v>
                </c:pt>
                <c:pt idx="8">
                  <c:v>86.825999999999993</c:v>
                </c:pt>
                <c:pt idx="9">
                  <c:v>86.697000000000003</c:v>
                </c:pt>
                <c:pt idx="10">
                  <c:v>86.567999999999998</c:v>
                </c:pt>
                <c:pt idx="11">
                  <c:v>86.18</c:v>
                </c:pt>
                <c:pt idx="12">
                  <c:v>86.051000000000002</c:v>
                </c:pt>
                <c:pt idx="13">
                  <c:v>83.052000000000007</c:v>
                </c:pt>
                <c:pt idx="14">
                  <c:v>80.254999999999995</c:v>
                </c:pt>
                <c:pt idx="15">
                  <c:v>78.069999999999993</c:v>
                </c:pt>
                <c:pt idx="16">
                  <c:v>75.432000000000002</c:v>
                </c:pt>
                <c:pt idx="17">
                  <c:v>73.311000000000007</c:v>
                </c:pt>
                <c:pt idx="18">
                  <c:v>70.7</c:v>
                </c:pt>
                <c:pt idx="19">
                  <c:v>68.180000000000007</c:v>
                </c:pt>
                <c:pt idx="20">
                  <c:v>64.391000000000005</c:v>
                </c:pt>
                <c:pt idx="21">
                  <c:v>61.281999999999996</c:v>
                </c:pt>
                <c:pt idx="22">
                  <c:v>58.212000000000003</c:v>
                </c:pt>
                <c:pt idx="23">
                  <c:v>53.582999999999998</c:v>
                </c:pt>
                <c:pt idx="24">
                  <c:v>50.587000000000003</c:v>
                </c:pt>
                <c:pt idx="25">
                  <c:v>47.731000000000002</c:v>
                </c:pt>
                <c:pt idx="26">
                  <c:v>45.731000000000002</c:v>
                </c:pt>
                <c:pt idx="27">
                  <c:v>42.792999999999999</c:v>
                </c:pt>
                <c:pt idx="28">
                  <c:v>39.860999999999997</c:v>
                </c:pt>
                <c:pt idx="29">
                  <c:v>36.819000000000003</c:v>
                </c:pt>
                <c:pt idx="30">
                  <c:v>36.328000000000003</c:v>
                </c:pt>
                <c:pt idx="31">
                  <c:v>34.709000000000003</c:v>
                </c:pt>
                <c:pt idx="32">
                  <c:v>34.709000000000003</c:v>
                </c:pt>
                <c:pt idx="33">
                  <c:v>34.709000000000003</c:v>
                </c:pt>
                <c:pt idx="34">
                  <c:v>34.709000000000003</c:v>
                </c:pt>
              </c:numCache>
            </c:numRef>
          </c:yVal>
          <c:smooth val="0"/>
        </c:ser>
        <c:ser>
          <c:idx val="2"/>
          <c:order val="2"/>
          <c:tx>
            <c:strRef>
              <c:f>Sheet1!$D$1</c:f>
              <c:strCache>
                <c:ptCount val="1"/>
                <c:pt idx="0">
                  <c:v>2004-2008 (N=360)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92.744</c:v>
                </c:pt>
                <c:pt idx="2">
                  <c:v>92.462000000000003</c:v>
                </c:pt>
                <c:pt idx="3">
                  <c:v>92.462000000000003</c:v>
                </c:pt>
                <c:pt idx="4">
                  <c:v>91.887</c:v>
                </c:pt>
                <c:pt idx="5">
                  <c:v>91.6</c:v>
                </c:pt>
                <c:pt idx="6">
                  <c:v>91.313000000000002</c:v>
                </c:pt>
                <c:pt idx="7">
                  <c:v>91.313000000000002</c:v>
                </c:pt>
                <c:pt idx="8">
                  <c:v>91.025999999999996</c:v>
                </c:pt>
                <c:pt idx="9">
                  <c:v>90.739000000000004</c:v>
                </c:pt>
                <c:pt idx="10">
                  <c:v>90.451999999999998</c:v>
                </c:pt>
                <c:pt idx="11">
                  <c:v>90.164000000000001</c:v>
                </c:pt>
                <c:pt idx="12">
                  <c:v>89.876000000000005</c:v>
                </c:pt>
                <c:pt idx="13">
                  <c:v>88.712000000000003</c:v>
                </c:pt>
                <c:pt idx="14">
                  <c:v>88.111000000000004</c:v>
                </c:pt>
                <c:pt idx="15">
                  <c:v>85.346000000000004</c:v>
                </c:pt>
                <c:pt idx="16">
                  <c:v>84.081000000000003</c:v>
                </c:pt>
                <c:pt idx="17">
                  <c:v>82.463999999999999</c:v>
                </c:pt>
                <c:pt idx="18">
                  <c:v>80.620999999999995</c:v>
                </c:pt>
                <c:pt idx="19">
                  <c:v>78.322000000000003</c:v>
                </c:pt>
                <c:pt idx="20">
                  <c:v>76.989000000000004</c:v>
                </c:pt>
                <c:pt idx="21">
                  <c:v>74.653000000000006</c:v>
                </c:pt>
              </c:numCache>
            </c:numRef>
          </c:yVal>
          <c:smooth val="0"/>
        </c:ser>
        <c:ser>
          <c:idx val="3"/>
          <c:order val="3"/>
          <c:tx>
            <c:strRef>
              <c:f>Sheet1!$E$1</c:f>
              <c:strCache>
                <c:ptCount val="1"/>
                <c:pt idx="0">
                  <c:v>2009-6/2014 (N=468)</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94.417000000000002</c:v>
                </c:pt>
                <c:pt idx="2">
                  <c:v>93.741</c:v>
                </c:pt>
                <c:pt idx="3">
                  <c:v>93.055999999999997</c:v>
                </c:pt>
                <c:pt idx="4">
                  <c:v>93.055999999999997</c:v>
                </c:pt>
                <c:pt idx="5">
                  <c:v>92.367000000000004</c:v>
                </c:pt>
                <c:pt idx="6">
                  <c:v>92.137</c:v>
                </c:pt>
                <c:pt idx="7">
                  <c:v>91.674999999999997</c:v>
                </c:pt>
                <c:pt idx="8">
                  <c:v>91.212000000000003</c:v>
                </c:pt>
                <c:pt idx="9">
                  <c:v>90.978999999999999</c:v>
                </c:pt>
                <c:pt idx="10">
                  <c:v>90.513999999999996</c:v>
                </c:pt>
                <c:pt idx="11">
                  <c:v>90.278999999999996</c:v>
                </c:pt>
                <c:pt idx="12">
                  <c:v>90.278999999999996</c:v>
                </c:pt>
                <c:pt idx="13">
                  <c:v>88.167000000000002</c:v>
                </c:pt>
                <c:pt idx="14">
                  <c:v>87.141000000000005</c:v>
                </c:pt>
                <c:pt idx="15">
                  <c:v>87.141000000000005</c:v>
                </c:pt>
                <c:pt idx="16">
                  <c:v>86.382999999999996</c:v>
                </c:pt>
                <c:pt idx="17">
                  <c:v>84.753</c:v>
                </c:pt>
              </c:numCache>
            </c:numRef>
          </c:yVal>
          <c:smooth val="0"/>
        </c:ser>
        <c:dLbls>
          <c:showLegendKey val="0"/>
          <c:showVal val="0"/>
          <c:showCatName val="0"/>
          <c:showSerName val="0"/>
          <c:showPercent val="0"/>
          <c:showBubbleSize val="0"/>
        </c:dLbls>
        <c:axId val="798962496"/>
        <c:axId val="798962888"/>
      </c:scatterChart>
      <c:valAx>
        <c:axId val="798962496"/>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8962888"/>
        <c:crosses val="autoZero"/>
        <c:crossBetween val="midCat"/>
        <c:majorUnit val="1"/>
      </c:valAx>
      <c:valAx>
        <c:axId val="7989628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98962496"/>
        <c:crosses val="autoZero"/>
        <c:crossBetween val="midCat"/>
        <c:majorUnit val="25"/>
      </c:valAx>
      <c:spPr>
        <a:solidFill>
          <a:schemeClr val="bg2"/>
        </a:solidFill>
        <a:ln>
          <a:solidFill>
            <a:schemeClr val="tx1"/>
          </a:solidFill>
        </a:ln>
      </c:spPr>
    </c:plotArea>
    <c:legend>
      <c:legendPos val="r"/>
      <c:layout>
        <c:manualLayout>
          <c:xMode val="edge"/>
          <c:yMode val="edge"/>
          <c:x val="0.46738194783174219"/>
          <c:y val="6.3981669630005927E-2"/>
          <c:w val="0.49869474833345351"/>
          <c:h val="0.158426043518754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534E-2"/>
          <c:y val="4.9719541105749124E-2"/>
          <c:w val="0.89974566232319286"/>
          <c:h val="0.81644145288290582"/>
        </c:manualLayout>
      </c:layout>
      <c:scatterChart>
        <c:scatterStyle val="lineMarker"/>
        <c:varyColors val="0"/>
        <c:ser>
          <c:idx val="0"/>
          <c:order val="0"/>
          <c:tx>
            <c:strRef>
              <c:f>Sheet1!$B$1</c:f>
              <c:strCache>
                <c:ptCount val="1"/>
                <c:pt idx="0">
                  <c:v>1982-1989 (N=443)</c:v>
                </c:pt>
              </c:strCache>
            </c:strRef>
          </c:tx>
          <c:spPr>
            <a:ln w="41275">
              <a:solidFill>
                <a:srgbClr val="66FF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86.834000000000003</c:v>
                </c:pt>
                <c:pt idx="2">
                  <c:v>83.849000000000004</c:v>
                </c:pt>
                <c:pt idx="3">
                  <c:v>82.006</c:v>
                </c:pt>
                <c:pt idx="4">
                  <c:v>80.39</c:v>
                </c:pt>
                <c:pt idx="5">
                  <c:v>80.159000000000006</c:v>
                </c:pt>
                <c:pt idx="6">
                  <c:v>79.231999999999999</c:v>
                </c:pt>
                <c:pt idx="7">
                  <c:v>78.534999999999997</c:v>
                </c:pt>
                <c:pt idx="8">
                  <c:v>77.834000000000003</c:v>
                </c:pt>
                <c:pt idx="9">
                  <c:v>77.834000000000003</c:v>
                </c:pt>
                <c:pt idx="10">
                  <c:v>77.367000000000004</c:v>
                </c:pt>
                <c:pt idx="11">
                  <c:v>76.432000000000002</c:v>
                </c:pt>
                <c:pt idx="12">
                  <c:v>75.730999999999995</c:v>
                </c:pt>
                <c:pt idx="13">
                  <c:v>71.031000000000006</c:v>
                </c:pt>
                <c:pt idx="14">
                  <c:v>67.703000000000003</c:v>
                </c:pt>
                <c:pt idx="15">
                  <c:v>64.087999999999994</c:v>
                </c:pt>
                <c:pt idx="16">
                  <c:v>60.88</c:v>
                </c:pt>
                <c:pt idx="17">
                  <c:v>58.628</c:v>
                </c:pt>
                <c:pt idx="18">
                  <c:v>55.81</c:v>
                </c:pt>
                <c:pt idx="19">
                  <c:v>53.368000000000002</c:v>
                </c:pt>
                <c:pt idx="20">
                  <c:v>51.116</c:v>
                </c:pt>
                <c:pt idx="21">
                  <c:v>49.633000000000003</c:v>
                </c:pt>
                <c:pt idx="22">
                  <c:v>48.710999999999999</c:v>
                </c:pt>
                <c:pt idx="23">
                  <c:v>46.457999999999998</c:v>
                </c:pt>
                <c:pt idx="24">
                  <c:v>44.088000000000001</c:v>
                </c:pt>
                <c:pt idx="25">
                  <c:v>40.905000000000001</c:v>
                </c:pt>
                <c:pt idx="26">
                  <c:v>39.798999999999999</c:v>
                </c:pt>
                <c:pt idx="27">
                  <c:v>37.177</c:v>
                </c:pt>
                <c:pt idx="28">
                  <c:v>35.261000000000003</c:v>
                </c:pt>
                <c:pt idx="29">
                  <c:v>34.085999999999999</c:v>
                </c:pt>
                <c:pt idx="30">
                  <c:v>33.287999999999997</c:v>
                </c:pt>
                <c:pt idx="31">
                  <c:v>32.862000000000002</c:v>
                </c:pt>
                <c:pt idx="32">
                  <c:v>32.423000000000002</c:v>
                </c:pt>
                <c:pt idx="33">
                  <c:v>31.523</c:v>
                </c:pt>
                <c:pt idx="34">
                  <c:v>30.117999999999999</c:v>
                </c:pt>
                <c:pt idx="35">
                  <c:v>29.131</c:v>
                </c:pt>
                <c:pt idx="36">
                  <c:v>27.518999999999998</c:v>
                </c:pt>
              </c:numCache>
            </c:numRef>
          </c:yVal>
          <c:smooth val="0"/>
        </c:ser>
        <c:ser>
          <c:idx val="1"/>
          <c:order val="1"/>
          <c:tx>
            <c:strRef>
              <c:f>Sheet1!$C$1</c:f>
              <c:strCache>
                <c:ptCount val="1"/>
                <c:pt idx="0">
                  <c:v>1990-2003 (N=2,110)</c:v>
                </c:pt>
              </c:strCache>
            </c:strRef>
          </c:tx>
          <c:spPr>
            <a:ln w="41275">
              <a:solidFill>
                <a:srgbClr val="00FF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92.13</c:v>
                </c:pt>
                <c:pt idx="2">
                  <c:v>90.581999999999994</c:v>
                </c:pt>
                <c:pt idx="3">
                  <c:v>89.903000000000006</c:v>
                </c:pt>
                <c:pt idx="4">
                  <c:v>89.369</c:v>
                </c:pt>
                <c:pt idx="5">
                  <c:v>88.686000000000007</c:v>
                </c:pt>
                <c:pt idx="6">
                  <c:v>88.15</c:v>
                </c:pt>
                <c:pt idx="7">
                  <c:v>87.563999999999993</c:v>
                </c:pt>
                <c:pt idx="8">
                  <c:v>87.173000000000002</c:v>
                </c:pt>
                <c:pt idx="9">
                  <c:v>86.683000000000007</c:v>
                </c:pt>
                <c:pt idx="10">
                  <c:v>86.39</c:v>
                </c:pt>
                <c:pt idx="11">
                  <c:v>85.998000000000005</c:v>
                </c:pt>
                <c:pt idx="12">
                  <c:v>85.751999999999995</c:v>
                </c:pt>
                <c:pt idx="13">
                  <c:v>81.828999999999994</c:v>
                </c:pt>
                <c:pt idx="14">
                  <c:v>78.23</c:v>
                </c:pt>
                <c:pt idx="15">
                  <c:v>75.084000000000003</c:v>
                </c:pt>
                <c:pt idx="16">
                  <c:v>71.048000000000002</c:v>
                </c:pt>
                <c:pt idx="17">
                  <c:v>67.792000000000002</c:v>
                </c:pt>
                <c:pt idx="18">
                  <c:v>63.701000000000001</c:v>
                </c:pt>
                <c:pt idx="19">
                  <c:v>60.136000000000003</c:v>
                </c:pt>
                <c:pt idx="20">
                  <c:v>57.359000000000002</c:v>
                </c:pt>
                <c:pt idx="21">
                  <c:v>54.393000000000001</c:v>
                </c:pt>
                <c:pt idx="22">
                  <c:v>51.622999999999998</c:v>
                </c:pt>
                <c:pt idx="23">
                  <c:v>49.771999999999998</c:v>
                </c:pt>
                <c:pt idx="24">
                  <c:v>47.564</c:v>
                </c:pt>
                <c:pt idx="25">
                  <c:v>45.677999999999997</c:v>
                </c:pt>
                <c:pt idx="26">
                  <c:v>43.689</c:v>
                </c:pt>
                <c:pt idx="27">
                  <c:v>41.787999999999997</c:v>
                </c:pt>
                <c:pt idx="28">
                  <c:v>39.210999999999999</c:v>
                </c:pt>
                <c:pt idx="29">
                  <c:v>38.628999999999998</c:v>
                </c:pt>
                <c:pt idx="30">
                  <c:v>36.756</c:v>
                </c:pt>
                <c:pt idx="31">
                  <c:v>36.146000000000001</c:v>
                </c:pt>
                <c:pt idx="32">
                  <c:v>35.604999999999997</c:v>
                </c:pt>
                <c:pt idx="33">
                  <c:v>34.933</c:v>
                </c:pt>
                <c:pt idx="34">
                  <c:v>33.545999999999999</c:v>
                </c:pt>
                <c:pt idx="35">
                  <c:v>32.497999999999998</c:v>
                </c:pt>
              </c:numCache>
            </c:numRef>
          </c:yVal>
          <c:smooth val="0"/>
        </c:ser>
        <c:ser>
          <c:idx val="2"/>
          <c:order val="2"/>
          <c:tx>
            <c:strRef>
              <c:f>Sheet1!$D$1</c:f>
              <c:strCache>
                <c:ptCount val="1"/>
                <c:pt idx="0">
                  <c:v>2004-2008 (N=963)</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94.256</c:v>
                </c:pt>
                <c:pt idx="2">
                  <c:v>93.299000000000007</c:v>
                </c:pt>
                <c:pt idx="3">
                  <c:v>92.444999999999993</c:v>
                </c:pt>
                <c:pt idx="4">
                  <c:v>91.91</c:v>
                </c:pt>
                <c:pt idx="5">
                  <c:v>91.587999999999994</c:v>
                </c:pt>
                <c:pt idx="6">
                  <c:v>91.051000000000002</c:v>
                </c:pt>
                <c:pt idx="7">
                  <c:v>90.513999999999996</c:v>
                </c:pt>
                <c:pt idx="8">
                  <c:v>89.975999999999999</c:v>
                </c:pt>
                <c:pt idx="9">
                  <c:v>89.438000000000002</c:v>
                </c:pt>
                <c:pt idx="10">
                  <c:v>89.221999999999994</c:v>
                </c:pt>
                <c:pt idx="11">
                  <c:v>89.004999999999995</c:v>
                </c:pt>
                <c:pt idx="12">
                  <c:v>88.787999999999997</c:v>
                </c:pt>
                <c:pt idx="13">
                  <c:v>85.605999999999995</c:v>
                </c:pt>
                <c:pt idx="14">
                  <c:v>82.102000000000004</c:v>
                </c:pt>
                <c:pt idx="15">
                  <c:v>78.942999999999998</c:v>
                </c:pt>
                <c:pt idx="16">
                  <c:v>76.168000000000006</c:v>
                </c:pt>
                <c:pt idx="17">
                  <c:v>71.802000000000007</c:v>
                </c:pt>
                <c:pt idx="18">
                  <c:v>67.813000000000002</c:v>
                </c:pt>
                <c:pt idx="19">
                  <c:v>64.986000000000004</c:v>
                </c:pt>
                <c:pt idx="20">
                  <c:v>60.762999999999998</c:v>
                </c:pt>
                <c:pt idx="21">
                  <c:v>57.683999999999997</c:v>
                </c:pt>
                <c:pt idx="22">
                  <c:v>54.548000000000002</c:v>
                </c:pt>
              </c:numCache>
            </c:numRef>
          </c:yVal>
          <c:smooth val="0"/>
        </c:ser>
        <c:ser>
          <c:idx val="3"/>
          <c:order val="3"/>
          <c:tx>
            <c:strRef>
              <c:f>Sheet1!$E$1</c:f>
              <c:strCache>
                <c:ptCount val="1"/>
                <c:pt idx="0">
                  <c:v>2009-6/2014 (N=1,168)</c:v>
                </c:pt>
              </c:strCache>
            </c:strRef>
          </c:tx>
          <c:spPr>
            <a:ln w="4762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96.293000000000006</c:v>
                </c:pt>
                <c:pt idx="2">
                  <c:v>95.578000000000003</c:v>
                </c:pt>
                <c:pt idx="3">
                  <c:v>95.215000000000003</c:v>
                </c:pt>
                <c:pt idx="4">
                  <c:v>94.667000000000002</c:v>
                </c:pt>
                <c:pt idx="5">
                  <c:v>94.117999999999995</c:v>
                </c:pt>
                <c:pt idx="6">
                  <c:v>93.751999999999995</c:v>
                </c:pt>
                <c:pt idx="7">
                  <c:v>93.474999999999994</c:v>
                </c:pt>
                <c:pt idx="8">
                  <c:v>93.290999999999997</c:v>
                </c:pt>
                <c:pt idx="9">
                  <c:v>93.013000000000005</c:v>
                </c:pt>
                <c:pt idx="10">
                  <c:v>92.641999999999996</c:v>
                </c:pt>
                <c:pt idx="11">
                  <c:v>92.454999999999998</c:v>
                </c:pt>
                <c:pt idx="12">
                  <c:v>92.262</c:v>
                </c:pt>
                <c:pt idx="13">
                  <c:v>89.423000000000002</c:v>
                </c:pt>
                <c:pt idx="14">
                  <c:v>87.156000000000006</c:v>
                </c:pt>
                <c:pt idx="15">
                  <c:v>83.212999999999994</c:v>
                </c:pt>
                <c:pt idx="16">
                  <c:v>79.588999999999999</c:v>
                </c:pt>
                <c:pt idx="17">
                  <c:v>75.150999999999996</c:v>
                </c:pt>
              </c:numCache>
            </c:numRef>
          </c:yVal>
          <c:smooth val="0"/>
        </c:ser>
        <c:dLbls>
          <c:showLegendKey val="0"/>
          <c:showVal val="0"/>
          <c:showCatName val="0"/>
          <c:showSerName val="0"/>
          <c:showPercent val="0"/>
          <c:showBubbleSize val="0"/>
        </c:dLbls>
        <c:axId val="727824360"/>
        <c:axId val="727824752"/>
      </c:scatterChart>
      <c:valAx>
        <c:axId val="727824360"/>
        <c:scaling>
          <c:orientation val="minMax"/>
          <c:max val="2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7824752"/>
        <c:crosses val="autoZero"/>
        <c:crossBetween val="midCat"/>
        <c:majorUnit val="1"/>
      </c:valAx>
      <c:valAx>
        <c:axId val="7278247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7824360"/>
        <c:crosses val="autoZero"/>
        <c:crossBetween val="midCat"/>
        <c:majorUnit val="25"/>
      </c:valAx>
      <c:spPr>
        <a:solidFill>
          <a:schemeClr val="bg2"/>
        </a:solidFill>
        <a:ln>
          <a:solidFill>
            <a:schemeClr val="tx1"/>
          </a:solidFill>
        </a:ln>
      </c:spPr>
    </c:plotArea>
    <c:legend>
      <c:legendPos val="r"/>
      <c:layout>
        <c:manualLayout>
          <c:xMode val="edge"/>
          <c:yMode val="edge"/>
          <c:x val="0.39806041390843844"/>
          <c:y val="6.6669841673016678E-2"/>
          <c:w val="0.56801628225675327"/>
          <c:h val="0.1288561510456353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 (N = 2,975)</c:v>
                </c:pt>
              </c:strCache>
            </c:strRef>
          </c:tx>
          <c:spPr>
            <a:ln w="41275">
              <a:solidFill>
                <a:srgbClr val="66FF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95.23</c:v>
                </c:pt>
                <c:pt idx="2">
                  <c:v>93.909000000000006</c:v>
                </c:pt>
                <c:pt idx="3">
                  <c:v>92.923000000000002</c:v>
                </c:pt>
                <c:pt idx="4">
                  <c:v>92.144999999999996</c:v>
                </c:pt>
                <c:pt idx="5">
                  <c:v>91.79</c:v>
                </c:pt>
                <c:pt idx="6">
                  <c:v>91.364000000000004</c:v>
                </c:pt>
                <c:pt idx="7">
                  <c:v>91.007999999999996</c:v>
                </c:pt>
                <c:pt idx="8">
                  <c:v>90.686000000000007</c:v>
                </c:pt>
                <c:pt idx="9">
                  <c:v>90.186000000000007</c:v>
                </c:pt>
                <c:pt idx="10">
                  <c:v>89.861999999999995</c:v>
                </c:pt>
                <c:pt idx="11">
                  <c:v>89.501000000000005</c:v>
                </c:pt>
                <c:pt idx="12">
                  <c:v>89.283000000000001</c:v>
                </c:pt>
                <c:pt idx="13">
                  <c:v>86.688000000000002</c:v>
                </c:pt>
                <c:pt idx="14">
                  <c:v>84.863</c:v>
                </c:pt>
                <c:pt idx="15">
                  <c:v>82.411000000000001</c:v>
                </c:pt>
                <c:pt idx="16">
                  <c:v>80.421999999999997</c:v>
                </c:pt>
                <c:pt idx="17">
                  <c:v>78.040999999999997</c:v>
                </c:pt>
                <c:pt idx="18">
                  <c:v>75.912999999999997</c:v>
                </c:pt>
                <c:pt idx="19">
                  <c:v>73.852000000000004</c:v>
                </c:pt>
                <c:pt idx="20">
                  <c:v>71.278999999999996</c:v>
                </c:pt>
                <c:pt idx="21">
                  <c:v>69.835999999999999</c:v>
                </c:pt>
              </c:numCache>
            </c:numRef>
          </c:yVal>
          <c:smooth val="0"/>
        </c:ser>
        <c:ser>
          <c:idx val="1"/>
          <c:order val="1"/>
          <c:tx>
            <c:strRef>
              <c:f>Sheet1!$C$1</c:f>
              <c:strCache>
                <c:ptCount val="1"/>
                <c:pt idx="0">
                  <c:v>Female (N = 2,571)</c:v>
                </c:pt>
              </c:strCache>
            </c:strRef>
          </c:tx>
          <c:spPr>
            <a:ln w="41275">
              <a:solidFill>
                <a:srgbClr val="00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94.876000000000005</c:v>
                </c:pt>
                <c:pt idx="2">
                  <c:v>93.510999999999996</c:v>
                </c:pt>
                <c:pt idx="3">
                  <c:v>92.74</c:v>
                </c:pt>
                <c:pt idx="4">
                  <c:v>92.292000000000002</c:v>
                </c:pt>
                <c:pt idx="5">
                  <c:v>91.433999999999997</c:v>
                </c:pt>
                <c:pt idx="6">
                  <c:v>90.902000000000001</c:v>
                </c:pt>
                <c:pt idx="7">
                  <c:v>90.450999999999993</c:v>
                </c:pt>
                <c:pt idx="8">
                  <c:v>89.998999999999995</c:v>
                </c:pt>
                <c:pt idx="9">
                  <c:v>89.629000000000005</c:v>
                </c:pt>
                <c:pt idx="10">
                  <c:v>89.382000000000005</c:v>
                </c:pt>
                <c:pt idx="11">
                  <c:v>89.215999999999994</c:v>
                </c:pt>
                <c:pt idx="12">
                  <c:v>89.006</c:v>
                </c:pt>
                <c:pt idx="13">
                  <c:v>85.977000000000004</c:v>
                </c:pt>
                <c:pt idx="14">
                  <c:v>83.194000000000003</c:v>
                </c:pt>
                <c:pt idx="15">
                  <c:v>80.141999999999996</c:v>
                </c:pt>
                <c:pt idx="16">
                  <c:v>78.17</c:v>
                </c:pt>
                <c:pt idx="17">
                  <c:v>75.150000000000006</c:v>
                </c:pt>
                <c:pt idx="18">
                  <c:v>73.031999999999996</c:v>
                </c:pt>
                <c:pt idx="19">
                  <c:v>71.084999999999994</c:v>
                </c:pt>
                <c:pt idx="20">
                  <c:v>68.224000000000004</c:v>
                </c:pt>
                <c:pt idx="21">
                  <c:v>65.634</c:v>
                </c:pt>
              </c:numCache>
            </c:numRef>
          </c:yVal>
          <c:smooth val="0"/>
        </c:ser>
        <c:dLbls>
          <c:showLegendKey val="0"/>
          <c:showVal val="0"/>
          <c:showCatName val="0"/>
          <c:showSerName val="0"/>
          <c:showPercent val="0"/>
          <c:showBubbleSize val="0"/>
        </c:dLbls>
        <c:axId val="727825536"/>
        <c:axId val="727825928"/>
      </c:scatterChart>
      <c:valAx>
        <c:axId val="72782553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7825928"/>
        <c:crosses val="autoZero"/>
        <c:crossBetween val="midCat"/>
        <c:majorUnit val="1"/>
      </c:valAx>
      <c:valAx>
        <c:axId val="7278259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7825536"/>
        <c:crosses val="autoZero"/>
        <c:crossBetween val="midCat"/>
        <c:majorUnit val="25"/>
      </c:valAx>
      <c:spPr>
        <a:solidFill>
          <a:schemeClr val="bg2"/>
        </a:solidFill>
        <a:ln>
          <a:solidFill>
            <a:schemeClr val="tx1"/>
          </a:solidFill>
        </a:ln>
      </c:spPr>
    </c:plotArea>
    <c:legend>
      <c:legendPos val="r"/>
      <c:layout>
        <c:manualLayout>
          <c:xMode val="edge"/>
          <c:yMode val="edge"/>
          <c:x val="0.12224920446891069"/>
          <c:y val="0.73585670931758562"/>
          <c:w val="0.48723457134229975"/>
          <c:h val="8.832144028871406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Male/Male (N = 1,768)</c:v>
                </c:pt>
              </c:strCache>
            </c:strRef>
          </c:tx>
          <c:spPr>
            <a:ln w="41275">
              <a:solidFill>
                <a:srgbClr val="66FF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95.387</c:v>
                </c:pt>
                <c:pt idx="2">
                  <c:v>94.334000000000003</c:v>
                </c:pt>
                <c:pt idx="3">
                  <c:v>93.325999999999993</c:v>
                </c:pt>
                <c:pt idx="4">
                  <c:v>92.611999999999995</c:v>
                </c:pt>
                <c:pt idx="5">
                  <c:v>92.313000000000002</c:v>
                </c:pt>
                <c:pt idx="6">
                  <c:v>91.834999999999994</c:v>
                </c:pt>
                <c:pt idx="7">
                  <c:v>91.415999999999997</c:v>
                </c:pt>
                <c:pt idx="8">
                  <c:v>90.935000000000002</c:v>
                </c:pt>
                <c:pt idx="9">
                  <c:v>90.394000000000005</c:v>
                </c:pt>
                <c:pt idx="10">
                  <c:v>90.093000000000004</c:v>
                </c:pt>
                <c:pt idx="11">
                  <c:v>89.91</c:v>
                </c:pt>
                <c:pt idx="12">
                  <c:v>89.724999999999994</c:v>
                </c:pt>
                <c:pt idx="13">
                  <c:v>87.415999999999997</c:v>
                </c:pt>
                <c:pt idx="14">
                  <c:v>85.462999999999994</c:v>
                </c:pt>
                <c:pt idx="15">
                  <c:v>83.016999999999996</c:v>
                </c:pt>
                <c:pt idx="16">
                  <c:v>81.317999999999998</c:v>
                </c:pt>
                <c:pt idx="17">
                  <c:v>78.619</c:v>
                </c:pt>
                <c:pt idx="18">
                  <c:v>76.265000000000001</c:v>
                </c:pt>
                <c:pt idx="19">
                  <c:v>73.272999999999996</c:v>
                </c:pt>
                <c:pt idx="20">
                  <c:v>70.769000000000005</c:v>
                </c:pt>
                <c:pt idx="21">
                  <c:v>70.287999999999997</c:v>
                </c:pt>
              </c:numCache>
            </c:numRef>
          </c:yVal>
          <c:smooth val="0"/>
        </c:ser>
        <c:ser>
          <c:idx val="1"/>
          <c:order val="1"/>
          <c:tx>
            <c:strRef>
              <c:f>Sheet1!$C$1</c:f>
              <c:strCache>
                <c:ptCount val="1"/>
                <c:pt idx="0">
                  <c:v>Male/Female (N = 1,385)</c:v>
                </c:pt>
              </c:strCache>
            </c:strRef>
          </c:tx>
          <c:spPr>
            <a:ln w="41275">
              <a:solidFill>
                <a:srgbClr val="00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94.613</c:v>
                </c:pt>
                <c:pt idx="2">
                  <c:v>93.266000000000005</c:v>
                </c:pt>
                <c:pt idx="3">
                  <c:v>92.582999999999998</c:v>
                </c:pt>
                <c:pt idx="4">
                  <c:v>92.430999999999997</c:v>
                </c:pt>
                <c:pt idx="5">
                  <c:v>91.438000000000002</c:v>
                </c:pt>
                <c:pt idx="6">
                  <c:v>90.748000000000005</c:v>
                </c:pt>
                <c:pt idx="7">
                  <c:v>90.364000000000004</c:v>
                </c:pt>
                <c:pt idx="8">
                  <c:v>89.594999999999999</c:v>
                </c:pt>
                <c:pt idx="9">
                  <c:v>89.441000000000003</c:v>
                </c:pt>
                <c:pt idx="10">
                  <c:v>89.055999999999997</c:v>
                </c:pt>
                <c:pt idx="11">
                  <c:v>88.9</c:v>
                </c:pt>
                <c:pt idx="12">
                  <c:v>88.584999999999994</c:v>
                </c:pt>
                <c:pt idx="13">
                  <c:v>85.903999999999996</c:v>
                </c:pt>
                <c:pt idx="14">
                  <c:v>83.468999999999994</c:v>
                </c:pt>
                <c:pt idx="15">
                  <c:v>79.754000000000005</c:v>
                </c:pt>
                <c:pt idx="16">
                  <c:v>78.033000000000001</c:v>
                </c:pt>
                <c:pt idx="17">
                  <c:v>74.477000000000004</c:v>
                </c:pt>
                <c:pt idx="18">
                  <c:v>72.936000000000007</c:v>
                </c:pt>
                <c:pt idx="19">
                  <c:v>70.212000000000003</c:v>
                </c:pt>
                <c:pt idx="20">
                  <c:v>66.846000000000004</c:v>
                </c:pt>
                <c:pt idx="21">
                  <c:v>64.653999999999996</c:v>
                </c:pt>
              </c:numCache>
            </c:numRef>
          </c:yVal>
          <c:smooth val="0"/>
        </c:ser>
        <c:ser>
          <c:idx val="2"/>
          <c:order val="2"/>
          <c:tx>
            <c:strRef>
              <c:f>Sheet1!$D$1</c:f>
              <c:strCache>
                <c:ptCount val="1"/>
                <c:pt idx="0">
                  <c:v>Female/Male (N = 1,205)</c:v>
                </c:pt>
              </c:strCache>
            </c:strRef>
          </c:tx>
          <c:spPr>
            <a:ln w="41275">
              <a:solidFill>
                <a:srgbClr val="CC99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94.991</c:v>
                </c:pt>
                <c:pt idx="2">
                  <c:v>93.275999999999996</c:v>
                </c:pt>
                <c:pt idx="3">
                  <c:v>92.320999999999998</c:v>
                </c:pt>
                <c:pt idx="4">
                  <c:v>91.447000000000003</c:v>
                </c:pt>
                <c:pt idx="5">
                  <c:v>91.01</c:v>
                </c:pt>
                <c:pt idx="6">
                  <c:v>90.66</c:v>
                </c:pt>
                <c:pt idx="7">
                  <c:v>90.396000000000001</c:v>
                </c:pt>
                <c:pt idx="8">
                  <c:v>90.307000000000002</c:v>
                </c:pt>
                <c:pt idx="9">
                  <c:v>89.864999999999995</c:v>
                </c:pt>
                <c:pt idx="10">
                  <c:v>89.51</c:v>
                </c:pt>
                <c:pt idx="11">
                  <c:v>88.885999999999996</c:v>
                </c:pt>
                <c:pt idx="12">
                  <c:v>88.617000000000004</c:v>
                </c:pt>
                <c:pt idx="13">
                  <c:v>85.602999999999994</c:v>
                </c:pt>
                <c:pt idx="14">
                  <c:v>83.956999999999994</c:v>
                </c:pt>
                <c:pt idx="15">
                  <c:v>81.631</c:v>
                </c:pt>
                <c:pt idx="16">
                  <c:v>79.254999999999995</c:v>
                </c:pt>
                <c:pt idx="17">
                  <c:v>77.28</c:v>
                </c:pt>
                <c:pt idx="18">
                  <c:v>75.433000000000007</c:v>
                </c:pt>
                <c:pt idx="19">
                  <c:v>74.59</c:v>
                </c:pt>
                <c:pt idx="20">
                  <c:v>71.944000000000003</c:v>
                </c:pt>
                <c:pt idx="21">
                  <c:v>69.257000000000005</c:v>
                </c:pt>
              </c:numCache>
            </c:numRef>
          </c:yVal>
          <c:smooth val="0"/>
        </c:ser>
        <c:ser>
          <c:idx val="3"/>
          <c:order val="3"/>
          <c:tx>
            <c:strRef>
              <c:f>Sheet1!$E$1</c:f>
              <c:strCache>
                <c:ptCount val="1"/>
                <c:pt idx="0">
                  <c:v>Female/Female (N = 1,183)</c:v>
                </c:pt>
              </c:strCache>
            </c:strRef>
          </c:tx>
          <c:spPr>
            <a:ln w="41275">
              <a:solidFill>
                <a:srgbClr val="FF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Sheet1!$E$2:$E$23</c:f>
              <c:numCache>
                <c:formatCode>General</c:formatCode>
                <c:ptCount val="22"/>
                <c:pt idx="0">
                  <c:v>100</c:v>
                </c:pt>
                <c:pt idx="1">
                  <c:v>95.165999999999997</c:v>
                </c:pt>
                <c:pt idx="2">
                  <c:v>93.778000000000006</c:v>
                </c:pt>
                <c:pt idx="3">
                  <c:v>92.903999999999996</c:v>
                </c:pt>
                <c:pt idx="4">
                  <c:v>92.113</c:v>
                </c:pt>
                <c:pt idx="5">
                  <c:v>91.409000000000006</c:v>
                </c:pt>
                <c:pt idx="6">
                  <c:v>91.055999999999997</c:v>
                </c:pt>
                <c:pt idx="7">
                  <c:v>90.527000000000001</c:v>
                </c:pt>
                <c:pt idx="8">
                  <c:v>90.438000000000002</c:v>
                </c:pt>
                <c:pt idx="9">
                  <c:v>89.819000000000003</c:v>
                </c:pt>
                <c:pt idx="10">
                  <c:v>89.73</c:v>
                </c:pt>
                <c:pt idx="11">
                  <c:v>89.552000000000007</c:v>
                </c:pt>
                <c:pt idx="12">
                  <c:v>89.462000000000003</c:v>
                </c:pt>
                <c:pt idx="13">
                  <c:v>86.028000000000006</c:v>
                </c:pt>
                <c:pt idx="14">
                  <c:v>82.843000000000004</c:v>
                </c:pt>
                <c:pt idx="15">
                  <c:v>80.546000000000006</c:v>
                </c:pt>
                <c:pt idx="16">
                  <c:v>78.281000000000006</c:v>
                </c:pt>
                <c:pt idx="17">
                  <c:v>75.873000000000005</c:v>
                </c:pt>
                <c:pt idx="18">
                  <c:v>73.08</c:v>
                </c:pt>
                <c:pt idx="19">
                  <c:v>72</c:v>
                </c:pt>
                <c:pt idx="20">
                  <c:v>69.674999999999997</c:v>
                </c:pt>
                <c:pt idx="21">
                  <c:v>66.626000000000005</c:v>
                </c:pt>
              </c:numCache>
            </c:numRef>
          </c:yVal>
          <c:smooth val="0"/>
        </c:ser>
        <c:dLbls>
          <c:showLegendKey val="0"/>
          <c:showVal val="0"/>
          <c:showCatName val="0"/>
          <c:showSerName val="0"/>
          <c:showPercent val="0"/>
          <c:showBubbleSize val="0"/>
        </c:dLbls>
        <c:axId val="727826712"/>
        <c:axId val="727827104"/>
      </c:scatterChart>
      <c:valAx>
        <c:axId val="72782671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7827104"/>
        <c:crosses val="autoZero"/>
        <c:crossBetween val="midCat"/>
        <c:majorUnit val="1"/>
      </c:valAx>
      <c:valAx>
        <c:axId val="7278271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7826712"/>
        <c:crosses val="autoZero"/>
        <c:crossBetween val="midCat"/>
        <c:majorUnit val="25"/>
      </c:valAx>
      <c:spPr>
        <a:solidFill>
          <a:schemeClr val="bg2"/>
        </a:solidFill>
        <a:ln>
          <a:solidFill>
            <a:schemeClr val="tx1"/>
          </a:solidFill>
        </a:ln>
      </c:spPr>
    </c:plotArea>
    <c:legend>
      <c:legendPos val="r"/>
      <c:layout>
        <c:manualLayout>
          <c:xMode val="edge"/>
          <c:yMode val="edge"/>
          <c:x val="0.11339964694678679"/>
          <c:y val="0.68637754265091866"/>
          <c:w val="0.62047940910041732"/>
          <c:h val="0.156079396325459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49441386198412E-2"/>
          <c:y val="4.9719541105748881E-2"/>
          <c:w val="0.87737962511323264"/>
          <c:h val="0.81644145288290582"/>
        </c:manualLayout>
      </c:layout>
      <c:scatterChart>
        <c:scatterStyle val="lineMarker"/>
        <c:varyColors val="0"/>
        <c:ser>
          <c:idx val="0"/>
          <c:order val="0"/>
          <c:tx>
            <c:strRef>
              <c:f>Sheet1!$B$1</c:f>
              <c:strCache>
                <c:ptCount val="1"/>
                <c:pt idx="0">
                  <c:v>CHD (N=718)</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92.314999999999998</c:v>
                </c:pt>
                <c:pt idx="2">
                  <c:v>89.05</c:v>
                </c:pt>
                <c:pt idx="3">
                  <c:v>86.191999999999993</c:v>
                </c:pt>
                <c:pt idx="4">
                  <c:v>84.902000000000001</c:v>
                </c:pt>
                <c:pt idx="5">
                  <c:v>84.185000000000002</c:v>
                </c:pt>
                <c:pt idx="6">
                  <c:v>83.611000000000004</c:v>
                </c:pt>
                <c:pt idx="7">
                  <c:v>83.037000000000006</c:v>
                </c:pt>
                <c:pt idx="8">
                  <c:v>82.174000000000007</c:v>
                </c:pt>
                <c:pt idx="9">
                  <c:v>81.308999999999997</c:v>
                </c:pt>
                <c:pt idx="10">
                  <c:v>81.02</c:v>
                </c:pt>
                <c:pt idx="11">
                  <c:v>80.293000000000006</c:v>
                </c:pt>
                <c:pt idx="12">
                  <c:v>80.146000000000001</c:v>
                </c:pt>
                <c:pt idx="13">
                  <c:v>77.628</c:v>
                </c:pt>
                <c:pt idx="14">
                  <c:v>74.766000000000005</c:v>
                </c:pt>
                <c:pt idx="15">
                  <c:v>72.616</c:v>
                </c:pt>
                <c:pt idx="16">
                  <c:v>71.605000000000004</c:v>
                </c:pt>
                <c:pt idx="17">
                  <c:v>70.968000000000004</c:v>
                </c:pt>
                <c:pt idx="18">
                  <c:v>69.405000000000001</c:v>
                </c:pt>
                <c:pt idx="19">
                  <c:v>68.882999999999996</c:v>
                </c:pt>
                <c:pt idx="20">
                  <c:v>67.454999999999998</c:v>
                </c:pt>
                <c:pt idx="21">
                  <c:v>67.454999999999998</c:v>
                </c:pt>
              </c:numCache>
            </c:numRef>
          </c:yVal>
          <c:smooth val="0"/>
        </c:ser>
        <c:ser>
          <c:idx val="1"/>
          <c:order val="1"/>
          <c:tx>
            <c:strRef>
              <c:f>Sheet1!$C$1</c:f>
              <c:strCache>
                <c:ptCount val="1"/>
                <c:pt idx="0">
                  <c:v>DCM (N=468)</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96.346999999999994</c:v>
                </c:pt>
                <c:pt idx="2">
                  <c:v>94.807000000000002</c:v>
                </c:pt>
                <c:pt idx="3">
                  <c:v>94.584999999999994</c:v>
                </c:pt>
                <c:pt idx="4">
                  <c:v>94.361999999999995</c:v>
                </c:pt>
                <c:pt idx="5">
                  <c:v>94.138000000000005</c:v>
                </c:pt>
                <c:pt idx="6">
                  <c:v>93.463999999999999</c:v>
                </c:pt>
                <c:pt idx="7">
                  <c:v>93.239000000000004</c:v>
                </c:pt>
                <c:pt idx="8">
                  <c:v>93.013999999999996</c:v>
                </c:pt>
                <c:pt idx="9">
                  <c:v>92.787999999999997</c:v>
                </c:pt>
                <c:pt idx="10">
                  <c:v>92.787999999999997</c:v>
                </c:pt>
                <c:pt idx="11">
                  <c:v>92.337000000000003</c:v>
                </c:pt>
                <c:pt idx="12">
                  <c:v>91.881</c:v>
                </c:pt>
                <c:pt idx="13">
                  <c:v>88.974000000000004</c:v>
                </c:pt>
                <c:pt idx="14">
                  <c:v>86.706000000000003</c:v>
                </c:pt>
                <c:pt idx="15">
                  <c:v>83.399000000000001</c:v>
                </c:pt>
                <c:pt idx="16">
                  <c:v>82.141000000000005</c:v>
                </c:pt>
                <c:pt idx="17">
                  <c:v>80.349999999999994</c:v>
                </c:pt>
                <c:pt idx="18">
                  <c:v>80.349999999999994</c:v>
                </c:pt>
                <c:pt idx="19">
                  <c:v>79.37</c:v>
                </c:pt>
                <c:pt idx="20">
                  <c:v>78.046999999999997</c:v>
                </c:pt>
                <c:pt idx="21">
                  <c:v>76.046000000000006</c:v>
                </c:pt>
              </c:numCache>
            </c:numRef>
          </c:yVal>
          <c:smooth val="0"/>
        </c:ser>
        <c:dLbls>
          <c:showLegendKey val="0"/>
          <c:showVal val="0"/>
          <c:showCatName val="0"/>
          <c:showSerName val="0"/>
          <c:showPercent val="0"/>
          <c:showBubbleSize val="0"/>
        </c:dLbls>
        <c:axId val="728006280"/>
        <c:axId val="728006672"/>
      </c:scatterChart>
      <c:valAx>
        <c:axId val="72800628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8006672"/>
        <c:crosses val="autoZero"/>
        <c:crossBetween val="midCat"/>
        <c:majorUnit val="1"/>
      </c:valAx>
      <c:valAx>
        <c:axId val="7280066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8006280"/>
        <c:crosses val="autoZero"/>
        <c:crossBetween val="midCat"/>
        <c:majorUnit val="25"/>
      </c:valAx>
      <c:spPr>
        <a:solidFill>
          <a:schemeClr val="bg2"/>
        </a:solidFill>
        <a:ln>
          <a:solidFill>
            <a:schemeClr val="tx1"/>
          </a:solidFill>
        </a:ln>
      </c:spPr>
    </c:plotArea>
    <c:legend>
      <c:legendPos val="r"/>
      <c:layout>
        <c:manualLayout>
          <c:xMode val="edge"/>
          <c:yMode val="edge"/>
          <c:x val="0.13257368824472163"/>
          <c:y val="0.74140102446872491"/>
          <c:w val="0.66145286042784479"/>
          <c:h val="8.5933451866903682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(N=512)</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95.477000000000004</c:v>
                </c:pt>
                <c:pt idx="2">
                  <c:v>93.65</c:v>
                </c:pt>
                <c:pt idx="3">
                  <c:v>93.031999999999996</c:v>
                </c:pt>
                <c:pt idx="4">
                  <c:v>91.582999999999998</c:v>
                </c:pt>
                <c:pt idx="5">
                  <c:v>90.123000000000005</c:v>
                </c:pt>
                <c:pt idx="6">
                  <c:v>89.914000000000001</c:v>
                </c:pt>
                <c:pt idx="7">
                  <c:v>89.495000000000005</c:v>
                </c:pt>
                <c:pt idx="8">
                  <c:v>89.075000000000003</c:v>
                </c:pt>
                <c:pt idx="9">
                  <c:v>88.444999999999993</c:v>
                </c:pt>
                <c:pt idx="10">
                  <c:v>87.602999999999994</c:v>
                </c:pt>
                <c:pt idx="11">
                  <c:v>87.391000000000005</c:v>
                </c:pt>
                <c:pt idx="12">
                  <c:v>86.745000000000005</c:v>
                </c:pt>
                <c:pt idx="13">
                  <c:v>81.59</c:v>
                </c:pt>
                <c:pt idx="14">
                  <c:v>79.331999999999994</c:v>
                </c:pt>
                <c:pt idx="15">
                  <c:v>76.039000000000001</c:v>
                </c:pt>
                <c:pt idx="16">
                  <c:v>73.745999999999995</c:v>
                </c:pt>
                <c:pt idx="17">
                  <c:v>71.995999999999995</c:v>
                </c:pt>
                <c:pt idx="18">
                  <c:v>71.995999999999995</c:v>
                </c:pt>
                <c:pt idx="19">
                  <c:v>71.23</c:v>
                </c:pt>
                <c:pt idx="20">
                  <c:v>70.167000000000002</c:v>
                </c:pt>
                <c:pt idx="21">
                  <c:v>70.167000000000002</c:v>
                </c:pt>
              </c:numCache>
            </c:numRef>
          </c:yVal>
          <c:smooth val="0"/>
        </c:ser>
        <c:ser>
          <c:idx val="1"/>
          <c:order val="1"/>
          <c:tx>
            <c:strRef>
              <c:f>Sheet1!$C$1</c:f>
              <c:strCache>
                <c:ptCount val="1"/>
                <c:pt idx="0">
                  <c:v>DCM (N=579)</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98.090999999999994</c:v>
                </c:pt>
                <c:pt idx="2">
                  <c:v>96.501000000000005</c:v>
                </c:pt>
                <c:pt idx="3">
                  <c:v>96.320999999999998</c:v>
                </c:pt>
                <c:pt idx="4">
                  <c:v>96.320999999999998</c:v>
                </c:pt>
                <c:pt idx="5">
                  <c:v>95.774000000000001</c:v>
                </c:pt>
                <c:pt idx="6">
                  <c:v>94.855999999999995</c:v>
                </c:pt>
                <c:pt idx="7">
                  <c:v>94.488</c:v>
                </c:pt>
                <c:pt idx="8">
                  <c:v>94.488</c:v>
                </c:pt>
                <c:pt idx="9">
                  <c:v>94.302000000000007</c:v>
                </c:pt>
                <c:pt idx="10">
                  <c:v>94.302000000000007</c:v>
                </c:pt>
                <c:pt idx="11">
                  <c:v>94.302000000000007</c:v>
                </c:pt>
                <c:pt idx="12">
                  <c:v>94.302000000000007</c:v>
                </c:pt>
                <c:pt idx="13">
                  <c:v>91.703999999999994</c:v>
                </c:pt>
                <c:pt idx="14">
                  <c:v>90.311000000000007</c:v>
                </c:pt>
                <c:pt idx="15">
                  <c:v>88.108000000000004</c:v>
                </c:pt>
                <c:pt idx="16">
                  <c:v>86.759</c:v>
                </c:pt>
                <c:pt idx="17">
                  <c:v>84.373999999999995</c:v>
                </c:pt>
                <c:pt idx="18">
                  <c:v>83.784000000000006</c:v>
                </c:pt>
                <c:pt idx="19">
                  <c:v>82.284999999999997</c:v>
                </c:pt>
                <c:pt idx="20">
                  <c:v>79.92</c:v>
                </c:pt>
                <c:pt idx="21">
                  <c:v>77.816999999999993</c:v>
                </c:pt>
              </c:numCache>
            </c:numRef>
          </c:yVal>
          <c:smooth val="0"/>
        </c:ser>
        <c:ser>
          <c:idx val="2"/>
          <c:order val="2"/>
          <c:tx>
            <c:strRef>
              <c:f>Sheet1!$D$1</c:f>
              <c:strCache>
                <c:ptCount val="1"/>
                <c:pt idx="0">
                  <c:v>Retransplant (N=36)</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94.363</c:v>
                </c:pt>
                <c:pt idx="2">
                  <c:v>91.319000000000003</c:v>
                </c:pt>
                <c:pt idx="3">
                  <c:v>85.230999999999995</c:v>
                </c:pt>
                <c:pt idx="4">
                  <c:v>82.186999999999998</c:v>
                </c:pt>
                <c:pt idx="5">
                  <c:v>82.186999999999998</c:v>
                </c:pt>
                <c:pt idx="6">
                  <c:v>82.186999999999998</c:v>
                </c:pt>
                <c:pt idx="7">
                  <c:v>79.143000000000001</c:v>
                </c:pt>
                <c:pt idx="8">
                  <c:v>79.143000000000001</c:v>
                </c:pt>
                <c:pt idx="9">
                  <c:v>79.143000000000001</c:v>
                </c:pt>
                <c:pt idx="10">
                  <c:v>79.143000000000001</c:v>
                </c:pt>
                <c:pt idx="11">
                  <c:v>79.143000000000001</c:v>
                </c:pt>
                <c:pt idx="12">
                  <c:v>79.143000000000001</c:v>
                </c:pt>
                <c:pt idx="13">
                  <c:v>72.548000000000002</c:v>
                </c:pt>
                <c:pt idx="14">
                  <c:v>68.516999999999996</c:v>
                </c:pt>
                <c:pt idx="15">
                  <c:v>63.247</c:v>
                </c:pt>
              </c:numCache>
            </c:numRef>
          </c:yVal>
          <c:smooth val="0"/>
        </c:ser>
        <c:dLbls>
          <c:showLegendKey val="0"/>
          <c:showVal val="0"/>
          <c:showCatName val="0"/>
          <c:showSerName val="0"/>
          <c:showPercent val="0"/>
          <c:showBubbleSize val="0"/>
        </c:dLbls>
        <c:axId val="728007456"/>
        <c:axId val="728007848"/>
      </c:scatterChart>
      <c:valAx>
        <c:axId val="72800745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8007848"/>
        <c:crosses val="autoZero"/>
        <c:crossBetween val="midCat"/>
        <c:majorUnit val="1"/>
      </c:valAx>
      <c:valAx>
        <c:axId val="7280078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8007456"/>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4140102446872413"/>
          <c:w val="0.85884955752213676"/>
          <c:h val="6.5728134789602918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7009231604669"/>
          <c:y val="0.14159879429134156"/>
          <c:w val="0.85181045796000165"/>
          <c:h val="0.74400714254981382"/>
        </c:manualLayout>
      </c:layout>
      <c:barChart>
        <c:barDir val="col"/>
        <c:grouping val="percentStacked"/>
        <c:varyColors val="0"/>
        <c:ser>
          <c:idx val="0"/>
          <c:order val="0"/>
          <c:tx>
            <c:strRef>
              <c:f>Sheet1!$A$2</c:f>
              <c:strCache>
                <c:ptCount val="1"/>
                <c:pt idx="0">
                  <c:v>1-4</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848</c:v>
                </c:pt>
                <c:pt idx="1">
                  <c:v>659</c:v>
                </c:pt>
                <c:pt idx="2">
                  <c:v>302</c:v>
                </c:pt>
              </c:numCache>
            </c:numRef>
          </c:val>
        </c:ser>
        <c:ser>
          <c:idx val="1"/>
          <c:order val="1"/>
          <c:tx>
            <c:strRef>
              <c:f>Sheet1!$A$3</c:f>
              <c:strCache>
                <c:ptCount val="1"/>
                <c:pt idx="0">
                  <c:v>5-9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224</c:v>
                </c:pt>
                <c:pt idx="1">
                  <c:v>1000</c:v>
                </c:pt>
                <c:pt idx="2">
                  <c:v>61</c:v>
                </c:pt>
              </c:numCache>
            </c:numRef>
          </c:val>
        </c:ser>
        <c:ser>
          <c:idx val="2"/>
          <c:order val="2"/>
          <c:tx>
            <c:strRef>
              <c:f>Sheet1!$A$4</c:f>
              <c:strCache>
                <c:ptCount val="1"/>
                <c:pt idx="0">
                  <c:v>10+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363</c:v>
                </c:pt>
                <c:pt idx="1">
                  <c:v>2732</c:v>
                </c:pt>
                <c:pt idx="2">
                  <c:v>0</c:v>
                </c:pt>
              </c:numCache>
            </c:numRef>
          </c:val>
        </c:ser>
        <c:dLbls>
          <c:showLegendKey val="0"/>
          <c:showVal val="0"/>
          <c:showCatName val="0"/>
          <c:showSerName val="0"/>
          <c:showPercent val="0"/>
          <c:showBubbleSize val="0"/>
        </c:dLbls>
        <c:gapWidth val="45"/>
        <c:overlap val="100"/>
        <c:axId val="863267472"/>
        <c:axId val="863266296"/>
      </c:barChart>
      <c:catAx>
        <c:axId val="863267472"/>
        <c:scaling>
          <c:orientation val="minMax"/>
        </c:scaling>
        <c:delete val="0"/>
        <c:axPos val="b"/>
        <c:numFmt formatCode="General" sourceLinked="0"/>
        <c:majorTickMark val="out"/>
        <c:minorTickMark val="none"/>
        <c:tickLblPos val="nextTo"/>
        <c:txPr>
          <a:bodyPr/>
          <a:lstStyle/>
          <a:p>
            <a:pPr>
              <a:defRPr sz="1500" b="1"/>
            </a:pPr>
            <a:endParaRPr lang="en-US"/>
          </a:p>
        </c:txPr>
        <c:crossAx val="863266296"/>
        <c:crosses val="autoZero"/>
        <c:auto val="1"/>
        <c:lblAlgn val="ctr"/>
        <c:lblOffset val="100"/>
        <c:noMultiLvlLbl val="0"/>
      </c:catAx>
      <c:valAx>
        <c:axId val="8632662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2.5092429179111229E-2"/>
              <c:y val="0.2674907726377953"/>
            </c:manualLayout>
          </c:layout>
          <c:overlay val="0"/>
        </c:title>
        <c:numFmt formatCode="0%" sourceLinked="1"/>
        <c:majorTickMark val="out"/>
        <c:minorTickMark val="none"/>
        <c:tickLblPos val="nextTo"/>
        <c:txPr>
          <a:bodyPr/>
          <a:lstStyle/>
          <a:p>
            <a:pPr>
              <a:defRPr sz="1500" b="1"/>
            </a:pPr>
            <a:endParaRPr lang="en-US"/>
          </a:p>
        </c:txPr>
        <c:crossAx val="863267472"/>
        <c:crosses val="autoZero"/>
        <c:crossBetween val="between"/>
        <c:majorUnit val="0.2"/>
      </c:valAx>
      <c:spPr>
        <a:solidFill>
          <a:srgbClr val="000000"/>
        </a:solidFill>
        <a:ln w="12700">
          <a:solidFill>
            <a:srgbClr val="FFFFFF"/>
          </a:solidFill>
        </a:ln>
      </c:spPr>
    </c:plotArea>
    <c:legend>
      <c:legendPos val="t"/>
      <c:layout>
        <c:manualLayout>
          <c:xMode val="edge"/>
          <c:yMode val="edge"/>
          <c:x val="0.24937539596343591"/>
          <c:y val="3.125E-2"/>
          <c:w val="0.60405217666758426"/>
          <c:h val="7.706323818897692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(N=262)</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90.801000000000002</c:v>
                </c:pt>
                <c:pt idx="2">
                  <c:v>90.018000000000001</c:v>
                </c:pt>
                <c:pt idx="3">
                  <c:v>89.227999999999994</c:v>
                </c:pt>
                <c:pt idx="4">
                  <c:v>89.227999999999994</c:v>
                </c:pt>
                <c:pt idx="5">
                  <c:v>88.83</c:v>
                </c:pt>
                <c:pt idx="6">
                  <c:v>88.033000000000001</c:v>
                </c:pt>
                <c:pt idx="7">
                  <c:v>87.635000000000005</c:v>
                </c:pt>
                <c:pt idx="8">
                  <c:v>87.635000000000005</c:v>
                </c:pt>
                <c:pt idx="9">
                  <c:v>87.635000000000005</c:v>
                </c:pt>
                <c:pt idx="10">
                  <c:v>87.236999999999995</c:v>
                </c:pt>
                <c:pt idx="11">
                  <c:v>87.236999999999995</c:v>
                </c:pt>
                <c:pt idx="12">
                  <c:v>87.236999999999995</c:v>
                </c:pt>
                <c:pt idx="13">
                  <c:v>84.224000000000004</c:v>
                </c:pt>
                <c:pt idx="14">
                  <c:v>83.197000000000003</c:v>
                </c:pt>
                <c:pt idx="15">
                  <c:v>81.99</c:v>
                </c:pt>
                <c:pt idx="16">
                  <c:v>80.629000000000005</c:v>
                </c:pt>
                <c:pt idx="17">
                  <c:v>78.921999999999997</c:v>
                </c:pt>
                <c:pt idx="18">
                  <c:v>77.760999999999996</c:v>
                </c:pt>
                <c:pt idx="19">
                  <c:v>76.421000000000006</c:v>
                </c:pt>
                <c:pt idx="20">
                  <c:v>76.421000000000006</c:v>
                </c:pt>
                <c:pt idx="21">
                  <c:v>76.421000000000006</c:v>
                </c:pt>
              </c:numCache>
            </c:numRef>
          </c:yVal>
          <c:smooth val="0"/>
        </c:ser>
        <c:ser>
          <c:idx val="1"/>
          <c:order val="1"/>
          <c:tx>
            <c:strRef>
              <c:f>Sheet1!$C$1</c:f>
              <c:strCache>
                <c:ptCount val="1"/>
                <c:pt idx="0">
                  <c:v>DCM (N=379)</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95.49</c:v>
                </c:pt>
                <c:pt idx="2">
                  <c:v>95.215999999999994</c:v>
                </c:pt>
                <c:pt idx="3">
                  <c:v>95.215999999999994</c:v>
                </c:pt>
                <c:pt idx="4">
                  <c:v>94.935000000000002</c:v>
                </c:pt>
                <c:pt idx="5">
                  <c:v>94.935000000000002</c:v>
                </c:pt>
                <c:pt idx="6">
                  <c:v>94.935000000000002</c:v>
                </c:pt>
                <c:pt idx="7">
                  <c:v>94.652000000000001</c:v>
                </c:pt>
                <c:pt idx="8">
                  <c:v>94.084000000000003</c:v>
                </c:pt>
                <c:pt idx="9">
                  <c:v>93.516000000000005</c:v>
                </c:pt>
                <c:pt idx="10">
                  <c:v>93.230999999999995</c:v>
                </c:pt>
                <c:pt idx="11">
                  <c:v>92.659000000000006</c:v>
                </c:pt>
                <c:pt idx="12">
                  <c:v>92.372</c:v>
                </c:pt>
                <c:pt idx="13">
                  <c:v>91.474000000000004</c:v>
                </c:pt>
                <c:pt idx="14">
                  <c:v>90.406999999999996</c:v>
                </c:pt>
                <c:pt idx="15">
                  <c:v>88.747</c:v>
                </c:pt>
                <c:pt idx="16">
                  <c:v>87.718000000000004</c:v>
                </c:pt>
                <c:pt idx="17">
                  <c:v>86.540999999999997</c:v>
                </c:pt>
                <c:pt idx="18">
                  <c:v>84.067999999999998</c:v>
                </c:pt>
                <c:pt idx="19">
                  <c:v>81.567999999999998</c:v>
                </c:pt>
                <c:pt idx="20">
                  <c:v>81.567999999999998</c:v>
                </c:pt>
                <c:pt idx="21">
                  <c:v>76.369</c:v>
                </c:pt>
              </c:numCache>
            </c:numRef>
          </c:yVal>
          <c:smooth val="0"/>
        </c:ser>
        <c:ser>
          <c:idx val="2"/>
          <c:order val="2"/>
          <c:tx>
            <c:strRef>
              <c:f>Sheet1!$D$1</c:f>
              <c:strCache>
                <c:ptCount val="1"/>
                <c:pt idx="0">
                  <c:v>Retransplant (N=60)</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95</c:v>
                </c:pt>
                <c:pt idx="2">
                  <c:v>93.304000000000002</c:v>
                </c:pt>
                <c:pt idx="3">
                  <c:v>93.304000000000002</c:v>
                </c:pt>
                <c:pt idx="4">
                  <c:v>93.304000000000002</c:v>
                </c:pt>
                <c:pt idx="5">
                  <c:v>91.606999999999999</c:v>
                </c:pt>
                <c:pt idx="6">
                  <c:v>91.606999999999999</c:v>
                </c:pt>
                <c:pt idx="7">
                  <c:v>91.606999999999999</c:v>
                </c:pt>
                <c:pt idx="8">
                  <c:v>89.911000000000001</c:v>
                </c:pt>
                <c:pt idx="9">
                  <c:v>89.911000000000001</c:v>
                </c:pt>
                <c:pt idx="10">
                  <c:v>89.911000000000001</c:v>
                </c:pt>
                <c:pt idx="11">
                  <c:v>89.911000000000001</c:v>
                </c:pt>
                <c:pt idx="12">
                  <c:v>89.911000000000001</c:v>
                </c:pt>
                <c:pt idx="13">
                  <c:v>89.911000000000001</c:v>
                </c:pt>
                <c:pt idx="14">
                  <c:v>89.911000000000001</c:v>
                </c:pt>
                <c:pt idx="15">
                  <c:v>87.545000000000002</c:v>
                </c:pt>
                <c:pt idx="16">
                  <c:v>84.97</c:v>
                </c:pt>
                <c:pt idx="17">
                  <c:v>81.822999999999993</c:v>
                </c:pt>
                <c:pt idx="18">
                  <c:v>78.103999999999999</c:v>
                </c:pt>
                <c:pt idx="19">
                  <c:v>78.103999999999999</c:v>
                </c:pt>
              </c:numCache>
            </c:numRef>
          </c:yVal>
          <c:smooth val="0"/>
        </c:ser>
        <c:dLbls>
          <c:showLegendKey val="0"/>
          <c:showVal val="0"/>
          <c:showCatName val="0"/>
          <c:showSerName val="0"/>
          <c:showPercent val="0"/>
          <c:showBubbleSize val="0"/>
        </c:dLbls>
        <c:axId val="728008632"/>
        <c:axId val="728009024"/>
      </c:scatterChart>
      <c:valAx>
        <c:axId val="72800863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28009024"/>
        <c:crosses val="autoZero"/>
        <c:crossBetween val="midCat"/>
        <c:majorUnit val="1"/>
      </c:valAx>
      <c:valAx>
        <c:axId val="7280090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8008632"/>
        <c:crosses val="autoZero"/>
        <c:crossBetween val="midCat"/>
        <c:majorUnit val="25"/>
      </c:valAx>
      <c:spPr>
        <a:solidFill>
          <a:schemeClr val="bg2"/>
        </a:solidFill>
        <a:ln>
          <a:solidFill>
            <a:schemeClr val="tx1"/>
          </a:solidFill>
        </a:ln>
      </c:spPr>
    </c:plotArea>
    <c:legend>
      <c:legendPos val="r"/>
      <c:layout>
        <c:manualLayout>
          <c:xMode val="edge"/>
          <c:yMode val="edge"/>
          <c:x val="0.11487457320047384"/>
          <c:y val="0.74408919651172634"/>
          <c:w val="0.84115044247788595"/>
          <c:h val="9.798619930573195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varyColors val="0"/>
        <c:ser>
          <c:idx val="0"/>
          <c:order val="0"/>
          <c:tx>
            <c:strRef>
              <c:f>Sheet1!$B$1</c:f>
              <c:strCache>
                <c:ptCount val="1"/>
                <c:pt idx="0">
                  <c:v>CHD (N=452)</c:v>
                </c:pt>
              </c:strCache>
            </c:strRef>
          </c:tx>
          <c:spPr>
            <a:ln w="41275">
              <a:solidFill>
                <a:srgbClr val="00FF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93.111999999999995</c:v>
                </c:pt>
                <c:pt idx="2">
                  <c:v>91.54</c:v>
                </c:pt>
                <c:pt idx="3">
                  <c:v>90.411000000000001</c:v>
                </c:pt>
                <c:pt idx="4">
                  <c:v>89.28</c:v>
                </c:pt>
                <c:pt idx="5">
                  <c:v>88.828000000000003</c:v>
                </c:pt>
                <c:pt idx="6">
                  <c:v>88.828000000000003</c:v>
                </c:pt>
                <c:pt idx="7">
                  <c:v>87.924000000000007</c:v>
                </c:pt>
                <c:pt idx="8">
                  <c:v>87.471999999999994</c:v>
                </c:pt>
                <c:pt idx="9">
                  <c:v>87.245999999999995</c:v>
                </c:pt>
                <c:pt idx="10">
                  <c:v>87.245999999999995</c:v>
                </c:pt>
                <c:pt idx="11">
                  <c:v>87.245999999999995</c:v>
                </c:pt>
                <c:pt idx="12">
                  <c:v>87.015000000000001</c:v>
                </c:pt>
                <c:pt idx="13">
                  <c:v>83.972999999999999</c:v>
                </c:pt>
                <c:pt idx="14">
                  <c:v>81.123000000000005</c:v>
                </c:pt>
                <c:pt idx="15">
                  <c:v>75.346999999999994</c:v>
                </c:pt>
                <c:pt idx="16">
                  <c:v>73.662000000000006</c:v>
                </c:pt>
                <c:pt idx="17">
                  <c:v>71.602999999999994</c:v>
                </c:pt>
                <c:pt idx="18">
                  <c:v>65.471000000000004</c:v>
                </c:pt>
                <c:pt idx="19">
                  <c:v>61.639000000000003</c:v>
                </c:pt>
                <c:pt idx="20">
                  <c:v>60.298999999999999</c:v>
                </c:pt>
                <c:pt idx="21">
                  <c:v>60.298999999999999</c:v>
                </c:pt>
              </c:numCache>
            </c:numRef>
          </c:yVal>
          <c:smooth val="0"/>
        </c:ser>
        <c:ser>
          <c:idx val="1"/>
          <c:order val="1"/>
          <c:tx>
            <c:strRef>
              <c:f>Sheet1!$C$1</c:f>
              <c:strCache>
                <c:ptCount val="1"/>
                <c:pt idx="0">
                  <c:v>DCM (N=1,136)</c:v>
                </c:pt>
              </c:strCache>
            </c:strRef>
          </c:tx>
          <c:spPr>
            <a:ln w="41275">
              <a:solidFill>
                <a:srgbClr val="FF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96.634</c:v>
                </c:pt>
                <c:pt idx="2">
                  <c:v>96.173000000000002</c:v>
                </c:pt>
                <c:pt idx="3">
                  <c:v>95.706999999999994</c:v>
                </c:pt>
                <c:pt idx="4">
                  <c:v>95.52</c:v>
                </c:pt>
                <c:pt idx="5">
                  <c:v>94.954999999999998</c:v>
                </c:pt>
                <c:pt idx="6">
                  <c:v>94.483999999999995</c:v>
                </c:pt>
                <c:pt idx="7">
                  <c:v>94.2</c:v>
                </c:pt>
                <c:pt idx="8">
                  <c:v>93.915000000000006</c:v>
                </c:pt>
                <c:pt idx="9">
                  <c:v>93.534000000000006</c:v>
                </c:pt>
                <c:pt idx="10">
                  <c:v>93.152000000000001</c:v>
                </c:pt>
                <c:pt idx="11">
                  <c:v>92.96</c:v>
                </c:pt>
                <c:pt idx="12">
                  <c:v>92.763999999999996</c:v>
                </c:pt>
                <c:pt idx="13">
                  <c:v>89.935000000000002</c:v>
                </c:pt>
                <c:pt idx="14">
                  <c:v>86.881</c:v>
                </c:pt>
                <c:pt idx="15">
                  <c:v>84.28</c:v>
                </c:pt>
                <c:pt idx="16">
                  <c:v>81.757999999999996</c:v>
                </c:pt>
                <c:pt idx="17">
                  <c:v>76.239000000000004</c:v>
                </c:pt>
                <c:pt idx="18">
                  <c:v>72.466999999999999</c:v>
                </c:pt>
                <c:pt idx="19">
                  <c:v>70.215000000000003</c:v>
                </c:pt>
                <c:pt idx="20">
                  <c:v>65.233999999999995</c:v>
                </c:pt>
                <c:pt idx="21">
                  <c:v>60.968000000000004</c:v>
                </c:pt>
              </c:numCache>
            </c:numRef>
          </c:yVal>
          <c:smooth val="0"/>
        </c:ser>
        <c:ser>
          <c:idx val="2"/>
          <c:order val="2"/>
          <c:tx>
            <c:strRef>
              <c:f>Sheet1!$D$1</c:f>
              <c:strCache>
                <c:ptCount val="1"/>
                <c:pt idx="0">
                  <c:v>Retransplant (N=194)</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93.796999999999997</c:v>
                </c:pt>
                <c:pt idx="2">
                  <c:v>92.736999999999995</c:v>
                </c:pt>
                <c:pt idx="3">
                  <c:v>92.203999999999994</c:v>
                </c:pt>
                <c:pt idx="4">
                  <c:v>90.605000000000004</c:v>
                </c:pt>
                <c:pt idx="5">
                  <c:v>90.069000000000003</c:v>
                </c:pt>
                <c:pt idx="6">
                  <c:v>88.997</c:v>
                </c:pt>
                <c:pt idx="7">
                  <c:v>88.460999999999999</c:v>
                </c:pt>
                <c:pt idx="8">
                  <c:v>87.924999999999997</c:v>
                </c:pt>
                <c:pt idx="9">
                  <c:v>86.852999999999994</c:v>
                </c:pt>
                <c:pt idx="10">
                  <c:v>86.852999999999994</c:v>
                </c:pt>
                <c:pt idx="11">
                  <c:v>86.852999999999994</c:v>
                </c:pt>
                <c:pt idx="12">
                  <c:v>86.852999999999994</c:v>
                </c:pt>
                <c:pt idx="13">
                  <c:v>81.869</c:v>
                </c:pt>
                <c:pt idx="14">
                  <c:v>78.225999999999999</c:v>
                </c:pt>
                <c:pt idx="15">
                  <c:v>73.513000000000005</c:v>
                </c:pt>
                <c:pt idx="16">
                  <c:v>65.616</c:v>
                </c:pt>
                <c:pt idx="17">
                  <c:v>58.386000000000003</c:v>
                </c:pt>
                <c:pt idx="18">
                  <c:v>55.951000000000001</c:v>
                </c:pt>
                <c:pt idx="19">
                  <c:v>51.401000000000003</c:v>
                </c:pt>
                <c:pt idx="20">
                  <c:v>42.232999999999997</c:v>
                </c:pt>
              </c:numCache>
            </c:numRef>
          </c:yVal>
          <c:smooth val="0"/>
        </c:ser>
        <c:dLbls>
          <c:showLegendKey val="0"/>
          <c:showVal val="0"/>
          <c:showCatName val="0"/>
          <c:showSerName val="0"/>
          <c:showPercent val="0"/>
          <c:showBubbleSize val="0"/>
        </c:dLbls>
        <c:axId val="728009808"/>
        <c:axId val="756686792"/>
      </c:scatterChart>
      <c:valAx>
        <c:axId val="72800980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6686792"/>
        <c:crosses val="autoZero"/>
        <c:crossBetween val="midCat"/>
        <c:majorUnit val="1"/>
      </c:valAx>
      <c:valAx>
        <c:axId val="7566867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8009808"/>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2527199221065164"/>
          <c:w val="0.85837026455763821"/>
          <c:h val="0.111427059520785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Patient (N = 5,546)</c:v>
                </c:pt>
              </c:strCache>
            </c:strRef>
          </c:tx>
          <c:spPr>
            <a:ln w="41275">
              <a:solidFill>
                <a:srgbClr val="66FFFF"/>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95.064999999999998</c:v>
                </c:pt>
                <c:pt idx="2">
                  <c:v>93.724000000000004</c:v>
                </c:pt>
                <c:pt idx="3">
                  <c:v>92.837999999999994</c:v>
                </c:pt>
                <c:pt idx="4">
                  <c:v>92.212999999999994</c:v>
                </c:pt>
                <c:pt idx="5">
                  <c:v>91.625</c:v>
                </c:pt>
                <c:pt idx="6">
                  <c:v>91.149000000000001</c:v>
                </c:pt>
                <c:pt idx="7">
                  <c:v>90.748999999999995</c:v>
                </c:pt>
                <c:pt idx="8">
                  <c:v>90.367000000000004</c:v>
                </c:pt>
                <c:pt idx="9">
                  <c:v>89.927000000000007</c:v>
                </c:pt>
                <c:pt idx="10">
                  <c:v>89.638999999999996</c:v>
                </c:pt>
                <c:pt idx="11">
                  <c:v>89.369</c:v>
                </c:pt>
                <c:pt idx="12">
                  <c:v>89.153999999999996</c:v>
                </c:pt>
                <c:pt idx="13">
                  <c:v>86.355999999999995</c:v>
                </c:pt>
                <c:pt idx="14">
                  <c:v>84.082999999999998</c:v>
                </c:pt>
                <c:pt idx="15">
                  <c:v>81.355000000000004</c:v>
                </c:pt>
                <c:pt idx="16">
                  <c:v>79.373999999999995</c:v>
                </c:pt>
                <c:pt idx="17">
                  <c:v>76.7</c:v>
                </c:pt>
                <c:pt idx="18">
                  <c:v>74.575999999999993</c:v>
                </c:pt>
                <c:pt idx="19">
                  <c:v>72.570999999999998</c:v>
                </c:pt>
                <c:pt idx="20">
                  <c:v>69.872</c:v>
                </c:pt>
                <c:pt idx="21">
                  <c:v>67.900000000000006</c:v>
                </c:pt>
              </c:numCache>
            </c:numRef>
          </c:yVal>
          <c:smooth val="0"/>
        </c:ser>
        <c:ser>
          <c:idx val="1"/>
          <c:order val="1"/>
          <c:tx>
            <c:strRef>
              <c:f>Sheet1!$C$1</c:f>
              <c:strCache>
                <c:ptCount val="1"/>
                <c:pt idx="0">
                  <c:v>Graft  (N = 5,546)</c:v>
                </c:pt>
              </c:strCache>
            </c:strRef>
          </c:tx>
          <c:spPr>
            <a:ln w="41275">
              <a:solidFill>
                <a:srgbClr val="00FF0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94.694000000000003</c:v>
                </c:pt>
                <c:pt idx="2">
                  <c:v>93.355999999999995</c:v>
                </c:pt>
                <c:pt idx="3">
                  <c:v>92.436000000000007</c:v>
                </c:pt>
                <c:pt idx="4">
                  <c:v>91.795000000000002</c:v>
                </c:pt>
                <c:pt idx="5">
                  <c:v>91.209000000000003</c:v>
                </c:pt>
                <c:pt idx="6">
                  <c:v>90.715999999999994</c:v>
                </c:pt>
                <c:pt idx="7">
                  <c:v>90.298000000000002</c:v>
                </c:pt>
                <c:pt idx="8">
                  <c:v>89.88</c:v>
                </c:pt>
                <c:pt idx="9">
                  <c:v>89.460999999999999</c:v>
                </c:pt>
                <c:pt idx="10">
                  <c:v>89.155000000000001</c:v>
                </c:pt>
                <c:pt idx="11">
                  <c:v>88.867000000000004</c:v>
                </c:pt>
                <c:pt idx="12">
                  <c:v>88.575999999999993</c:v>
                </c:pt>
                <c:pt idx="13">
                  <c:v>85.484999999999999</c:v>
                </c:pt>
                <c:pt idx="14">
                  <c:v>82.724999999999994</c:v>
                </c:pt>
                <c:pt idx="15">
                  <c:v>79.647000000000006</c:v>
                </c:pt>
                <c:pt idx="16">
                  <c:v>77.372</c:v>
                </c:pt>
                <c:pt idx="17">
                  <c:v>74.281999999999996</c:v>
                </c:pt>
                <c:pt idx="18">
                  <c:v>71.644999999999996</c:v>
                </c:pt>
                <c:pt idx="19">
                  <c:v>69.340999999999994</c:v>
                </c:pt>
                <c:pt idx="20">
                  <c:v>66.248000000000005</c:v>
                </c:pt>
                <c:pt idx="21">
                  <c:v>63.222999999999999</c:v>
                </c:pt>
              </c:numCache>
            </c:numRef>
          </c:yVal>
          <c:smooth val="0"/>
        </c:ser>
        <c:dLbls>
          <c:showLegendKey val="0"/>
          <c:showVal val="0"/>
          <c:showCatName val="0"/>
          <c:showSerName val="0"/>
          <c:showPercent val="0"/>
          <c:showBubbleSize val="0"/>
        </c:dLbls>
        <c:axId val="756687576"/>
        <c:axId val="756687968"/>
      </c:scatterChart>
      <c:valAx>
        <c:axId val="75668757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6687968"/>
        <c:crosses val="autoZero"/>
        <c:crossBetween val="midCat"/>
        <c:majorUnit val="1"/>
      </c:valAx>
      <c:valAx>
        <c:axId val="7566879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6687576"/>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2527199221065097"/>
          <c:w val="0.46046465983788093"/>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3794682922699193"/>
        </c:manualLayout>
      </c:layout>
      <c:scatterChart>
        <c:scatterStyle val="lineMarker"/>
        <c:varyColors val="0"/>
        <c:ser>
          <c:idx val="0"/>
          <c:order val="0"/>
          <c:tx>
            <c:strRef>
              <c:f>Sheet1!$B$1</c:f>
              <c:strCache>
                <c:ptCount val="1"/>
                <c:pt idx="0">
                  <c:v>ECMO, no VAD or TAH (N=107)</c:v>
                </c:pt>
              </c:strCache>
            </c:strRef>
          </c:tx>
          <c:spPr>
            <a:ln w="41275">
              <a:solidFill>
                <a:srgbClr val="66FFFF"/>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85.846000000000004</c:v>
                </c:pt>
                <c:pt idx="2">
                  <c:v>79.027000000000001</c:v>
                </c:pt>
                <c:pt idx="3">
                  <c:v>73.173000000000002</c:v>
                </c:pt>
                <c:pt idx="4">
                  <c:v>70.22</c:v>
                </c:pt>
                <c:pt idx="5">
                  <c:v>69.230999999999995</c:v>
                </c:pt>
                <c:pt idx="6">
                  <c:v>68.242000000000004</c:v>
                </c:pt>
                <c:pt idx="7">
                  <c:v>68.242000000000004</c:v>
                </c:pt>
                <c:pt idx="8">
                  <c:v>68.242000000000004</c:v>
                </c:pt>
                <c:pt idx="9">
                  <c:v>67.141000000000005</c:v>
                </c:pt>
                <c:pt idx="10">
                  <c:v>67.141000000000005</c:v>
                </c:pt>
                <c:pt idx="11">
                  <c:v>67.141000000000005</c:v>
                </c:pt>
                <c:pt idx="12">
                  <c:v>67.141000000000005</c:v>
                </c:pt>
                <c:pt idx="13">
                  <c:v>67.141000000000005</c:v>
                </c:pt>
                <c:pt idx="14">
                  <c:v>65.58</c:v>
                </c:pt>
                <c:pt idx="15">
                  <c:v>65.58</c:v>
                </c:pt>
                <c:pt idx="16">
                  <c:v>65.58</c:v>
                </c:pt>
              </c:numCache>
            </c:numRef>
          </c:yVal>
          <c:smooth val="0"/>
        </c:ser>
        <c:ser>
          <c:idx val="1"/>
          <c:order val="1"/>
          <c:tx>
            <c:strRef>
              <c:f>Sheet1!$C$1</c:f>
              <c:strCache>
                <c:ptCount val="1"/>
                <c:pt idx="0">
                  <c:v>VAD or TAH, no ECMO  (N=630)</c:v>
                </c:pt>
              </c:strCache>
            </c:strRef>
          </c:tx>
          <c:spPr>
            <a:ln w="41275">
              <a:solidFill>
                <a:srgbClr val="00FF00"/>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97.763999999999996</c:v>
                </c:pt>
                <c:pt idx="2">
                  <c:v>96.263999999999996</c:v>
                </c:pt>
                <c:pt idx="3">
                  <c:v>95.754000000000005</c:v>
                </c:pt>
                <c:pt idx="4">
                  <c:v>95.581000000000003</c:v>
                </c:pt>
                <c:pt idx="5">
                  <c:v>94.89</c:v>
                </c:pt>
                <c:pt idx="6">
                  <c:v>94.715999999999994</c:v>
                </c:pt>
                <c:pt idx="7">
                  <c:v>94.143000000000001</c:v>
                </c:pt>
                <c:pt idx="8">
                  <c:v>94.143000000000001</c:v>
                </c:pt>
                <c:pt idx="9">
                  <c:v>93.751999999999995</c:v>
                </c:pt>
                <c:pt idx="10">
                  <c:v>93.358999999999995</c:v>
                </c:pt>
                <c:pt idx="11">
                  <c:v>93.358999999999995</c:v>
                </c:pt>
                <c:pt idx="12">
                  <c:v>92.953000000000003</c:v>
                </c:pt>
                <c:pt idx="13">
                  <c:v>90.14</c:v>
                </c:pt>
                <c:pt idx="14">
                  <c:v>87.918999999999997</c:v>
                </c:pt>
                <c:pt idx="15">
                  <c:v>86.903000000000006</c:v>
                </c:pt>
                <c:pt idx="16">
                  <c:v>84.17</c:v>
                </c:pt>
              </c:numCache>
            </c:numRef>
          </c:yVal>
          <c:smooth val="0"/>
        </c:ser>
        <c:ser>
          <c:idx val="2"/>
          <c:order val="2"/>
          <c:tx>
            <c:strRef>
              <c:f>Sheet1!$D$1</c:f>
              <c:strCache>
                <c:ptCount val="1"/>
                <c:pt idx="0">
                  <c:v>No ECMO/VAD/TAH (N=1,847)</c:v>
                </c:pt>
              </c:strCache>
            </c:strRef>
          </c:tx>
          <c:spPr>
            <a:ln w="41275">
              <a:solidFill>
                <a:srgbClr val="FF00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Sheet1!$D$2:$D$18</c:f>
              <c:numCache>
                <c:formatCode>General</c:formatCode>
                <c:ptCount val="17"/>
                <c:pt idx="0">
                  <c:v>100</c:v>
                </c:pt>
                <c:pt idx="1">
                  <c:v>97.611000000000004</c:v>
                </c:pt>
                <c:pt idx="2">
                  <c:v>96.679000000000002</c:v>
                </c:pt>
                <c:pt idx="3">
                  <c:v>96.292000000000002</c:v>
                </c:pt>
                <c:pt idx="4">
                  <c:v>95.849000000000004</c:v>
                </c:pt>
                <c:pt idx="5">
                  <c:v>95.18</c:v>
                </c:pt>
                <c:pt idx="6">
                  <c:v>94.671000000000006</c:v>
                </c:pt>
                <c:pt idx="7">
                  <c:v>94.430999999999997</c:v>
                </c:pt>
                <c:pt idx="8">
                  <c:v>94.123999999999995</c:v>
                </c:pt>
                <c:pt idx="9">
                  <c:v>93.754999999999995</c:v>
                </c:pt>
                <c:pt idx="10">
                  <c:v>93.444999999999993</c:v>
                </c:pt>
                <c:pt idx="11">
                  <c:v>93.072000000000003</c:v>
                </c:pt>
                <c:pt idx="12">
                  <c:v>92.881</c:v>
                </c:pt>
                <c:pt idx="13">
                  <c:v>89.671999999999997</c:v>
                </c:pt>
                <c:pt idx="14">
                  <c:v>87.694999999999993</c:v>
                </c:pt>
                <c:pt idx="15">
                  <c:v>84.853999999999999</c:v>
                </c:pt>
                <c:pt idx="16">
                  <c:v>83.155000000000001</c:v>
                </c:pt>
              </c:numCache>
            </c:numRef>
          </c:yVal>
          <c:smooth val="0"/>
        </c:ser>
        <c:dLbls>
          <c:showLegendKey val="0"/>
          <c:showVal val="0"/>
          <c:showCatName val="0"/>
          <c:showSerName val="0"/>
          <c:showPercent val="0"/>
          <c:showBubbleSize val="0"/>
        </c:dLbls>
        <c:axId val="756689928"/>
        <c:axId val="756690320"/>
      </c:scatterChart>
      <c:valAx>
        <c:axId val="756689928"/>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6690320"/>
        <c:crosses val="autoZero"/>
        <c:crossBetween val="midCat"/>
        <c:majorUnit val="1"/>
      </c:valAx>
      <c:valAx>
        <c:axId val="7566903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6689928"/>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70292650918635169"/>
          <c:w val="0.73614312591457065"/>
          <c:h val="0.169090678181356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40077598995797E-2"/>
          <c:y val="3.3798392388451441E-2"/>
          <c:w val="0.86104256533150769"/>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2,102)</c:v>
                </c:pt>
                <c:pt idx="1">
                  <c:v>2 Years (N = 1,946)</c:v>
                </c:pt>
                <c:pt idx="2">
                  <c:v>3 Years (N = 1,786)</c:v>
                </c:pt>
                <c:pt idx="3">
                  <c:v>.</c:v>
                </c:pt>
              </c:strCache>
            </c:strRef>
          </c:cat>
          <c:val>
            <c:numRef>
              <c:f>Sheet1!$B$2:$E$2</c:f>
              <c:numCache>
                <c:formatCode>General</c:formatCode>
                <c:ptCount val="4"/>
                <c:pt idx="0">
                  <c:v>1398</c:v>
                </c:pt>
                <c:pt idx="1">
                  <c:v>1312</c:v>
                </c:pt>
                <c:pt idx="2">
                  <c:v>1221</c:v>
                </c:pt>
                <c:pt idx="3">
                  <c:v>0</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2,102)</c:v>
                </c:pt>
                <c:pt idx="1">
                  <c:v>2 Years (N = 1,946)</c:v>
                </c:pt>
                <c:pt idx="2">
                  <c:v>3 Years (N = 1,786)</c:v>
                </c:pt>
                <c:pt idx="3">
                  <c:v>.</c:v>
                </c:pt>
              </c:strCache>
            </c:strRef>
          </c:cat>
          <c:val>
            <c:numRef>
              <c:f>Sheet1!$B$3:$E$3</c:f>
              <c:numCache>
                <c:formatCode>General</c:formatCode>
                <c:ptCount val="4"/>
                <c:pt idx="0">
                  <c:v>389</c:v>
                </c:pt>
                <c:pt idx="1">
                  <c:v>363</c:v>
                </c:pt>
                <c:pt idx="2">
                  <c:v>319</c:v>
                </c:pt>
                <c:pt idx="3">
                  <c:v>0</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2,102)</c:v>
                </c:pt>
                <c:pt idx="1">
                  <c:v>2 Years (N = 1,946)</c:v>
                </c:pt>
                <c:pt idx="2">
                  <c:v>3 Years (N = 1,786)</c:v>
                </c:pt>
                <c:pt idx="3">
                  <c:v>.</c:v>
                </c:pt>
              </c:strCache>
            </c:strRef>
          </c:cat>
          <c:val>
            <c:numRef>
              <c:f>Sheet1!$B$4:$E$4</c:f>
              <c:numCache>
                <c:formatCode>General</c:formatCode>
                <c:ptCount val="4"/>
                <c:pt idx="0">
                  <c:v>168</c:v>
                </c:pt>
                <c:pt idx="1">
                  <c:v>165</c:v>
                </c:pt>
                <c:pt idx="2">
                  <c:v>137</c:v>
                </c:pt>
                <c:pt idx="3">
                  <c:v>0</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2,102)</c:v>
                </c:pt>
                <c:pt idx="1">
                  <c:v>2 Years (N = 1,946)</c:v>
                </c:pt>
                <c:pt idx="2">
                  <c:v>3 Years (N = 1,786)</c:v>
                </c:pt>
                <c:pt idx="3">
                  <c:v>.</c:v>
                </c:pt>
              </c:strCache>
            </c:strRef>
          </c:cat>
          <c:val>
            <c:numRef>
              <c:f>Sheet1!$B$5:$E$5</c:f>
              <c:numCache>
                <c:formatCode>General</c:formatCode>
                <c:ptCount val="4"/>
                <c:pt idx="0">
                  <c:v>54</c:v>
                </c:pt>
                <c:pt idx="1">
                  <c:v>37</c:v>
                </c:pt>
                <c:pt idx="2">
                  <c:v>44</c:v>
                </c:pt>
                <c:pt idx="3">
                  <c:v>0</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2,102)</c:v>
                </c:pt>
                <c:pt idx="1">
                  <c:v>2 Years (N = 1,946)</c:v>
                </c:pt>
                <c:pt idx="2">
                  <c:v>3 Years (N = 1,786)</c:v>
                </c:pt>
                <c:pt idx="3">
                  <c:v>.</c:v>
                </c:pt>
              </c:strCache>
            </c:strRef>
          </c:cat>
          <c:val>
            <c:numRef>
              <c:f>Sheet1!$B$6:$E$6</c:f>
              <c:numCache>
                <c:formatCode>General</c:formatCode>
                <c:ptCount val="4"/>
                <c:pt idx="0">
                  <c:v>28</c:v>
                </c:pt>
                <c:pt idx="1">
                  <c:v>22</c:v>
                </c:pt>
                <c:pt idx="2">
                  <c:v>25</c:v>
                </c:pt>
                <c:pt idx="3">
                  <c:v>0</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2,102)</c:v>
                </c:pt>
                <c:pt idx="1">
                  <c:v>2 Years (N = 1,946)</c:v>
                </c:pt>
                <c:pt idx="2">
                  <c:v>3 Years (N = 1,786)</c:v>
                </c:pt>
                <c:pt idx="3">
                  <c:v>.</c:v>
                </c:pt>
              </c:strCache>
            </c:strRef>
          </c:cat>
          <c:val>
            <c:numRef>
              <c:f>Sheet1!$B$7:$E$7</c:f>
              <c:numCache>
                <c:formatCode>General</c:formatCode>
                <c:ptCount val="4"/>
                <c:pt idx="0">
                  <c:v>14</c:v>
                </c:pt>
                <c:pt idx="1">
                  <c:v>13</c:v>
                </c:pt>
                <c:pt idx="2">
                  <c:v>16</c:v>
                </c:pt>
                <c:pt idx="3">
                  <c:v>0</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2,102)</c:v>
                </c:pt>
                <c:pt idx="1">
                  <c:v>2 Years (N = 1,946)</c:v>
                </c:pt>
                <c:pt idx="2">
                  <c:v>3 Years (N = 1,786)</c:v>
                </c:pt>
                <c:pt idx="3">
                  <c:v>.</c:v>
                </c:pt>
              </c:strCache>
            </c:strRef>
          </c:cat>
          <c:val>
            <c:numRef>
              <c:f>Sheet1!$B$8:$E$8</c:f>
              <c:numCache>
                <c:formatCode>General</c:formatCode>
                <c:ptCount val="4"/>
                <c:pt idx="0">
                  <c:v>20</c:v>
                </c:pt>
                <c:pt idx="1">
                  <c:v>17</c:v>
                </c:pt>
                <c:pt idx="2">
                  <c:v>15</c:v>
                </c:pt>
                <c:pt idx="3">
                  <c:v>0</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2,102)</c:v>
                </c:pt>
                <c:pt idx="1">
                  <c:v>2 Years (N = 1,946)</c:v>
                </c:pt>
                <c:pt idx="2">
                  <c:v>3 Years (N = 1,786)</c:v>
                </c:pt>
                <c:pt idx="3">
                  <c:v>.</c:v>
                </c:pt>
              </c:strCache>
            </c:strRef>
          </c:cat>
          <c:val>
            <c:numRef>
              <c:f>Sheet1!$B$9:$E$9</c:f>
              <c:numCache>
                <c:formatCode>General</c:formatCode>
                <c:ptCount val="4"/>
                <c:pt idx="0">
                  <c:v>13</c:v>
                </c:pt>
                <c:pt idx="1">
                  <c:v>5</c:v>
                </c:pt>
                <c:pt idx="2">
                  <c:v>3</c:v>
                </c:pt>
                <c:pt idx="3">
                  <c:v>0</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2,102)</c:v>
                </c:pt>
                <c:pt idx="1">
                  <c:v>2 Years (N = 1,946)</c:v>
                </c:pt>
                <c:pt idx="2">
                  <c:v>3 Years (N = 1,786)</c:v>
                </c:pt>
                <c:pt idx="3">
                  <c:v>.</c:v>
                </c:pt>
              </c:strCache>
            </c:strRef>
          </c:cat>
          <c:val>
            <c:numRef>
              <c:f>Sheet1!$B$10:$E$10</c:f>
              <c:numCache>
                <c:formatCode>General</c:formatCode>
                <c:ptCount val="4"/>
                <c:pt idx="0">
                  <c:v>3</c:v>
                </c:pt>
                <c:pt idx="1">
                  <c:v>1</c:v>
                </c:pt>
                <c:pt idx="2">
                  <c:v>3</c:v>
                </c:pt>
                <c:pt idx="3">
                  <c:v>0</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2,102)</c:v>
                </c:pt>
                <c:pt idx="1">
                  <c:v>2 Years (N = 1,946)</c:v>
                </c:pt>
                <c:pt idx="2">
                  <c:v>3 Years (N = 1,786)</c:v>
                </c:pt>
                <c:pt idx="3">
                  <c:v>.</c:v>
                </c:pt>
              </c:strCache>
            </c:strRef>
          </c:cat>
          <c:val>
            <c:numRef>
              <c:f>Sheet1!$B$11:$E$11</c:f>
              <c:numCache>
                <c:formatCode>General</c:formatCode>
                <c:ptCount val="4"/>
                <c:pt idx="0">
                  <c:v>15</c:v>
                </c:pt>
                <c:pt idx="1">
                  <c:v>11</c:v>
                </c:pt>
                <c:pt idx="2">
                  <c:v>3</c:v>
                </c:pt>
                <c:pt idx="3">
                  <c:v>0</c:v>
                </c:pt>
              </c:numCache>
            </c:numRef>
          </c:val>
        </c:ser>
        <c:dLbls>
          <c:showLegendKey val="0"/>
          <c:showVal val="0"/>
          <c:showCatName val="0"/>
          <c:showSerName val="0"/>
          <c:showPercent val="0"/>
          <c:showBubbleSize val="0"/>
        </c:dLbls>
        <c:gapWidth val="100"/>
        <c:overlap val="100"/>
        <c:axId val="762265920"/>
        <c:axId val="762266312"/>
      </c:barChart>
      <c:catAx>
        <c:axId val="762265920"/>
        <c:scaling>
          <c:orientation val="minMax"/>
        </c:scaling>
        <c:delete val="0"/>
        <c:axPos val="b"/>
        <c:numFmt formatCode="General" sourceLinked="0"/>
        <c:majorTickMark val="out"/>
        <c:minorTickMark val="none"/>
        <c:tickLblPos val="nextTo"/>
        <c:txPr>
          <a:bodyPr/>
          <a:lstStyle/>
          <a:p>
            <a:pPr>
              <a:defRPr sz="1500" b="1"/>
            </a:pPr>
            <a:endParaRPr lang="en-US"/>
          </a:p>
        </c:txPr>
        <c:crossAx val="762266312"/>
        <c:crosses val="autoZero"/>
        <c:auto val="1"/>
        <c:lblAlgn val="ctr"/>
        <c:lblOffset val="100"/>
        <c:noMultiLvlLbl val="0"/>
      </c:catAx>
      <c:valAx>
        <c:axId val="76226631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62265920"/>
        <c:crosses val="autoZero"/>
        <c:crossBetween val="between"/>
        <c:majorUnit val="0.2"/>
      </c:valAx>
      <c:spPr>
        <a:solidFill>
          <a:srgbClr val="000000"/>
        </a:solidFill>
        <a:ln>
          <a:solidFill>
            <a:srgbClr val="FFFFFF"/>
          </a:solidFill>
        </a:ln>
      </c:spPr>
    </c:plotArea>
    <c:legend>
      <c:legendPos val="r"/>
      <c:layout>
        <c:manualLayout>
          <c:xMode val="edge"/>
          <c:yMode val="edge"/>
          <c:x val="0.76538970672144246"/>
          <c:y val="1.0416666666666666E-2"/>
          <c:w val="0.13750884400319524"/>
          <c:h val="0.93385520559931068"/>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58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2,435)</c:v>
                </c:pt>
                <c:pt idx="1">
                  <c:v>3 Years (N = 2,046)</c:v>
                </c:pt>
                <c:pt idx="2">
                  <c:v>5 Years (N = 1,699)</c:v>
                </c:pt>
              </c:strCache>
            </c:strRef>
          </c:cat>
          <c:val>
            <c:numRef>
              <c:f>Sheet1!$B$2:$D$2</c:f>
              <c:numCache>
                <c:formatCode>General</c:formatCode>
                <c:ptCount val="3"/>
                <c:pt idx="0">
                  <c:v>1413</c:v>
                </c:pt>
                <c:pt idx="1">
                  <c:v>1360</c:v>
                </c:pt>
                <c:pt idx="2">
                  <c:v>1241</c:v>
                </c:pt>
              </c:numCache>
            </c:numRef>
          </c:val>
        </c:ser>
        <c:ser>
          <c:idx val="1"/>
          <c:order val="1"/>
          <c:tx>
            <c:strRef>
              <c:f>Sheet1!$A$3</c:f>
              <c:strCache>
                <c:ptCount val="1"/>
                <c:pt idx="0">
                  <c:v>Hospitalized, Not Rejection/Not Infectio</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2,435)</c:v>
                </c:pt>
                <c:pt idx="1">
                  <c:v>3 Years (N = 2,046)</c:v>
                </c:pt>
                <c:pt idx="2">
                  <c:v>5 Years (N = 1,699)</c:v>
                </c:pt>
              </c:strCache>
            </c:strRef>
          </c:cat>
          <c:val>
            <c:numRef>
              <c:f>Sheet1!$B$3:$D$3</c:f>
              <c:numCache>
                <c:formatCode>General</c:formatCode>
                <c:ptCount val="3"/>
                <c:pt idx="0">
                  <c:v>354</c:v>
                </c:pt>
                <c:pt idx="1">
                  <c:v>243</c:v>
                </c:pt>
                <c:pt idx="2">
                  <c:v>195</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2,435)</c:v>
                </c:pt>
                <c:pt idx="1">
                  <c:v>3 Years (N = 2,046)</c:v>
                </c:pt>
                <c:pt idx="2">
                  <c:v>5 Years (N = 1,699)</c:v>
                </c:pt>
              </c:strCache>
            </c:strRef>
          </c:cat>
          <c:val>
            <c:numRef>
              <c:f>Sheet1!$B$4:$D$4</c:f>
              <c:numCache>
                <c:formatCode>General</c:formatCode>
                <c:ptCount val="3"/>
                <c:pt idx="0">
                  <c:v>150</c:v>
                </c:pt>
                <c:pt idx="1">
                  <c:v>95</c:v>
                </c:pt>
                <c:pt idx="2">
                  <c:v>74</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2,435)</c:v>
                </c:pt>
                <c:pt idx="1">
                  <c:v>3 Years (N = 2,046)</c:v>
                </c:pt>
                <c:pt idx="2">
                  <c:v>5 Years (N = 1,699)</c:v>
                </c:pt>
              </c:strCache>
            </c:strRef>
          </c:cat>
          <c:val>
            <c:numRef>
              <c:f>Sheet1!$B$5:$D$5</c:f>
              <c:numCache>
                <c:formatCode>General</c:formatCode>
                <c:ptCount val="3"/>
                <c:pt idx="0">
                  <c:v>457</c:v>
                </c:pt>
                <c:pt idx="1">
                  <c:v>309</c:v>
                </c:pt>
                <c:pt idx="2">
                  <c:v>162</c:v>
                </c:pt>
              </c:numCache>
            </c:numRef>
          </c:val>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c:spPr>
          <c:invertIfNegative val="0"/>
          <c:cat>
            <c:strRef>
              <c:f>Sheet1!$B$1:$D$1</c:f>
              <c:strCache>
                <c:ptCount val="3"/>
                <c:pt idx="0">
                  <c:v>1 Year (N = 2,435)</c:v>
                </c:pt>
                <c:pt idx="1">
                  <c:v>3 Years (N = 2,046)</c:v>
                </c:pt>
                <c:pt idx="2">
                  <c:v>5 Years (N = 1,699)</c:v>
                </c:pt>
              </c:strCache>
            </c:strRef>
          </c:cat>
          <c:val>
            <c:numRef>
              <c:f>Sheet1!$B$6:$D$6</c:f>
              <c:numCache>
                <c:formatCode>General</c:formatCode>
                <c:ptCount val="3"/>
                <c:pt idx="0">
                  <c:v>61</c:v>
                </c:pt>
                <c:pt idx="1">
                  <c:v>39</c:v>
                </c:pt>
                <c:pt idx="2">
                  <c:v>27</c:v>
                </c:pt>
              </c:numCache>
            </c:numRef>
          </c:val>
        </c:ser>
        <c:dLbls>
          <c:showLegendKey val="0"/>
          <c:showVal val="0"/>
          <c:showCatName val="0"/>
          <c:showSerName val="0"/>
          <c:showPercent val="0"/>
          <c:showBubbleSize val="0"/>
        </c:dLbls>
        <c:gapWidth val="100"/>
        <c:overlap val="100"/>
        <c:axId val="762267096"/>
        <c:axId val="762267488"/>
      </c:barChart>
      <c:catAx>
        <c:axId val="762267096"/>
        <c:scaling>
          <c:orientation val="minMax"/>
        </c:scaling>
        <c:delete val="0"/>
        <c:axPos val="b"/>
        <c:numFmt formatCode="General" sourceLinked="0"/>
        <c:majorTickMark val="out"/>
        <c:minorTickMark val="none"/>
        <c:tickLblPos val="nextTo"/>
        <c:txPr>
          <a:bodyPr/>
          <a:lstStyle/>
          <a:p>
            <a:pPr>
              <a:defRPr sz="1500" b="1"/>
            </a:pPr>
            <a:endParaRPr lang="en-US"/>
          </a:p>
        </c:txPr>
        <c:crossAx val="762267488"/>
        <c:crosses val="autoZero"/>
        <c:auto val="1"/>
        <c:lblAlgn val="ctr"/>
        <c:lblOffset val="100"/>
        <c:noMultiLvlLbl val="0"/>
      </c:catAx>
      <c:valAx>
        <c:axId val="76226748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62267096"/>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176"/>
          <c:y val="0.65833088660527606"/>
          <c:w val="0.84329293620906165"/>
          <c:h val="0.1778273054851194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279E-2"/>
          <c:w val="0.88282893986077871"/>
          <c:h val="0.794337603985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 = 2,763)</c:v>
                </c:pt>
                <c:pt idx="1">
                  <c:v>Polyclonal ALG/ATG (N = 1,944)</c:v>
                </c:pt>
                <c:pt idx="2">
                  <c:v>IL-2R Antagonist
(N = 887)</c:v>
                </c:pt>
                <c:pt idx="3">
                  <c:v>OKT3 (N = 32)</c:v>
                </c:pt>
              </c:strCache>
            </c:strRef>
          </c:cat>
          <c:val>
            <c:numRef>
              <c:f>Sheet1!$B$2:$B$5</c:f>
              <c:numCache>
                <c:formatCode>General</c:formatCode>
                <c:ptCount val="4"/>
                <c:pt idx="0">
                  <c:v>65.598299999999995</c:v>
                </c:pt>
                <c:pt idx="1">
                  <c:v>46.153799999999997</c:v>
                </c:pt>
                <c:pt idx="2">
                  <c:v>21.058900000000001</c:v>
                </c:pt>
                <c:pt idx="3">
                  <c:v>0.75970000000000004</c:v>
                </c:pt>
              </c:numCache>
            </c:numRef>
          </c:val>
        </c:ser>
        <c:dLbls>
          <c:showLegendKey val="0"/>
          <c:showVal val="0"/>
          <c:showCatName val="0"/>
          <c:showSerName val="0"/>
          <c:showPercent val="0"/>
          <c:showBubbleSize val="0"/>
        </c:dLbls>
        <c:gapWidth val="40"/>
        <c:overlap val="-80"/>
        <c:axId val="762268272"/>
        <c:axId val="762268664"/>
      </c:barChart>
      <c:catAx>
        <c:axId val="762268272"/>
        <c:scaling>
          <c:orientation val="minMax"/>
        </c:scaling>
        <c:delete val="0"/>
        <c:axPos val="b"/>
        <c:numFmt formatCode="General" sourceLinked="0"/>
        <c:majorTickMark val="out"/>
        <c:minorTickMark val="none"/>
        <c:tickLblPos val="nextTo"/>
        <c:txPr>
          <a:bodyPr/>
          <a:lstStyle/>
          <a:p>
            <a:pPr>
              <a:defRPr sz="1500" b="1"/>
            </a:pPr>
            <a:endParaRPr lang="en-US"/>
          </a:p>
        </c:txPr>
        <c:crossAx val="762268664"/>
        <c:crosses val="autoZero"/>
        <c:auto val="1"/>
        <c:lblAlgn val="ctr"/>
        <c:lblOffset val="100"/>
        <c:noMultiLvlLbl val="0"/>
      </c:catAx>
      <c:valAx>
        <c:axId val="762268664"/>
        <c:scaling>
          <c:orientation val="minMax"/>
          <c:max val="80"/>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62268272"/>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307E-2"/>
          <c:w val="0.88282893986077871"/>
          <c:h val="0.79433760398593956"/>
        </c:manualLayout>
      </c:layout>
      <c:barChart>
        <c:barDir val="col"/>
        <c:grouping val="clustered"/>
        <c:varyColors val="0"/>
        <c:ser>
          <c:idx val="0"/>
          <c:order val="0"/>
          <c:tx>
            <c:strRef>
              <c:f>Sheet1!$A$2</c:f>
              <c:strCache>
                <c:ptCount val="1"/>
                <c:pt idx="0">
                  <c:v>2004-2008</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Any Induction</c:v>
                </c:pt>
                <c:pt idx="1">
                  <c:v>Polyclonal ALG/ATG</c:v>
                </c:pt>
                <c:pt idx="2">
                  <c:v>IL-2R Antagonist</c:v>
                </c:pt>
              </c:strCache>
            </c:strRef>
          </c:cat>
          <c:val>
            <c:numRef>
              <c:f>Sheet1!$B$2:$D$2</c:f>
              <c:numCache>
                <c:formatCode>General</c:formatCode>
                <c:ptCount val="3"/>
                <c:pt idx="0">
                  <c:v>59.9754</c:v>
                </c:pt>
                <c:pt idx="1">
                  <c:v>41.006799999999998</c:v>
                </c:pt>
                <c:pt idx="2">
                  <c:v>19.0915</c:v>
                </c:pt>
              </c:numCache>
            </c:numRef>
          </c:val>
        </c:ser>
        <c:ser>
          <c:idx val="1"/>
          <c:order val="1"/>
          <c:tx>
            <c:strRef>
              <c:f>Sheet1!$A$3</c:f>
              <c:strCache>
                <c:ptCount val="1"/>
                <c:pt idx="0">
                  <c:v>2009-6/2015</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Sheet1!$B$1:$D$1</c:f>
              <c:strCache>
                <c:ptCount val="3"/>
                <c:pt idx="0">
                  <c:v>Any Induction</c:v>
                </c:pt>
                <c:pt idx="1">
                  <c:v>Polyclonal ALG/ATG</c:v>
                </c:pt>
                <c:pt idx="2">
                  <c:v>IL-2R Antagonist</c:v>
                </c:pt>
              </c:strCache>
            </c:strRef>
          </c:cat>
          <c:val>
            <c:numRef>
              <c:f>Sheet1!$B$3:$D$3</c:f>
              <c:numCache>
                <c:formatCode>General</c:formatCode>
                <c:ptCount val="3"/>
                <c:pt idx="0">
                  <c:v>69.144400000000005</c:v>
                </c:pt>
                <c:pt idx="1">
                  <c:v>49.399900000000002</c:v>
                </c:pt>
                <c:pt idx="2">
                  <c:v>22.299700000000001</c:v>
                </c:pt>
              </c:numCache>
            </c:numRef>
          </c:val>
        </c:ser>
        <c:dLbls>
          <c:showLegendKey val="0"/>
          <c:showVal val="0"/>
          <c:showCatName val="0"/>
          <c:showSerName val="0"/>
          <c:showPercent val="0"/>
          <c:showBubbleSize val="0"/>
        </c:dLbls>
        <c:gapWidth val="40"/>
        <c:axId val="753893320"/>
        <c:axId val="753893712"/>
      </c:barChart>
      <c:catAx>
        <c:axId val="753893320"/>
        <c:scaling>
          <c:orientation val="minMax"/>
        </c:scaling>
        <c:delete val="0"/>
        <c:axPos val="b"/>
        <c:numFmt formatCode="General" sourceLinked="0"/>
        <c:majorTickMark val="out"/>
        <c:minorTickMark val="none"/>
        <c:tickLblPos val="nextTo"/>
        <c:txPr>
          <a:bodyPr/>
          <a:lstStyle/>
          <a:p>
            <a:pPr>
              <a:defRPr sz="1500" b="1"/>
            </a:pPr>
            <a:endParaRPr lang="en-US"/>
          </a:p>
        </c:txPr>
        <c:crossAx val="753893712"/>
        <c:crosses val="autoZero"/>
        <c:auto val="1"/>
        <c:lblAlgn val="ctr"/>
        <c:lblOffset val="100"/>
        <c:noMultiLvlLbl val="0"/>
      </c:catAx>
      <c:valAx>
        <c:axId val="753893712"/>
        <c:scaling>
          <c:orientation val="minMax"/>
          <c:max val="8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753893320"/>
        <c:crosses val="autoZero"/>
        <c:crossBetween val="between"/>
      </c:valAx>
      <c:spPr>
        <a:solidFill>
          <a:srgbClr val="000000"/>
        </a:solidFill>
        <a:ln>
          <a:solidFill>
            <a:srgbClr val="FFFFFF"/>
          </a:solidFill>
        </a:ln>
      </c:spPr>
    </c:plotArea>
    <c:legend>
      <c:legendPos val="r"/>
      <c:layout>
        <c:manualLayout>
          <c:xMode val="edge"/>
          <c:yMode val="edge"/>
          <c:x val="0.44900855871276962"/>
          <c:y val="0.12457963587884847"/>
          <c:w val="0.31984217733652998"/>
          <c:h val="7.9278423530392036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4662625136653E-2"/>
          <c:y val="4.7155461336563724E-2"/>
          <c:w val="0.87737962511323264"/>
          <c:h val="0.81644145288290582"/>
        </c:manualLayout>
      </c:layout>
      <c:scatterChart>
        <c:scatterStyle val="smoothMarker"/>
        <c:varyColors val="0"/>
        <c:ser>
          <c:idx val="0"/>
          <c:order val="0"/>
          <c:tx>
            <c:strRef>
              <c:f>Sheet1!$B$1</c:f>
              <c:strCache>
                <c:ptCount val="1"/>
                <c:pt idx="0">
                  <c:v>No induction (N = 1,313)</c:v>
                </c:pt>
              </c:strCache>
            </c:strRef>
          </c:tx>
          <c:spPr>
            <a:ln w="41275">
              <a:solidFill>
                <a:srgbClr val="00FF00"/>
              </a:solidFill>
            </a:ln>
          </c:spPr>
          <c:marker>
            <c:symbol val="none"/>
          </c:marker>
          <c:xVal>
            <c:numRef>
              <c:f>Sheet1!$A$2:$A$482</c:f>
              <c:numCache>
                <c:formatCode>General</c:formatCode>
                <c:ptCount val="481"/>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numCache>
            </c:numRef>
          </c:xVal>
          <c:yVal>
            <c:numRef>
              <c:f>Sheet1!$B$2:$B$482</c:f>
              <c:numCache>
                <c:formatCode>General</c:formatCode>
                <c:ptCount val="481"/>
                <c:pt idx="0">
                  <c:v>100</c:v>
                </c:pt>
                <c:pt idx="1">
                  <c:v>100</c:v>
                </c:pt>
                <c:pt idx="2">
                  <c:v>100</c:v>
                </c:pt>
                <c:pt idx="3">
                  <c:v>100</c:v>
                </c:pt>
                <c:pt idx="4">
                  <c:v>99.846999999999994</c:v>
                </c:pt>
                <c:pt idx="5">
                  <c:v>99.846999999999994</c:v>
                </c:pt>
                <c:pt idx="6">
                  <c:v>99.694000000000003</c:v>
                </c:pt>
                <c:pt idx="7">
                  <c:v>99.694000000000003</c:v>
                </c:pt>
                <c:pt idx="8">
                  <c:v>99.694000000000003</c:v>
                </c:pt>
                <c:pt idx="9">
                  <c:v>99.617000000000004</c:v>
                </c:pt>
                <c:pt idx="10">
                  <c:v>99.463999999999999</c:v>
                </c:pt>
                <c:pt idx="11">
                  <c:v>99.387</c:v>
                </c:pt>
                <c:pt idx="12">
                  <c:v>99.31</c:v>
                </c:pt>
                <c:pt idx="13">
                  <c:v>99.078999999999994</c:v>
                </c:pt>
                <c:pt idx="14">
                  <c:v>98.924999999999997</c:v>
                </c:pt>
                <c:pt idx="15">
                  <c:v>98.771000000000001</c:v>
                </c:pt>
                <c:pt idx="16">
                  <c:v>98.771000000000001</c:v>
                </c:pt>
                <c:pt idx="17">
                  <c:v>98.694000000000003</c:v>
                </c:pt>
                <c:pt idx="18">
                  <c:v>98.462000000000003</c:v>
                </c:pt>
                <c:pt idx="19">
                  <c:v>98.308000000000007</c:v>
                </c:pt>
                <c:pt idx="20">
                  <c:v>98.153999999999996</c:v>
                </c:pt>
                <c:pt idx="21">
                  <c:v>98.153999999999996</c:v>
                </c:pt>
                <c:pt idx="22">
                  <c:v>97.844999999999999</c:v>
                </c:pt>
                <c:pt idx="23">
                  <c:v>97.766999999999996</c:v>
                </c:pt>
                <c:pt idx="24">
                  <c:v>97.613</c:v>
                </c:pt>
                <c:pt idx="25">
                  <c:v>97.536000000000001</c:v>
                </c:pt>
                <c:pt idx="26">
                  <c:v>97.381</c:v>
                </c:pt>
                <c:pt idx="27">
                  <c:v>97.302999999999997</c:v>
                </c:pt>
                <c:pt idx="28">
                  <c:v>97.147999999999996</c:v>
                </c:pt>
                <c:pt idx="29">
                  <c:v>97.070999999999998</c:v>
                </c:pt>
                <c:pt idx="30">
                  <c:v>96.992999999999995</c:v>
                </c:pt>
                <c:pt idx="31">
                  <c:v>96.915999999999997</c:v>
                </c:pt>
                <c:pt idx="32">
                  <c:v>96.683000000000007</c:v>
                </c:pt>
                <c:pt idx="33">
                  <c:v>96.450999999999993</c:v>
                </c:pt>
                <c:pt idx="34">
                  <c:v>96.296000000000006</c:v>
                </c:pt>
                <c:pt idx="35">
                  <c:v>96.218000000000004</c:v>
                </c:pt>
                <c:pt idx="36">
                  <c:v>96.218000000000004</c:v>
                </c:pt>
                <c:pt idx="37">
                  <c:v>96.218000000000004</c:v>
                </c:pt>
                <c:pt idx="38">
                  <c:v>96.218000000000004</c:v>
                </c:pt>
                <c:pt idx="39">
                  <c:v>96.063000000000002</c:v>
                </c:pt>
                <c:pt idx="40">
                  <c:v>95.984999999999999</c:v>
                </c:pt>
                <c:pt idx="41">
                  <c:v>95.984999999999999</c:v>
                </c:pt>
                <c:pt idx="42">
                  <c:v>95.984999999999999</c:v>
                </c:pt>
                <c:pt idx="43">
                  <c:v>95.906999999999996</c:v>
                </c:pt>
                <c:pt idx="44">
                  <c:v>95.906999999999996</c:v>
                </c:pt>
                <c:pt idx="45">
                  <c:v>95.828000000000003</c:v>
                </c:pt>
                <c:pt idx="46">
                  <c:v>95.590999999999994</c:v>
                </c:pt>
                <c:pt idx="47">
                  <c:v>95.590999999999994</c:v>
                </c:pt>
                <c:pt idx="48">
                  <c:v>95.590999999999994</c:v>
                </c:pt>
                <c:pt idx="49">
                  <c:v>95.590999999999994</c:v>
                </c:pt>
                <c:pt idx="50">
                  <c:v>95.510999999999996</c:v>
                </c:pt>
                <c:pt idx="51">
                  <c:v>95.510999999999996</c:v>
                </c:pt>
                <c:pt idx="52">
                  <c:v>95.429000000000002</c:v>
                </c:pt>
                <c:pt idx="53">
                  <c:v>95.346000000000004</c:v>
                </c:pt>
                <c:pt idx="54">
                  <c:v>95.263000000000005</c:v>
                </c:pt>
                <c:pt idx="55">
                  <c:v>95.18</c:v>
                </c:pt>
                <c:pt idx="56">
                  <c:v>95.096999999999994</c:v>
                </c:pt>
                <c:pt idx="57">
                  <c:v>94.846999999999994</c:v>
                </c:pt>
                <c:pt idx="58">
                  <c:v>94.846999999999994</c:v>
                </c:pt>
                <c:pt idx="59">
                  <c:v>94.846999999999994</c:v>
                </c:pt>
                <c:pt idx="60">
                  <c:v>94.763999999999996</c:v>
                </c:pt>
                <c:pt idx="61">
                  <c:v>94.763999999999996</c:v>
                </c:pt>
                <c:pt idx="62">
                  <c:v>94.596999999999994</c:v>
                </c:pt>
                <c:pt idx="63">
                  <c:v>94.596999999999994</c:v>
                </c:pt>
                <c:pt idx="64">
                  <c:v>94.596999999999994</c:v>
                </c:pt>
                <c:pt idx="65">
                  <c:v>94.596999999999994</c:v>
                </c:pt>
                <c:pt idx="66">
                  <c:v>94.596999999999994</c:v>
                </c:pt>
                <c:pt idx="67">
                  <c:v>94.513999999999996</c:v>
                </c:pt>
                <c:pt idx="68">
                  <c:v>94.346999999999994</c:v>
                </c:pt>
                <c:pt idx="69">
                  <c:v>94.263999999999996</c:v>
                </c:pt>
                <c:pt idx="70">
                  <c:v>94.18</c:v>
                </c:pt>
                <c:pt idx="71">
                  <c:v>94.18</c:v>
                </c:pt>
                <c:pt idx="72">
                  <c:v>94.096999999999994</c:v>
                </c:pt>
                <c:pt idx="73">
                  <c:v>93.929000000000002</c:v>
                </c:pt>
                <c:pt idx="74">
                  <c:v>93.929000000000002</c:v>
                </c:pt>
                <c:pt idx="75">
                  <c:v>93.929000000000002</c:v>
                </c:pt>
                <c:pt idx="76">
                  <c:v>93.844999999999999</c:v>
                </c:pt>
                <c:pt idx="77">
                  <c:v>93.760999999999996</c:v>
                </c:pt>
                <c:pt idx="78">
                  <c:v>93.760999999999996</c:v>
                </c:pt>
                <c:pt idx="79">
                  <c:v>93.760999999999996</c:v>
                </c:pt>
                <c:pt idx="80">
                  <c:v>93.677000000000007</c:v>
                </c:pt>
                <c:pt idx="81">
                  <c:v>93.593000000000004</c:v>
                </c:pt>
                <c:pt idx="82">
                  <c:v>93.424999999999997</c:v>
                </c:pt>
                <c:pt idx="83">
                  <c:v>93.424999999999997</c:v>
                </c:pt>
                <c:pt idx="84">
                  <c:v>93.424999999999997</c:v>
                </c:pt>
                <c:pt idx="85">
                  <c:v>93.34</c:v>
                </c:pt>
                <c:pt idx="86">
                  <c:v>93.084999999999994</c:v>
                </c:pt>
                <c:pt idx="87">
                  <c:v>92.83</c:v>
                </c:pt>
                <c:pt idx="88">
                  <c:v>92.83</c:v>
                </c:pt>
                <c:pt idx="89">
                  <c:v>92.83</c:v>
                </c:pt>
                <c:pt idx="90">
                  <c:v>92.83</c:v>
                </c:pt>
                <c:pt idx="91">
                  <c:v>92.744</c:v>
                </c:pt>
                <c:pt idx="92">
                  <c:v>92.744</c:v>
                </c:pt>
                <c:pt idx="93">
                  <c:v>92.744</c:v>
                </c:pt>
                <c:pt idx="94">
                  <c:v>92.656000000000006</c:v>
                </c:pt>
                <c:pt idx="95">
                  <c:v>92.656000000000006</c:v>
                </c:pt>
                <c:pt idx="96">
                  <c:v>92.656000000000006</c:v>
                </c:pt>
                <c:pt idx="97">
                  <c:v>92.471000000000004</c:v>
                </c:pt>
                <c:pt idx="98">
                  <c:v>92.379000000000005</c:v>
                </c:pt>
                <c:pt idx="99">
                  <c:v>92.379000000000005</c:v>
                </c:pt>
                <c:pt idx="100">
                  <c:v>92.379000000000005</c:v>
                </c:pt>
                <c:pt idx="101">
                  <c:v>92.284000000000006</c:v>
                </c:pt>
                <c:pt idx="102">
                  <c:v>92.284000000000006</c:v>
                </c:pt>
                <c:pt idx="103">
                  <c:v>92.188999999999993</c:v>
                </c:pt>
                <c:pt idx="104">
                  <c:v>92.188999999999993</c:v>
                </c:pt>
                <c:pt idx="105">
                  <c:v>92.188999999999993</c:v>
                </c:pt>
                <c:pt idx="106">
                  <c:v>91.902000000000001</c:v>
                </c:pt>
                <c:pt idx="107">
                  <c:v>91.902000000000001</c:v>
                </c:pt>
                <c:pt idx="108">
                  <c:v>91.902000000000001</c:v>
                </c:pt>
                <c:pt idx="109">
                  <c:v>91.902000000000001</c:v>
                </c:pt>
                <c:pt idx="110">
                  <c:v>91.519000000000005</c:v>
                </c:pt>
                <c:pt idx="111">
                  <c:v>91.519000000000005</c:v>
                </c:pt>
                <c:pt idx="112">
                  <c:v>91.423000000000002</c:v>
                </c:pt>
                <c:pt idx="113">
                  <c:v>91.326999999999998</c:v>
                </c:pt>
                <c:pt idx="114">
                  <c:v>91.326999999999998</c:v>
                </c:pt>
                <c:pt idx="115">
                  <c:v>91.326999999999998</c:v>
                </c:pt>
                <c:pt idx="116">
                  <c:v>91.230999999999995</c:v>
                </c:pt>
                <c:pt idx="117">
                  <c:v>91.230999999999995</c:v>
                </c:pt>
                <c:pt idx="118">
                  <c:v>91.230999999999995</c:v>
                </c:pt>
                <c:pt idx="119">
                  <c:v>91.230999999999995</c:v>
                </c:pt>
                <c:pt idx="120">
                  <c:v>91.230999999999995</c:v>
                </c:pt>
                <c:pt idx="121">
                  <c:v>91.230999999999995</c:v>
                </c:pt>
                <c:pt idx="122">
                  <c:v>91.230999999999995</c:v>
                </c:pt>
                <c:pt idx="123">
                  <c:v>91.135000000000005</c:v>
                </c:pt>
                <c:pt idx="124">
                  <c:v>91.135000000000005</c:v>
                </c:pt>
                <c:pt idx="125">
                  <c:v>91.135000000000005</c:v>
                </c:pt>
                <c:pt idx="126">
                  <c:v>91.135000000000005</c:v>
                </c:pt>
                <c:pt idx="127">
                  <c:v>91.037999999999997</c:v>
                </c:pt>
                <c:pt idx="128">
                  <c:v>90.941999999999993</c:v>
                </c:pt>
                <c:pt idx="129">
                  <c:v>90.844999999999999</c:v>
                </c:pt>
                <c:pt idx="130">
                  <c:v>90.844999999999999</c:v>
                </c:pt>
                <c:pt idx="131">
                  <c:v>90.650999999999996</c:v>
                </c:pt>
                <c:pt idx="132">
                  <c:v>90.650999999999996</c:v>
                </c:pt>
                <c:pt idx="133">
                  <c:v>90.650999999999996</c:v>
                </c:pt>
                <c:pt idx="134">
                  <c:v>90.26</c:v>
                </c:pt>
                <c:pt idx="135">
                  <c:v>90.162000000000006</c:v>
                </c:pt>
                <c:pt idx="136">
                  <c:v>90.063999999999993</c:v>
                </c:pt>
                <c:pt idx="137">
                  <c:v>89.867999999999995</c:v>
                </c:pt>
                <c:pt idx="138">
                  <c:v>89.867999999999995</c:v>
                </c:pt>
                <c:pt idx="139">
                  <c:v>89.867999999999995</c:v>
                </c:pt>
                <c:pt idx="140">
                  <c:v>89.867999999999995</c:v>
                </c:pt>
                <c:pt idx="141">
                  <c:v>89.47</c:v>
                </c:pt>
                <c:pt idx="142">
                  <c:v>89.37</c:v>
                </c:pt>
                <c:pt idx="143">
                  <c:v>89.37</c:v>
                </c:pt>
                <c:pt idx="144">
                  <c:v>89.37</c:v>
                </c:pt>
                <c:pt idx="145">
                  <c:v>89.37</c:v>
                </c:pt>
                <c:pt idx="146">
                  <c:v>89.265000000000001</c:v>
                </c:pt>
                <c:pt idx="147">
                  <c:v>89.265000000000001</c:v>
                </c:pt>
                <c:pt idx="148">
                  <c:v>89.265000000000001</c:v>
                </c:pt>
                <c:pt idx="149">
                  <c:v>89.265000000000001</c:v>
                </c:pt>
                <c:pt idx="150">
                  <c:v>89.156999999999996</c:v>
                </c:pt>
                <c:pt idx="151">
                  <c:v>89.156999999999996</c:v>
                </c:pt>
                <c:pt idx="152">
                  <c:v>89.156999999999996</c:v>
                </c:pt>
                <c:pt idx="153">
                  <c:v>89.049000000000007</c:v>
                </c:pt>
                <c:pt idx="154">
                  <c:v>88.941000000000003</c:v>
                </c:pt>
                <c:pt idx="155">
                  <c:v>88.616</c:v>
                </c:pt>
                <c:pt idx="156">
                  <c:v>88.507999999999996</c:v>
                </c:pt>
                <c:pt idx="157">
                  <c:v>88.290999999999997</c:v>
                </c:pt>
                <c:pt idx="158">
                  <c:v>88.290999999999997</c:v>
                </c:pt>
                <c:pt idx="159">
                  <c:v>88.290999999999997</c:v>
                </c:pt>
                <c:pt idx="160">
                  <c:v>88.290999999999997</c:v>
                </c:pt>
                <c:pt idx="161">
                  <c:v>88.182000000000002</c:v>
                </c:pt>
                <c:pt idx="162">
                  <c:v>88.072999999999993</c:v>
                </c:pt>
                <c:pt idx="163">
                  <c:v>88.072999999999993</c:v>
                </c:pt>
                <c:pt idx="164">
                  <c:v>87.963999999999999</c:v>
                </c:pt>
                <c:pt idx="165">
                  <c:v>87.855999999999995</c:v>
                </c:pt>
                <c:pt idx="166">
                  <c:v>87.747</c:v>
                </c:pt>
                <c:pt idx="167">
                  <c:v>87.747</c:v>
                </c:pt>
                <c:pt idx="168">
                  <c:v>87.638000000000005</c:v>
                </c:pt>
                <c:pt idx="169">
                  <c:v>87.638000000000005</c:v>
                </c:pt>
                <c:pt idx="170">
                  <c:v>87.528000000000006</c:v>
                </c:pt>
                <c:pt idx="171">
                  <c:v>87.418999999999997</c:v>
                </c:pt>
                <c:pt idx="172">
                  <c:v>87.418999999999997</c:v>
                </c:pt>
                <c:pt idx="173">
                  <c:v>87.198999999999998</c:v>
                </c:pt>
                <c:pt idx="174">
                  <c:v>87.198999999999998</c:v>
                </c:pt>
                <c:pt idx="175">
                  <c:v>87.198999999999998</c:v>
                </c:pt>
                <c:pt idx="176">
                  <c:v>87.198999999999998</c:v>
                </c:pt>
                <c:pt idx="177">
                  <c:v>87.088999999999999</c:v>
                </c:pt>
                <c:pt idx="178">
                  <c:v>86.978999999999999</c:v>
                </c:pt>
                <c:pt idx="179">
                  <c:v>86.978999999999999</c:v>
                </c:pt>
                <c:pt idx="180">
                  <c:v>86.869</c:v>
                </c:pt>
                <c:pt idx="181">
                  <c:v>86.869</c:v>
                </c:pt>
                <c:pt idx="182">
                  <c:v>86.869</c:v>
                </c:pt>
                <c:pt idx="183">
                  <c:v>86.869</c:v>
                </c:pt>
                <c:pt idx="184">
                  <c:v>86.869</c:v>
                </c:pt>
                <c:pt idx="185">
                  <c:v>86.869</c:v>
                </c:pt>
                <c:pt idx="186">
                  <c:v>86.869</c:v>
                </c:pt>
                <c:pt idx="187">
                  <c:v>86.754999999999995</c:v>
                </c:pt>
                <c:pt idx="188">
                  <c:v>86.527000000000001</c:v>
                </c:pt>
                <c:pt idx="189">
                  <c:v>86.412000000000006</c:v>
                </c:pt>
                <c:pt idx="190">
                  <c:v>86.412000000000006</c:v>
                </c:pt>
                <c:pt idx="191">
                  <c:v>86.179000000000002</c:v>
                </c:pt>
                <c:pt idx="192">
                  <c:v>86.179000000000002</c:v>
                </c:pt>
                <c:pt idx="193">
                  <c:v>86.179000000000002</c:v>
                </c:pt>
                <c:pt idx="194">
                  <c:v>86.179000000000002</c:v>
                </c:pt>
                <c:pt idx="195">
                  <c:v>86.055000000000007</c:v>
                </c:pt>
                <c:pt idx="196">
                  <c:v>86.055000000000007</c:v>
                </c:pt>
                <c:pt idx="197">
                  <c:v>86.055000000000007</c:v>
                </c:pt>
                <c:pt idx="198">
                  <c:v>86.055000000000007</c:v>
                </c:pt>
                <c:pt idx="199">
                  <c:v>86.055000000000007</c:v>
                </c:pt>
                <c:pt idx="200">
                  <c:v>86.055000000000007</c:v>
                </c:pt>
                <c:pt idx="201">
                  <c:v>86.055000000000007</c:v>
                </c:pt>
                <c:pt idx="202">
                  <c:v>86.055000000000007</c:v>
                </c:pt>
                <c:pt idx="203">
                  <c:v>85.927000000000007</c:v>
                </c:pt>
                <c:pt idx="204">
                  <c:v>85.799000000000007</c:v>
                </c:pt>
                <c:pt idx="205">
                  <c:v>85.799000000000007</c:v>
                </c:pt>
                <c:pt idx="206">
                  <c:v>85.799000000000007</c:v>
                </c:pt>
                <c:pt idx="207">
                  <c:v>85.671000000000006</c:v>
                </c:pt>
                <c:pt idx="208">
                  <c:v>85.671000000000006</c:v>
                </c:pt>
                <c:pt idx="209">
                  <c:v>85.542000000000002</c:v>
                </c:pt>
                <c:pt idx="210">
                  <c:v>85.542000000000002</c:v>
                </c:pt>
                <c:pt idx="211">
                  <c:v>85.414000000000001</c:v>
                </c:pt>
                <c:pt idx="212">
                  <c:v>85.414000000000001</c:v>
                </c:pt>
                <c:pt idx="213">
                  <c:v>85.414000000000001</c:v>
                </c:pt>
                <c:pt idx="214">
                  <c:v>85.414000000000001</c:v>
                </c:pt>
                <c:pt idx="215">
                  <c:v>85.414000000000001</c:v>
                </c:pt>
                <c:pt idx="216">
                  <c:v>85.414000000000001</c:v>
                </c:pt>
                <c:pt idx="217">
                  <c:v>85.414000000000001</c:v>
                </c:pt>
                <c:pt idx="218">
                  <c:v>85.414000000000001</c:v>
                </c:pt>
                <c:pt idx="219">
                  <c:v>85.284000000000006</c:v>
                </c:pt>
                <c:pt idx="220">
                  <c:v>85.153999999999996</c:v>
                </c:pt>
                <c:pt idx="221">
                  <c:v>85.153999999999996</c:v>
                </c:pt>
                <c:pt idx="222">
                  <c:v>85.153999999999996</c:v>
                </c:pt>
                <c:pt idx="223">
                  <c:v>85.153999999999996</c:v>
                </c:pt>
                <c:pt idx="224">
                  <c:v>85.153999999999996</c:v>
                </c:pt>
                <c:pt idx="225">
                  <c:v>85.022999999999996</c:v>
                </c:pt>
                <c:pt idx="226">
                  <c:v>85.022999999999996</c:v>
                </c:pt>
                <c:pt idx="227">
                  <c:v>84.891999999999996</c:v>
                </c:pt>
                <c:pt idx="228">
                  <c:v>84.891999999999996</c:v>
                </c:pt>
                <c:pt idx="229">
                  <c:v>84.76</c:v>
                </c:pt>
                <c:pt idx="230">
                  <c:v>84.628</c:v>
                </c:pt>
                <c:pt idx="231">
                  <c:v>84.628</c:v>
                </c:pt>
                <c:pt idx="232">
                  <c:v>84.628</c:v>
                </c:pt>
                <c:pt idx="233">
                  <c:v>84.494</c:v>
                </c:pt>
                <c:pt idx="234">
                  <c:v>84.36</c:v>
                </c:pt>
                <c:pt idx="235">
                  <c:v>84.224000000000004</c:v>
                </c:pt>
                <c:pt idx="236">
                  <c:v>84.224000000000004</c:v>
                </c:pt>
                <c:pt idx="237">
                  <c:v>84.224000000000004</c:v>
                </c:pt>
                <c:pt idx="238">
                  <c:v>84.224000000000004</c:v>
                </c:pt>
                <c:pt idx="239">
                  <c:v>84.224000000000004</c:v>
                </c:pt>
                <c:pt idx="240">
                  <c:v>84.224000000000004</c:v>
                </c:pt>
                <c:pt idx="241">
                  <c:v>84.081000000000003</c:v>
                </c:pt>
                <c:pt idx="242">
                  <c:v>84.081000000000003</c:v>
                </c:pt>
                <c:pt idx="243">
                  <c:v>83.935000000000002</c:v>
                </c:pt>
                <c:pt idx="244">
                  <c:v>83.935000000000002</c:v>
                </c:pt>
                <c:pt idx="245">
                  <c:v>83.935000000000002</c:v>
                </c:pt>
                <c:pt idx="246">
                  <c:v>83.935000000000002</c:v>
                </c:pt>
                <c:pt idx="247">
                  <c:v>83.935000000000002</c:v>
                </c:pt>
                <c:pt idx="248">
                  <c:v>83.935000000000002</c:v>
                </c:pt>
                <c:pt idx="249">
                  <c:v>83.638000000000005</c:v>
                </c:pt>
                <c:pt idx="250">
                  <c:v>83.338999999999999</c:v>
                </c:pt>
                <c:pt idx="251">
                  <c:v>83.19</c:v>
                </c:pt>
                <c:pt idx="252">
                  <c:v>83.19</c:v>
                </c:pt>
                <c:pt idx="253">
                  <c:v>83.19</c:v>
                </c:pt>
                <c:pt idx="254">
                  <c:v>83.19</c:v>
                </c:pt>
                <c:pt idx="255">
                  <c:v>83.19</c:v>
                </c:pt>
                <c:pt idx="256">
                  <c:v>83.04</c:v>
                </c:pt>
                <c:pt idx="257">
                  <c:v>83.04</c:v>
                </c:pt>
                <c:pt idx="258">
                  <c:v>82.888999999999996</c:v>
                </c:pt>
                <c:pt idx="259">
                  <c:v>82.888999999999996</c:v>
                </c:pt>
                <c:pt idx="260">
                  <c:v>82.888999999999996</c:v>
                </c:pt>
                <c:pt idx="261">
                  <c:v>82.888999999999996</c:v>
                </c:pt>
                <c:pt idx="262">
                  <c:v>82.888999999999996</c:v>
                </c:pt>
                <c:pt idx="263">
                  <c:v>82.888999999999996</c:v>
                </c:pt>
                <c:pt idx="264">
                  <c:v>82.888999999999996</c:v>
                </c:pt>
                <c:pt idx="265">
                  <c:v>82.587000000000003</c:v>
                </c:pt>
                <c:pt idx="266">
                  <c:v>82.587000000000003</c:v>
                </c:pt>
                <c:pt idx="267">
                  <c:v>82.587000000000003</c:v>
                </c:pt>
                <c:pt idx="268">
                  <c:v>82.281999999999996</c:v>
                </c:pt>
                <c:pt idx="269">
                  <c:v>82.13</c:v>
                </c:pt>
                <c:pt idx="270">
                  <c:v>82.13</c:v>
                </c:pt>
                <c:pt idx="271">
                  <c:v>82.13</c:v>
                </c:pt>
                <c:pt idx="272">
                  <c:v>82.13</c:v>
                </c:pt>
                <c:pt idx="273">
                  <c:v>82.13</c:v>
                </c:pt>
                <c:pt idx="274">
                  <c:v>82.13</c:v>
                </c:pt>
                <c:pt idx="275">
                  <c:v>82.13</c:v>
                </c:pt>
                <c:pt idx="276">
                  <c:v>82.13</c:v>
                </c:pt>
                <c:pt idx="277">
                  <c:v>82.13</c:v>
                </c:pt>
                <c:pt idx="278">
                  <c:v>82.13</c:v>
                </c:pt>
                <c:pt idx="279">
                  <c:v>81.971000000000004</c:v>
                </c:pt>
                <c:pt idx="280">
                  <c:v>81.971000000000004</c:v>
                </c:pt>
                <c:pt idx="281">
                  <c:v>81.652000000000001</c:v>
                </c:pt>
                <c:pt idx="282">
                  <c:v>81.492000000000004</c:v>
                </c:pt>
                <c:pt idx="283">
                  <c:v>81.492000000000004</c:v>
                </c:pt>
                <c:pt idx="284">
                  <c:v>81.331000000000003</c:v>
                </c:pt>
                <c:pt idx="285">
                  <c:v>81.331000000000003</c:v>
                </c:pt>
                <c:pt idx="286">
                  <c:v>81.331000000000003</c:v>
                </c:pt>
                <c:pt idx="287">
                  <c:v>81.164000000000001</c:v>
                </c:pt>
                <c:pt idx="288">
                  <c:v>80.995999999999995</c:v>
                </c:pt>
                <c:pt idx="289">
                  <c:v>80.825999999999993</c:v>
                </c:pt>
                <c:pt idx="290">
                  <c:v>80.653000000000006</c:v>
                </c:pt>
                <c:pt idx="291">
                  <c:v>80.477000000000004</c:v>
                </c:pt>
                <c:pt idx="292">
                  <c:v>80.301000000000002</c:v>
                </c:pt>
                <c:pt idx="293">
                  <c:v>80.301000000000002</c:v>
                </c:pt>
                <c:pt idx="294">
                  <c:v>80.301000000000002</c:v>
                </c:pt>
                <c:pt idx="295">
                  <c:v>80.122</c:v>
                </c:pt>
                <c:pt idx="296">
                  <c:v>80.122</c:v>
                </c:pt>
                <c:pt idx="297">
                  <c:v>80.122</c:v>
                </c:pt>
                <c:pt idx="298">
                  <c:v>80.122</c:v>
                </c:pt>
                <c:pt idx="299">
                  <c:v>80.122</c:v>
                </c:pt>
                <c:pt idx="300">
                  <c:v>80.122</c:v>
                </c:pt>
                <c:pt idx="301">
                  <c:v>80.122</c:v>
                </c:pt>
                <c:pt idx="302">
                  <c:v>80.122</c:v>
                </c:pt>
                <c:pt idx="303">
                  <c:v>79.941000000000003</c:v>
                </c:pt>
                <c:pt idx="304">
                  <c:v>79.941000000000003</c:v>
                </c:pt>
                <c:pt idx="305">
                  <c:v>79.941000000000003</c:v>
                </c:pt>
                <c:pt idx="306">
                  <c:v>79.941000000000003</c:v>
                </c:pt>
                <c:pt idx="307">
                  <c:v>79.941000000000003</c:v>
                </c:pt>
                <c:pt idx="308">
                  <c:v>79.760000000000005</c:v>
                </c:pt>
                <c:pt idx="309">
                  <c:v>79.760000000000005</c:v>
                </c:pt>
                <c:pt idx="310">
                  <c:v>79.760000000000005</c:v>
                </c:pt>
                <c:pt idx="311">
                  <c:v>79.396000000000001</c:v>
                </c:pt>
                <c:pt idx="312">
                  <c:v>79.396000000000001</c:v>
                </c:pt>
                <c:pt idx="313">
                  <c:v>79.396000000000001</c:v>
                </c:pt>
                <c:pt idx="314">
                  <c:v>79.396000000000001</c:v>
                </c:pt>
                <c:pt idx="315">
                  <c:v>79.396000000000001</c:v>
                </c:pt>
                <c:pt idx="316">
                  <c:v>79.396000000000001</c:v>
                </c:pt>
                <c:pt idx="317">
                  <c:v>79.396000000000001</c:v>
                </c:pt>
                <c:pt idx="318">
                  <c:v>79.396000000000001</c:v>
                </c:pt>
                <c:pt idx="319">
                  <c:v>79.396000000000001</c:v>
                </c:pt>
                <c:pt idx="320">
                  <c:v>79.396000000000001</c:v>
                </c:pt>
                <c:pt idx="321">
                  <c:v>79.209999999999994</c:v>
                </c:pt>
                <c:pt idx="322">
                  <c:v>79.022000000000006</c:v>
                </c:pt>
                <c:pt idx="323">
                  <c:v>79.022000000000006</c:v>
                </c:pt>
                <c:pt idx="324">
                  <c:v>79.022000000000006</c:v>
                </c:pt>
                <c:pt idx="325">
                  <c:v>79.022000000000006</c:v>
                </c:pt>
                <c:pt idx="326">
                  <c:v>78.831999999999994</c:v>
                </c:pt>
                <c:pt idx="327">
                  <c:v>78.831999999999994</c:v>
                </c:pt>
                <c:pt idx="328">
                  <c:v>78.831999999999994</c:v>
                </c:pt>
                <c:pt idx="329">
                  <c:v>78.831999999999994</c:v>
                </c:pt>
                <c:pt idx="330">
                  <c:v>78.831999999999994</c:v>
                </c:pt>
                <c:pt idx="331">
                  <c:v>78.831999999999994</c:v>
                </c:pt>
                <c:pt idx="332">
                  <c:v>78.635000000000005</c:v>
                </c:pt>
                <c:pt idx="333">
                  <c:v>78.635000000000005</c:v>
                </c:pt>
                <c:pt idx="334">
                  <c:v>78.430999999999997</c:v>
                </c:pt>
                <c:pt idx="335">
                  <c:v>78.430999999999997</c:v>
                </c:pt>
                <c:pt idx="336">
                  <c:v>78.430999999999997</c:v>
                </c:pt>
                <c:pt idx="337">
                  <c:v>78.216999999999999</c:v>
                </c:pt>
                <c:pt idx="338">
                  <c:v>78.216999999999999</c:v>
                </c:pt>
                <c:pt idx="339">
                  <c:v>78.216999999999999</c:v>
                </c:pt>
                <c:pt idx="340">
                  <c:v>77.984999999999999</c:v>
                </c:pt>
                <c:pt idx="341">
                  <c:v>77.984999999999999</c:v>
                </c:pt>
                <c:pt idx="342">
                  <c:v>77.984999999999999</c:v>
                </c:pt>
                <c:pt idx="343">
                  <c:v>77.753</c:v>
                </c:pt>
                <c:pt idx="344">
                  <c:v>77.753</c:v>
                </c:pt>
                <c:pt idx="345">
                  <c:v>77.519000000000005</c:v>
                </c:pt>
                <c:pt idx="346">
                  <c:v>77.519000000000005</c:v>
                </c:pt>
                <c:pt idx="347">
                  <c:v>77.519000000000005</c:v>
                </c:pt>
                <c:pt idx="348">
                  <c:v>77.281999999999996</c:v>
                </c:pt>
                <c:pt idx="349">
                  <c:v>77.281999999999996</c:v>
                </c:pt>
                <c:pt idx="350">
                  <c:v>77.281999999999996</c:v>
                </c:pt>
                <c:pt idx="351">
                  <c:v>77.281999999999996</c:v>
                </c:pt>
                <c:pt idx="352">
                  <c:v>77.281999999999996</c:v>
                </c:pt>
                <c:pt idx="353">
                  <c:v>77.281999999999996</c:v>
                </c:pt>
                <c:pt idx="354">
                  <c:v>77.281999999999996</c:v>
                </c:pt>
                <c:pt idx="355">
                  <c:v>77.281999999999996</c:v>
                </c:pt>
                <c:pt idx="356">
                  <c:v>77.281999999999996</c:v>
                </c:pt>
                <c:pt idx="357">
                  <c:v>77.039000000000001</c:v>
                </c:pt>
                <c:pt idx="358">
                  <c:v>77.039000000000001</c:v>
                </c:pt>
                <c:pt idx="359">
                  <c:v>77.039000000000001</c:v>
                </c:pt>
                <c:pt idx="360">
                  <c:v>77.039000000000001</c:v>
                </c:pt>
                <c:pt idx="361">
                  <c:v>76.796000000000006</c:v>
                </c:pt>
                <c:pt idx="362">
                  <c:v>76.796000000000006</c:v>
                </c:pt>
                <c:pt idx="363">
                  <c:v>76.796000000000006</c:v>
                </c:pt>
                <c:pt idx="364">
                  <c:v>76.796000000000006</c:v>
                </c:pt>
                <c:pt idx="365">
                  <c:v>76.796000000000006</c:v>
                </c:pt>
                <c:pt idx="366">
                  <c:v>76.796000000000006</c:v>
                </c:pt>
                <c:pt idx="367">
                  <c:v>76.55</c:v>
                </c:pt>
                <c:pt idx="368">
                  <c:v>76.55</c:v>
                </c:pt>
                <c:pt idx="369">
                  <c:v>76.304000000000002</c:v>
                </c:pt>
                <c:pt idx="370">
                  <c:v>76.055000000000007</c:v>
                </c:pt>
                <c:pt idx="371">
                  <c:v>76.055000000000007</c:v>
                </c:pt>
                <c:pt idx="372">
                  <c:v>76.055000000000007</c:v>
                </c:pt>
                <c:pt idx="373">
                  <c:v>76.055000000000007</c:v>
                </c:pt>
                <c:pt idx="374">
                  <c:v>76.055000000000007</c:v>
                </c:pt>
                <c:pt idx="375">
                  <c:v>76.055000000000007</c:v>
                </c:pt>
                <c:pt idx="376">
                  <c:v>76.055000000000007</c:v>
                </c:pt>
                <c:pt idx="377">
                  <c:v>76.055000000000007</c:v>
                </c:pt>
                <c:pt idx="378">
                  <c:v>76.055000000000007</c:v>
                </c:pt>
                <c:pt idx="379">
                  <c:v>76.055000000000007</c:v>
                </c:pt>
                <c:pt idx="380">
                  <c:v>76.055000000000007</c:v>
                </c:pt>
                <c:pt idx="381">
                  <c:v>76.055000000000007</c:v>
                </c:pt>
                <c:pt idx="382">
                  <c:v>75.783000000000001</c:v>
                </c:pt>
                <c:pt idx="383">
                  <c:v>75.783000000000001</c:v>
                </c:pt>
                <c:pt idx="384">
                  <c:v>75.501999999999995</c:v>
                </c:pt>
                <c:pt idx="385">
                  <c:v>75.501999999999995</c:v>
                </c:pt>
                <c:pt idx="386">
                  <c:v>75.501999999999995</c:v>
                </c:pt>
                <c:pt idx="387">
                  <c:v>75.501999999999995</c:v>
                </c:pt>
                <c:pt idx="388">
                  <c:v>75.501999999999995</c:v>
                </c:pt>
                <c:pt idx="389">
                  <c:v>75.201999999999998</c:v>
                </c:pt>
                <c:pt idx="390">
                  <c:v>75.201999999999998</c:v>
                </c:pt>
                <c:pt idx="391">
                  <c:v>75.201999999999998</c:v>
                </c:pt>
                <c:pt idx="392">
                  <c:v>75.201999999999998</c:v>
                </c:pt>
                <c:pt idx="393">
                  <c:v>75.201999999999998</c:v>
                </c:pt>
                <c:pt idx="394">
                  <c:v>75.201999999999998</c:v>
                </c:pt>
                <c:pt idx="395">
                  <c:v>75.201999999999998</c:v>
                </c:pt>
                <c:pt idx="396">
                  <c:v>75.201999999999998</c:v>
                </c:pt>
                <c:pt idx="397">
                  <c:v>74.896000000000001</c:v>
                </c:pt>
                <c:pt idx="398">
                  <c:v>74.896000000000001</c:v>
                </c:pt>
                <c:pt idx="399">
                  <c:v>74.896000000000001</c:v>
                </c:pt>
                <c:pt idx="400">
                  <c:v>74.588999999999999</c:v>
                </c:pt>
                <c:pt idx="401">
                  <c:v>74.588999999999999</c:v>
                </c:pt>
                <c:pt idx="402">
                  <c:v>74.588999999999999</c:v>
                </c:pt>
                <c:pt idx="403">
                  <c:v>74.588999999999999</c:v>
                </c:pt>
                <c:pt idx="404">
                  <c:v>74.588999999999999</c:v>
                </c:pt>
                <c:pt idx="405">
                  <c:v>74.278999999999996</c:v>
                </c:pt>
                <c:pt idx="406">
                  <c:v>74.278999999999996</c:v>
                </c:pt>
                <c:pt idx="407">
                  <c:v>74.278999999999996</c:v>
                </c:pt>
                <c:pt idx="408">
                  <c:v>74.278999999999996</c:v>
                </c:pt>
                <c:pt idx="409">
                  <c:v>74.278999999999996</c:v>
                </c:pt>
                <c:pt idx="410">
                  <c:v>74.278999999999996</c:v>
                </c:pt>
                <c:pt idx="411">
                  <c:v>74.278999999999996</c:v>
                </c:pt>
                <c:pt idx="412">
                  <c:v>74.278999999999996</c:v>
                </c:pt>
                <c:pt idx="413">
                  <c:v>73.960999999999999</c:v>
                </c:pt>
                <c:pt idx="414">
                  <c:v>73.960999999999999</c:v>
                </c:pt>
                <c:pt idx="415">
                  <c:v>73.960999999999999</c:v>
                </c:pt>
                <c:pt idx="416">
                  <c:v>73.960999999999999</c:v>
                </c:pt>
                <c:pt idx="417">
                  <c:v>73.960999999999999</c:v>
                </c:pt>
                <c:pt idx="418">
                  <c:v>73.960999999999999</c:v>
                </c:pt>
                <c:pt idx="419">
                  <c:v>73.960999999999999</c:v>
                </c:pt>
                <c:pt idx="420">
                  <c:v>73.960999999999999</c:v>
                </c:pt>
                <c:pt idx="421">
                  <c:v>73.632999999999996</c:v>
                </c:pt>
                <c:pt idx="422">
                  <c:v>73.632999999999996</c:v>
                </c:pt>
                <c:pt idx="423">
                  <c:v>73.632999999999996</c:v>
                </c:pt>
                <c:pt idx="424">
                  <c:v>73.632999999999996</c:v>
                </c:pt>
                <c:pt idx="425">
                  <c:v>73.296000000000006</c:v>
                </c:pt>
                <c:pt idx="426">
                  <c:v>73.296000000000006</c:v>
                </c:pt>
                <c:pt idx="427">
                  <c:v>72.950999999999993</c:v>
                </c:pt>
                <c:pt idx="428">
                  <c:v>72.950999999999993</c:v>
                </c:pt>
                <c:pt idx="429">
                  <c:v>72.950999999999993</c:v>
                </c:pt>
                <c:pt idx="430">
                  <c:v>72.950999999999993</c:v>
                </c:pt>
                <c:pt idx="431">
                  <c:v>72.950999999999993</c:v>
                </c:pt>
                <c:pt idx="432">
                  <c:v>72.950999999999993</c:v>
                </c:pt>
                <c:pt idx="433">
                  <c:v>72.950999999999993</c:v>
                </c:pt>
                <c:pt idx="434">
                  <c:v>72.950999999999993</c:v>
                </c:pt>
                <c:pt idx="435">
                  <c:v>72.528999999999996</c:v>
                </c:pt>
                <c:pt idx="436">
                  <c:v>72.106999999999999</c:v>
                </c:pt>
                <c:pt idx="437">
                  <c:v>72.106999999999999</c:v>
                </c:pt>
                <c:pt idx="438">
                  <c:v>71.680999999999997</c:v>
                </c:pt>
                <c:pt idx="439">
                  <c:v>71.680999999999997</c:v>
                </c:pt>
                <c:pt idx="440">
                  <c:v>71.680999999999997</c:v>
                </c:pt>
                <c:pt idx="441">
                  <c:v>71.680999999999997</c:v>
                </c:pt>
                <c:pt idx="442">
                  <c:v>71.680999999999997</c:v>
                </c:pt>
                <c:pt idx="443">
                  <c:v>71.680999999999997</c:v>
                </c:pt>
                <c:pt idx="444">
                  <c:v>71.680999999999997</c:v>
                </c:pt>
                <c:pt idx="445">
                  <c:v>71.680999999999997</c:v>
                </c:pt>
                <c:pt idx="446">
                  <c:v>71.680999999999997</c:v>
                </c:pt>
                <c:pt idx="447">
                  <c:v>71.680999999999997</c:v>
                </c:pt>
                <c:pt idx="448">
                  <c:v>71.680999999999997</c:v>
                </c:pt>
                <c:pt idx="449">
                  <c:v>71.680999999999997</c:v>
                </c:pt>
                <c:pt idx="450">
                  <c:v>71.680999999999997</c:v>
                </c:pt>
                <c:pt idx="451">
                  <c:v>71.680999999999997</c:v>
                </c:pt>
                <c:pt idx="452">
                  <c:v>71.680999999999997</c:v>
                </c:pt>
                <c:pt idx="453">
                  <c:v>71.680999999999997</c:v>
                </c:pt>
                <c:pt idx="454">
                  <c:v>71.680999999999997</c:v>
                </c:pt>
                <c:pt idx="455">
                  <c:v>71.680999999999997</c:v>
                </c:pt>
                <c:pt idx="456">
                  <c:v>71.680999999999997</c:v>
                </c:pt>
                <c:pt idx="457">
                  <c:v>71.224000000000004</c:v>
                </c:pt>
                <c:pt idx="458">
                  <c:v>71.224000000000004</c:v>
                </c:pt>
                <c:pt idx="459">
                  <c:v>71.224000000000004</c:v>
                </c:pt>
                <c:pt idx="460">
                  <c:v>71.224000000000004</c:v>
                </c:pt>
                <c:pt idx="461">
                  <c:v>71.224000000000004</c:v>
                </c:pt>
                <c:pt idx="462">
                  <c:v>71.224000000000004</c:v>
                </c:pt>
                <c:pt idx="463">
                  <c:v>70.745999999999995</c:v>
                </c:pt>
                <c:pt idx="464">
                  <c:v>70.745999999999995</c:v>
                </c:pt>
                <c:pt idx="465">
                  <c:v>70.745999999999995</c:v>
                </c:pt>
                <c:pt idx="466">
                  <c:v>70.745999999999995</c:v>
                </c:pt>
                <c:pt idx="467">
                  <c:v>70.745999999999995</c:v>
                </c:pt>
                <c:pt idx="468">
                  <c:v>70.745999999999995</c:v>
                </c:pt>
                <c:pt idx="469">
                  <c:v>70.745999999999995</c:v>
                </c:pt>
                <c:pt idx="470">
                  <c:v>70.233000000000004</c:v>
                </c:pt>
                <c:pt idx="471">
                  <c:v>70.233000000000004</c:v>
                </c:pt>
                <c:pt idx="472">
                  <c:v>70.233000000000004</c:v>
                </c:pt>
                <c:pt idx="473">
                  <c:v>70.233000000000004</c:v>
                </c:pt>
                <c:pt idx="474">
                  <c:v>70.233000000000004</c:v>
                </c:pt>
                <c:pt idx="475">
                  <c:v>70.233000000000004</c:v>
                </c:pt>
                <c:pt idx="476">
                  <c:v>70.233000000000004</c:v>
                </c:pt>
                <c:pt idx="477">
                  <c:v>70.233000000000004</c:v>
                </c:pt>
                <c:pt idx="478">
                  <c:v>70.233000000000004</c:v>
                </c:pt>
                <c:pt idx="479">
                  <c:v>70.233000000000004</c:v>
                </c:pt>
                <c:pt idx="480">
                  <c:v>70.233000000000004</c:v>
                </c:pt>
              </c:numCache>
            </c:numRef>
          </c:yVal>
          <c:smooth val="0"/>
        </c:ser>
        <c:ser>
          <c:idx val="1"/>
          <c:order val="1"/>
          <c:tx>
            <c:strRef>
              <c:f>Sheet1!$C$1</c:f>
              <c:strCache>
                <c:ptCount val="1"/>
                <c:pt idx="0">
                  <c:v>Polyclonal induction (N = 1,663)</c:v>
                </c:pt>
              </c:strCache>
            </c:strRef>
          </c:tx>
          <c:spPr>
            <a:ln w="41275">
              <a:solidFill>
                <a:srgbClr val="FF0000"/>
              </a:solidFill>
              <a:prstDash val="solid"/>
            </a:ln>
          </c:spPr>
          <c:marker>
            <c:symbol val="none"/>
          </c:marker>
          <c:xVal>
            <c:numRef>
              <c:f>Sheet1!$A$2:$A$482</c:f>
              <c:numCache>
                <c:formatCode>General</c:formatCode>
                <c:ptCount val="481"/>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numCache>
            </c:numRef>
          </c:xVal>
          <c:yVal>
            <c:numRef>
              <c:f>Sheet1!$C$2:$C$482</c:f>
              <c:numCache>
                <c:formatCode>General</c:formatCode>
                <c:ptCount val="481"/>
                <c:pt idx="0">
                  <c:v>100</c:v>
                </c:pt>
                <c:pt idx="1">
                  <c:v>100</c:v>
                </c:pt>
                <c:pt idx="2">
                  <c:v>100</c:v>
                </c:pt>
                <c:pt idx="3">
                  <c:v>100</c:v>
                </c:pt>
                <c:pt idx="4">
                  <c:v>99.878</c:v>
                </c:pt>
                <c:pt idx="5">
                  <c:v>99.816000000000003</c:v>
                </c:pt>
                <c:pt idx="6">
                  <c:v>99.816000000000003</c:v>
                </c:pt>
                <c:pt idx="7">
                  <c:v>99.631</c:v>
                </c:pt>
                <c:pt idx="8">
                  <c:v>99.507000000000005</c:v>
                </c:pt>
                <c:pt idx="9">
                  <c:v>99.32</c:v>
                </c:pt>
                <c:pt idx="10">
                  <c:v>99.195999999999998</c:v>
                </c:pt>
                <c:pt idx="11">
                  <c:v>99.009</c:v>
                </c:pt>
                <c:pt idx="12">
                  <c:v>98.76</c:v>
                </c:pt>
                <c:pt idx="13">
                  <c:v>98.572000000000003</c:v>
                </c:pt>
                <c:pt idx="14">
                  <c:v>98.51</c:v>
                </c:pt>
                <c:pt idx="15">
                  <c:v>98.447000000000003</c:v>
                </c:pt>
                <c:pt idx="16">
                  <c:v>98.385000000000005</c:v>
                </c:pt>
                <c:pt idx="17">
                  <c:v>98.197000000000003</c:v>
                </c:pt>
                <c:pt idx="18">
                  <c:v>98.009</c:v>
                </c:pt>
                <c:pt idx="19">
                  <c:v>97.945999999999998</c:v>
                </c:pt>
                <c:pt idx="20">
                  <c:v>97.757999999999996</c:v>
                </c:pt>
                <c:pt idx="21">
                  <c:v>97.570999999999998</c:v>
                </c:pt>
                <c:pt idx="22">
                  <c:v>97.444999999999993</c:v>
                </c:pt>
                <c:pt idx="23">
                  <c:v>97.32</c:v>
                </c:pt>
                <c:pt idx="24">
                  <c:v>97.194000000000003</c:v>
                </c:pt>
                <c:pt idx="25">
                  <c:v>97.069000000000003</c:v>
                </c:pt>
                <c:pt idx="26">
                  <c:v>97.069000000000003</c:v>
                </c:pt>
                <c:pt idx="27">
                  <c:v>97.004999999999995</c:v>
                </c:pt>
                <c:pt idx="28">
                  <c:v>97.004999999999995</c:v>
                </c:pt>
                <c:pt idx="29">
                  <c:v>96.879000000000005</c:v>
                </c:pt>
                <c:pt idx="30">
                  <c:v>96.69</c:v>
                </c:pt>
                <c:pt idx="31">
                  <c:v>96.626999999999995</c:v>
                </c:pt>
                <c:pt idx="32">
                  <c:v>96.563000000000002</c:v>
                </c:pt>
                <c:pt idx="33">
                  <c:v>96.373000000000005</c:v>
                </c:pt>
                <c:pt idx="34">
                  <c:v>96.247</c:v>
                </c:pt>
                <c:pt idx="35">
                  <c:v>96.183000000000007</c:v>
                </c:pt>
                <c:pt idx="36">
                  <c:v>96.057000000000002</c:v>
                </c:pt>
                <c:pt idx="37">
                  <c:v>96.057000000000002</c:v>
                </c:pt>
                <c:pt idx="38">
                  <c:v>95.93</c:v>
                </c:pt>
                <c:pt idx="39">
                  <c:v>95.866</c:v>
                </c:pt>
                <c:pt idx="40">
                  <c:v>95.739000000000004</c:v>
                </c:pt>
                <c:pt idx="41">
                  <c:v>95.611999999999995</c:v>
                </c:pt>
                <c:pt idx="42">
                  <c:v>95.483999999999995</c:v>
                </c:pt>
                <c:pt idx="43">
                  <c:v>95.483999999999995</c:v>
                </c:pt>
                <c:pt idx="44">
                  <c:v>95.355999999999995</c:v>
                </c:pt>
                <c:pt idx="45">
                  <c:v>95.355999999999995</c:v>
                </c:pt>
                <c:pt idx="46">
                  <c:v>95.290999999999997</c:v>
                </c:pt>
                <c:pt idx="47">
                  <c:v>95.290999999999997</c:v>
                </c:pt>
                <c:pt idx="48">
                  <c:v>95.290999999999997</c:v>
                </c:pt>
                <c:pt idx="49">
                  <c:v>95.158000000000001</c:v>
                </c:pt>
                <c:pt idx="50">
                  <c:v>95.158000000000001</c:v>
                </c:pt>
                <c:pt idx="51">
                  <c:v>95.158000000000001</c:v>
                </c:pt>
                <c:pt idx="52">
                  <c:v>95.158000000000001</c:v>
                </c:pt>
                <c:pt idx="53">
                  <c:v>95.158000000000001</c:v>
                </c:pt>
                <c:pt idx="54">
                  <c:v>95.088999999999999</c:v>
                </c:pt>
                <c:pt idx="55">
                  <c:v>95.088999999999999</c:v>
                </c:pt>
                <c:pt idx="56">
                  <c:v>95.088999999999999</c:v>
                </c:pt>
                <c:pt idx="57">
                  <c:v>95.02</c:v>
                </c:pt>
                <c:pt idx="58">
                  <c:v>94.811000000000007</c:v>
                </c:pt>
                <c:pt idx="59">
                  <c:v>94.602999999999994</c:v>
                </c:pt>
                <c:pt idx="60">
                  <c:v>94.533000000000001</c:v>
                </c:pt>
                <c:pt idx="61">
                  <c:v>94.463999999999999</c:v>
                </c:pt>
                <c:pt idx="62">
                  <c:v>94.463999999999999</c:v>
                </c:pt>
                <c:pt idx="63">
                  <c:v>94.323999999999998</c:v>
                </c:pt>
                <c:pt idx="64">
                  <c:v>94.323999999999998</c:v>
                </c:pt>
                <c:pt idx="65">
                  <c:v>94.254000000000005</c:v>
                </c:pt>
                <c:pt idx="66">
                  <c:v>94.254000000000005</c:v>
                </c:pt>
                <c:pt idx="67">
                  <c:v>94.254000000000005</c:v>
                </c:pt>
                <c:pt idx="68">
                  <c:v>94.183999999999997</c:v>
                </c:pt>
                <c:pt idx="69">
                  <c:v>94.043999999999997</c:v>
                </c:pt>
                <c:pt idx="70">
                  <c:v>93.903999999999996</c:v>
                </c:pt>
                <c:pt idx="71">
                  <c:v>93.903999999999996</c:v>
                </c:pt>
                <c:pt idx="72">
                  <c:v>93.834000000000003</c:v>
                </c:pt>
                <c:pt idx="73">
                  <c:v>93.483000000000004</c:v>
                </c:pt>
                <c:pt idx="74">
                  <c:v>93.343000000000004</c:v>
                </c:pt>
                <c:pt idx="75">
                  <c:v>93.201999999999998</c:v>
                </c:pt>
                <c:pt idx="76">
                  <c:v>93.061000000000007</c:v>
                </c:pt>
                <c:pt idx="77">
                  <c:v>92.991</c:v>
                </c:pt>
                <c:pt idx="78">
                  <c:v>92.778999999999996</c:v>
                </c:pt>
                <c:pt idx="79">
                  <c:v>92.778999999999996</c:v>
                </c:pt>
                <c:pt idx="80">
                  <c:v>92.567999999999998</c:v>
                </c:pt>
                <c:pt idx="81">
                  <c:v>92.567999999999998</c:v>
                </c:pt>
                <c:pt idx="82">
                  <c:v>92.567999999999998</c:v>
                </c:pt>
                <c:pt idx="83">
                  <c:v>92.567999999999998</c:v>
                </c:pt>
                <c:pt idx="84">
                  <c:v>92.567999999999998</c:v>
                </c:pt>
                <c:pt idx="85">
                  <c:v>92.426000000000002</c:v>
                </c:pt>
                <c:pt idx="86">
                  <c:v>92.353999999999999</c:v>
                </c:pt>
                <c:pt idx="87">
                  <c:v>92.353999999999999</c:v>
                </c:pt>
                <c:pt idx="88">
                  <c:v>92.210999999999999</c:v>
                </c:pt>
                <c:pt idx="89">
                  <c:v>92.210999999999999</c:v>
                </c:pt>
                <c:pt idx="90">
                  <c:v>92.210999999999999</c:v>
                </c:pt>
                <c:pt idx="91">
                  <c:v>92.066999999999993</c:v>
                </c:pt>
                <c:pt idx="92">
                  <c:v>92.066999999999993</c:v>
                </c:pt>
                <c:pt idx="93">
                  <c:v>92.066999999999993</c:v>
                </c:pt>
                <c:pt idx="94">
                  <c:v>92.066999999999993</c:v>
                </c:pt>
                <c:pt idx="95">
                  <c:v>92.066999999999993</c:v>
                </c:pt>
                <c:pt idx="96">
                  <c:v>91.991</c:v>
                </c:pt>
                <c:pt idx="97">
                  <c:v>91.914000000000001</c:v>
                </c:pt>
                <c:pt idx="98">
                  <c:v>91.914000000000001</c:v>
                </c:pt>
                <c:pt idx="99">
                  <c:v>91.914000000000001</c:v>
                </c:pt>
                <c:pt idx="100">
                  <c:v>91.914000000000001</c:v>
                </c:pt>
                <c:pt idx="101">
                  <c:v>91.914000000000001</c:v>
                </c:pt>
                <c:pt idx="102">
                  <c:v>91.588999999999999</c:v>
                </c:pt>
                <c:pt idx="103">
                  <c:v>91.507999999999996</c:v>
                </c:pt>
                <c:pt idx="104">
                  <c:v>91.507999999999996</c:v>
                </c:pt>
                <c:pt idx="105">
                  <c:v>91.426000000000002</c:v>
                </c:pt>
                <c:pt idx="106">
                  <c:v>91.426000000000002</c:v>
                </c:pt>
                <c:pt idx="107">
                  <c:v>91.426000000000002</c:v>
                </c:pt>
                <c:pt idx="108">
                  <c:v>91.426000000000002</c:v>
                </c:pt>
                <c:pt idx="109">
                  <c:v>91.426000000000002</c:v>
                </c:pt>
                <c:pt idx="110">
                  <c:v>91.343999999999994</c:v>
                </c:pt>
                <c:pt idx="111">
                  <c:v>91.18</c:v>
                </c:pt>
                <c:pt idx="112">
                  <c:v>91.016000000000005</c:v>
                </c:pt>
                <c:pt idx="113">
                  <c:v>90.933000000000007</c:v>
                </c:pt>
                <c:pt idx="114">
                  <c:v>90.850999999999999</c:v>
                </c:pt>
                <c:pt idx="115">
                  <c:v>90.850999999999999</c:v>
                </c:pt>
                <c:pt idx="116">
                  <c:v>90.850999999999999</c:v>
                </c:pt>
                <c:pt idx="117">
                  <c:v>90.850999999999999</c:v>
                </c:pt>
                <c:pt idx="118">
                  <c:v>90.768000000000001</c:v>
                </c:pt>
                <c:pt idx="119">
                  <c:v>90.768000000000001</c:v>
                </c:pt>
                <c:pt idx="120">
                  <c:v>90.768000000000001</c:v>
                </c:pt>
                <c:pt idx="121">
                  <c:v>90.768000000000001</c:v>
                </c:pt>
                <c:pt idx="122">
                  <c:v>90.768000000000001</c:v>
                </c:pt>
                <c:pt idx="123">
                  <c:v>90.685000000000002</c:v>
                </c:pt>
                <c:pt idx="124">
                  <c:v>90.685000000000002</c:v>
                </c:pt>
                <c:pt idx="125">
                  <c:v>90.685000000000002</c:v>
                </c:pt>
                <c:pt idx="126">
                  <c:v>90.685000000000002</c:v>
                </c:pt>
                <c:pt idx="127">
                  <c:v>90.685000000000002</c:v>
                </c:pt>
                <c:pt idx="128">
                  <c:v>90.685000000000002</c:v>
                </c:pt>
                <c:pt idx="129">
                  <c:v>90.685000000000002</c:v>
                </c:pt>
                <c:pt idx="130">
                  <c:v>90.685000000000002</c:v>
                </c:pt>
                <c:pt idx="131">
                  <c:v>90.518000000000001</c:v>
                </c:pt>
                <c:pt idx="132">
                  <c:v>90.266000000000005</c:v>
                </c:pt>
                <c:pt idx="133">
                  <c:v>90.266000000000005</c:v>
                </c:pt>
                <c:pt idx="134">
                  <c:v>90.266000000000005</c:v>
                </c:pt>
                <c:pt idx="135">
                  <c:v>90.266000000000005</c:v>
                </c:pt>
                <c:pt idx="136">
                  <c:v>90.180999999999997</c:v>
                </c:pt>
                <c:pt idx="137">
                  <c:v>90.180999999999997</c:v>
                </c:pt>
                <c:pt idx="138">
                  <c:v>90.180999999999997</c:v>
                </c:pt>
                <c:pt idx="139">
                  <c:v>90.094999999999999</c:v>
                </c:pt>
                <c:pt idx="140">
                  <c:v>90.007999999999996</c:v>
                </c:pt>
                <c:pt idx="141">
                  <c:v>90.007999999999996</c:v>
                </c:pt>
                <c:pt idx="142">
                  <c:v>89.92</c:v>
                </c:pt>
                <c:pt idx="143">
                  <c:v>89.92</c:v>
                </c:pt>
                <c:pt idx="144">
                  <c:v>89.92</c:v>
                </c:pt>
                <c:pt idx="145">
                  <c:v>89.92</c:v>
                </c:pt>
                <c:pt idx="146">
                  <c:v>89.825999999999993</c:v>
                </c:pt>
                <c:pt idx="147">
                  <c:v>89.825999999999993</c:v>
                </c:pt>
                <c:pt idx="148">
                  <c:v>89.825999999999993</c:v>
                </c:pt>
                <c:pt idx="149">
                  <c:v>89.825999999999993</c:v>
                </c:pt>
                <c:pt idx="150">
                  <c:v>89.825999999999993</c:v>
                </c:pt>
                <c:pt idx="151">
                  <c:v>89.728999999999999</c:v>
                </c:pt>
                <c:pt idx="152">
                  <c:v>89.728999999999999</c:v>
                </c:pt>
                <c:pt idx="153">
                  <c:v>89.631</c:v>
                </c:pt>
                <c:pt idx="154">
                  <c:v>89.533000000000001</c:v>
                </c:pt>
                <c:pt idx="155">
                  <c:v>89.533000000000001</c:v>
                </c:pt>
                <c:pt idx="156">
                  <c:v>89.435000000000002</c:v>
                </c:pt>
                <c:pt idx="157">
                  <c:v>89.238</c:v>
                </c:pt>
                <c:pt idx="158">
                  <c:v>89.238</c:v>
                </c:pt>
                <c:pt idx="159">
                  <c:v>89.238</c:v>
                </c:pt>
                <c:pt idx="160">
                  <c:v>89.238</c:v>
                </c:pt>
                <c:pt idx="161">
                  <c:v>89.238</c:v>
                </c:pt>
                <c:pt idx="162">
                  <c:v>89.039000000000001</c:v>
                </c:pt>
                <c:pt idx="163">
                  <c:v>89.039000000000001</c:v>
                </c:pt>
                <c:pt idx="164">
                  <c:v>89.039000000000001</c:v>
                </c:pt>
                <c:pt idx="165">
                  <c:v>89.039000000000001</c:v>
                </c:pt>
                <c:pt idx="166">
                  <c:v>88.84</c:v>
                </c:pt>
                <c:pt idx="167">
                  <c:v>88.84</c:v>
                </c:pt>
                <c:pt idx="168">
                  <c:v>88.84</c:v>
                </c:pt>
                <c:pt idx="169">
                  <c:v>88.74</c:v>
                </c:pt>
                <c:pt idx="170">
                  <c:v>88.64</c:v>
                </c:pt>
                <c:pt idx="171">
                  <c:v>88.44</c:v>
                </c:pt>
                <c:pt idx="172">
                  <c:v>88.44</c:v>
                </c:pt>
                <c:pt idx="173">
                  <c:v>88.34</c:v>
                </c:pt>
                <c:pt idx="174">
                  <c:v>88.34</c:v>
                </c:pt>
                <c:pt idx="175">
                  <c:v>88.34</c:v>
                </c:pt>
                <c:pt idx="176">
                  <c:v>88.239000000000004</c:v>
                </c:pt>
                <c:pt idx="177">
                  <c:v>88.137</c:v>
                </c:pt>
                <c:pt idx="178">
                  <c:v>88.137</c:v>
                </c:pt>
                <c:pt idx="179">
                  <c:v>88.034999999999997</c:v>
                </c:pt>
                <c:pt idx="180">
                  <c:v>88.034999999999997</c:v>
                </c:pt>
                <c:pt idx="181">
                  <c:v>88.034999999999997</c:v>
                </c:pt>
                <c:pt idx="182">
                  <c:v>88.034999999999997</c:v>
                </c:pt>
                <c:pt idx="183">
                  <c:v>87.932000000000002</c:v>
                </c:pt>
                <c:pt idx="184">
                  <c:v>87.828999999999994</c:v>
                </c:pt>
                <c:pt idx="185">
                  <c:v>87.828999999999994</c:v>
                </c:pt>
                <c:pt idx="186">
                  <c:v>87.724000000000004</c:v>
                </c:pt>
                <c:pt idx="187">
                  <c:v>87.724000000000004</c:v>
                </c:pt>
                <c:pt idx="188">
                  <c:v>87.617999999999995</c:v>
                </c:pt>
                <c:pt idx="189">
                  <c:v>87.510999999999996</c:v>
                </c:pt>
                <c:pt idx="190">
                  <c:v>87.403000000000006</c:v>
                </c:pt>
                <c:pt idx="191">
                  <c:v>87.293000000000006</c:v>
                </c:pt>
                <c:pt idx="192">
                  <c:v>87.293000000000006</c:v>
                </c:pt>
                <c:pt idx="193">
                  <c:v>87.293000000000006</c:v>
                </c:pt>
                <c:pt idx="194">
                  <c:v>87.293000000000006</c:v>
                </c:pt>
                <c:pt idx="195">
                  <c:v>87.293000000000006</c:v>
                </c:pt>
                <c:pt idx="196">
                  <c:v>87.293000000000006</c:v>
                </c:pt>
                <c:pt idx="197">
                  <c:v>87.293000000000006</c:v>
                </c:pt>
                <c:pt idx="198">
                  <c:v>87.293000000000006</c:v>
                </c:pt>
                <c:pt idx="199">
                  <c:v>87.051000000000002</c:v>
                </c:pt>
                <c:pt idx="200">
                  <c:v>87.051000000000002</c:v>
                </c:pt>
                <c:pt idx="201">
                  <c:v>87.051000000000002</c:v>
                </c:pt>
                <c:pt idx="202">
                  <c:v>86.929000000000002</c:v>
                </c:pt>
                <c:pt idx="203">
                  <c:v>86.807000000000002</c:v>
                </c:pt>
                <c:pt idx="204">
                  <c:v>86.807000000000002</c:v>
                </c:pt>
                <c:pt idx="205">
                  <c:v>86.683999999999997</c:v>
                </c:pt>
                <c:pt idx="206">
                  <c:v>86.683999999999997</c:v>
                </c:pt>
                <c:pt idx="207">
                  <c:v>86.683999999999997</c:v>
                </c:pt>
                <c:pt idx="208">
                  <c:v>86.683999999999997</c:v>
                </c:pt>
                <c:pt idx="209">
                  <c:v>86.683999999999997</c:v>
                </c:pt>
                <c:pt idx="210">
                  <c:v>86.683999999999997</c:v>
                </c:pt>
                <c:pt idx="211">
                  <c:v>86.683999999999997</c:v>
                </c:pt>
                <c:pt idx="212">
                  <c:v>86.683999999999997</c:v>
                </c:pt>
                <c:pt idx="213">
                  <c:v>86.683999999999997</c:v>
                </c:pt>
                <c:pt idx="214">
                  <c:v>86.683999999999997</c:v>
                </c:pt>
                <c:pt idx="215">
                  <c:v>86.683999999999997</c:v>
                </c:pt>
                <c:pt idx="216">
                  <c:v>86.683999999999997</c:v>
                </c:pt>
                <c:pt idx="217">
                  <c:v>86.436999999999998</c:v>
                </c:pt>
                <c:pt idx="218">
                  <c:v>86.436999999999998</c:v>
                </c:pt>
                <c:pt idx="219">
                  <c:v>86.436999999999998</c:v>
                </c:pt>
                <c:pt idx="220">
                  <c:v>86.436999999999998</c:v>
                </c:pt>
                <c:pt idx="221">
                  <c:v>86.436999999999998</c:v>
                </c:pt>
                <c:pt idx="222">
                  <c:v>86.436999999999998</c:v>
                </c:pt>
                <c:pt idx="223">
                  <c:v>86.436999999999998</c:v>
                </c:pt>
                <c:pt idx="224">
                  <c:v>86.313000000000002</c:v>
                </c:pt>
                <c:pt idx="225">
                  <c:v>86.313000000000002</c:v>
                </c:pt>
                <c:pt idx="226">
                  <c:v>86.313000000000002</c:v>
                </c:pt>
                <c:pt idx="227">
                  <c:v>86.188000000000002</c:v>
                </c:pt>
                <c:pt idx="228">
                  <c:v>86.188000000000002</c:v>
                </c:pt>
                <c:pt idx="229">
                  <c:v>86.061000000000007</c:v>
                </c:pt>
                <c:pt idx="230">
                  <c:v>86.061000000000007</c:v>
                </c:pt>
                <c:pt idx="231">
                  <c:v>86.061000000000007</c:v>
                </c:pt>
                <c:pt idx="232">
                  <c:v>86.061000000000007</c:v>
                </c:pt>
                <c:pt idx="233">
                  <c:v>85.933999999999997</c:v>
                </c:pt>
                <c:pt idx="234">
                  <c:v>85.933999999999997</c:v>
                </c:pt>
                <c:pt idx="235">
                  <c:v>85.933999999999997</c:v>
                </c:pt>
                <c:pt idx="236">
                  <c:v>85.802000000000007</c:v>
                </c:pt>
                <c:pt idx="237">
                  <c:v>85.802000000000007</c:v>
                </c:pt>
                <c:pt idx="238">
                  <c:v>85.802000000000007</c:v>
                </c:pt>
                <c:pt idx="239">
                  <c:v>85.802000000000007</c:v>
                </c:pt>
                <c:pt idx="240">
                  <c:v>85.802000000000007</c:v>
                </c:pt>
                <c:pt idx="241">
                  <c:v>85.802000000000007</c:v>
                </c:pt>
                <c:pt idx="242">
                  <c:v>85.66</c:v>
                </c:pt>
                <c:pt idx="243">
                  <c:v>85.66</c:v>
                </c:pt>
                <c:pt idx="244">
                  <c:v>85.510999999999996</c:v>
                </c:pt>
                <c:pt idx="245">
                  <c:v>85.510999999999996</c:v>
                </c:pt>
                <c:pt idx="246">
                  <c:v>85.510999999999996</c:v>
                </c:pt>
                <c:pt idx="247">
                  <c:v>85.36</c:v>
                </c:pt>
                <c:pt idx="248">
                  <c:v>85.21</c:v>
                </c:pt>
                <c:pt idx="249">
                  <c:v>85.058000000000007</c:v>
                </c:pt>
                <c:pt idx="250">
                  <c:v>84.906999999999996</c:v>
                </c:pt>
                <c:pt idx="251">
                  <c:v>84.602999999999994</c:v>
                </c:pt>
                <c:pt idx="252">
                  <c:v>84.45</c:v>
                </c:pt>
                <c:pt idx="253">
                  <c:v>84.45</c:v>
                </c:pt>
                <c:pt idx="254">
                  <c:v>84.45</c:v>
                </c:pt>
                <c:pt idx="255">
                  <c:v>84.298000000000002</c:v>
                </c:pt>
                <c:pt idx="256">
                  <c:v>84.298000000000002</c:v>
                </c:pt>
                <c:pt idx="257">
                  <c:v>84.144000000000005</c:v>
                </c:pt>
                <c:pt idx="258">
                  <c:v>84.144000000000005</c:v>
                </c:pt>
                <c:pt idx="259">
                  <c:v>84.144000000000005</c:v>
                </c:pt>
                <c:pt idx="260">
                  <c:v>83.991</c:v>
                </c:pt>
                <c:pt idx="261">
                  <c:v>83.991</c:v>
                </c:pt>
                <c:pt idx="262">
                  <c:v>83.991</c:v>
                </c:pt>
                <c:pt idx="263">
                  <c:v>83.991</c:v>
                </c:pt>
                <c:pt idx="264">
                  <c:v>83.837000000000003</c:v>
                </c:pt>
                <c:pt idx="265">
                  <c:v>83.683000000000007</c:v>
                </c:pt>
                <c:pt idx="266">
                  <c:v>83.528999999999996</c:v>
                </c:pt>
                <c:pt idx="267">
                  <c:v>83.528999999999996</c:v>
                </c:pt>
                <c:pt idx="268">
                  <c:v>83.528999999999996</c:v>
                </c:pt>
                <c:pt idx="269">
                  <c:v>83.528999999999996</c:v>
                </c:pt>
                <c:pt idx="270">
                  <c:v>83.528999999999996</c:v>
                </c:pt>
                <c:pt idx="271">
                  <c:v>83.528999999999996</c:v>
                </c:pt>
                <c:pt idx="272">
                  <c:v>83.528999999999996</c:v>
                </c:pt>
                <c:pt idx="273">
                  <c:v>83.528999999999996</c:v>
                </c:pt>
                <c:pt idx="274">
                  <c:v>83.528999999999996</c:v>
                </c:pt>
                <c:pt idx="275">
                  <c:v>83.372</c:v>
                </c:pt>
                <c:pt idx="276">
                  <c:v>83.372</c:v>
                </c:pt>
                <c:pt idx="277">
                  <c:v>83.372</c:v>
                </c:pt>
                <c:pt idx="278">
                  <c:v>83.372</c:v>
                </c:pt>
                <c:pt idx="279">
                  <c:v>83.210999999999999</c:v>
                </c:pt>
                <c:pt idx="280">
                  <c:v>83.049000000000007</c:v>
                </c:pt>
                <c:pt idx="281">
                  <c:v>83.049000000000007</c:v>
                </c:pt>
                <c:pt idx="282">
                  <c:v>83.049000000000007</c:v>
                </c:pt>
                <c:pt idx="283">
                  <c:v>82.882000000000005</c:v>
                </c:pt>
                <c:pt idx="284">
                  <c:v>82.546999999999997</c:v>
                </c:pt>
                <c:pt idx="285">
                  <c:v>82.546999999999997</c:v>
                </c:pt>
                <c:pt idx="286">
                  <c:v>82.546999999999997</c:v>
                </c:pt>
                <c:pt idx="287">
                  <c:v>82.546999999999997</c:v>
                </c:pt>
                <c:pt idx="288">
                  <c:v>82.546999999999997</c:v>
                </c:pt>
                <c:pt idx="289">
                  <c:v>82.546999999999997</c:v>
                </c:pt>
                <c:pt idx="290">
                  <c:v>82.546999999999997</c:v>
                </c:pt>
                <c:pt idx="291">
                  <c:v>82.546999999999997</c:v>
                </c:pt>
                <c:pt idx="292">
                  <c:v>82.546999999999997</c:v>
                </c:pt>
                <c:pt idx="293">
                  <c:v>82.546999999999997</c:v>
                </c:pt>
                <c:pt idx="294">
                  <c:v>82.546999999999997</c:v>
                </c:pt>
                <c:pt idx="295">
                  <c:v>82.546999999999997</c:v>
                </c:pt>
                <c:pt idx="296">
                  <c:v>82.546999999999997</c:v>
                </c:pt>
                <c:pt idx="297">
                  <c:v>82.546999999999997</c:v>
                </c:pt>
                <c:pt idx="298">
                  <c:v>82.546999999999997</c:v>
                </c:pt>
                <c:pt idx="299">
                  <c:v>82.546999999999997</c:v>
                </c:pt>
                <c:pt idx="300">
                  <c:v>82.546999999999997</c:v>
                </c:pt>
                <c:pt idx="301">
                  <c:v>82.546999999999997</c:v>
                </c:pt>
                <c:pt idx="302">
                  <c:v>82.546999999999997</c:v>
                </c:pt>
                <c:pt idx="303">
                  <c:v>82.546999999999997</c:v>
                </c:pt>
                <c:pt idx="304">
                  <c:v>82.343000000000004</c:v>
                </c:pt>
                <c:pt idx="305">
                  <c:v>82.343000000000004</c:v>
                </c:pt>
                <c:pt idx="306">
                  <c:v>81.935000000000002</c:v>
                </c:pt>
                <c:pt idx="307">
                  <c:v>81.73</c:v>
                </c:pt>
                <c:pt idx="308">
                  <c:v>81.73</c:v>
                </c:pt>
                <c:pt idx="309">
                  <c:v>81.525999999999996</c:v>
                </c:pt>
                <c:pt idx="310">
                  <c:v>81.525999999999996</c:v>
                </c:pt>
                <c:pt idx="311">
                  <c:v>81.525999999999996</c:v>
                </c:pt>
                <c:pt idx="312">
                  <c:v>81.525999999999996</c:v>
                </c:pt>
                <c:pt idx="313">
                  <c:v>81.319999999999993</c:v>
                </c:pt>
                <c:pt idx="314">
                  <c:v>81.113</c:v>
                </c:pt>
                <c:pt idx="315">
                  <c:v>81.113</c:v>
                </c:pt>
                <c:pt idx="316">
                  <c:v>81.113</c:v>
                </c:pt>
                <c:pt idx="317">
                  <c:v>80.905000000000001</c:v>
                </c:pt>
                <c:pt idx="318">
                  <c:v>80.905000000000001</c:v>
                </c:pt>
                <c:pt idx="319">
                  <c:v>80.905000000000001</c:v>
                </c:pt>
                <c:pt idx="320">
                  <c:v>80.905000000000001</c:v>
                </c:pt>
                <c:pt idx="321">
                  <c:v>80.697000000000003</c:v>
                </c:pt>
                <c:pt idx="322">
                  <c:v>80.697000000000003</c:v>
                </c:pt>
                <c:pt idx="323">
                  <c:v>80.697000000000003</c:v>
                </c:pt>
                <c:pt idx="324">
                  <c:v>80.697000000000003</c:v>
                </c:pt>
                <c:pt idx="325">
                  <c:v>80.484999999999999</c:v>
                </c:pt>
                <c:pt idx="326">
                  <c:v>80.484999999999999</c:v>
                </c:pt>
                <c:pt idx="327">
                  <c:v>80.484999999999999</c:v>
                </c:pt>
                <c:pt idx="328">
                  <c:v>80.484999999999999</c:v>
                </c:pt>
                <c:pt idx="329">
                  <c:v>80.484999999999999</c:v>
                </c:pt>
                <c:pt idx="330">
                  <c:v>80.484999999999999</c:v>
                </c:pt>
                <c:pt idx="331">
                  <c:v>80.484999999999999</c:v>
                </c:pt>
                <c:pt idx="332">
                  <c:v>80.484999999999999</c:v>
                </c:pt>
                <c:pt idx="333">
                  <c:v>80.484999999999999</c:v>
                </c:pt>
                <c:pt idx="334">
                  <c:v>80.484999999999999</c:v>
                </c:pt>
                <c:pt idx="335">
                  <c:v>80.484999999999999</c:v>
                </c:pt>
                <c:pt idx="336">
                  <c:v>80.484999999999999</c:v>
                </c:pt>
                <c:pt idx="337">
                  <c:v>80.484999999999999</c:v>
                </c:pt>
                <c:pt idx="338">
                  <c:v>80.484999999999999</c:v>
                </c:pt>
                <c:pt idx="339">
                  <c:v>80.484999999999999</c:v>
                </c:pt>
                <c:pt idx="340">
                  <c:v>80.484999999999999</c:v>
                </c:pt>
                <c:pt idx="341">
                  <c:v>80.484999999999999</c:v>
                </c:pt>
                <c:pt idx="342">
                  <c:v>80.484999999999999</c:v>
                </c:pt>
                <c:pt idx="343">
                  <c:v>80.484999999999999</c:v>
                </c:pt>
                <c:pt idx="344">
                  <c:v>80.484999999999999</c:v>
                </c:pt>
                <c:pt idx="345">
                  <c:v>80.484999999999999</c:v>
                </c:pt>
                <c:pt idx="346">
                  <c:v>80.484999999999999</c:v>
                </c:pt>
                <c:pt idx="347">
                  <c:v>80.484999999999999</c:v>
                </c:pt>
                <c:pt idx="348">
                  <c:v>80.484999999999999</c:v>
                </c:pt>
                <c:pt idx="349">
                  <c:v>80.484999999999999</c:v>
                </c:pt>
                <c:pt idx="350">
                  <c:v>80.484999999999999</c:v>
                </c:pt>
                <c:pt idx="351">
                  <c:v>80.484999999999999</c:v>
                </c:pt>
                <c:pt idx="352">
                  <c:v>80.484999999999999</c:v>
                </c:pt>
                <c:pt idx="353">
                  <c:v>80.484999999999999</c:v>
                </c:pt>
                <c:pt idx="354">
                  <c:v>80.484999999999999</c:v>
                </c:pt>
                <c:pt idx="355">
                  <c:v>80.484999999999999</c:v>
                </c:pt>
                <c:pt idx="356">
                  <c:v>80.484999999999999</c:v>
                </c:pt>
                <c:pt idx="357">
                  <c:v>79.938000000000002</c:v>
                </c:pt>
                <c:pt idx="358">
                  <c:v>79.938000000000002</c:v>
                </c:pt>
                <c:pt idx="359">
                  <c:v>79.938000000000002</c:v>
                </c:pt>
                <c:pt idx="360">
                  <c:v>79.938000000000002</c:v>
                </c:pt>
                <c:pt idx="361">
                  <c:v>79.938000000000002</c:v>
                </c:pt>
                <c:pt idx="362">
                  <c:v>79.938000000000002</c:v>
                </c:pt>
                <c:pt idx="363">
                  <c:v>79.938000000000002</c:v>
                </c:pt>
                <c:pt idx="364">
                  <c:v>79.938000000000002</c:v>
                </c:pt>
                <c:pt idx="365">
                  <c:v>79.938000000000002</c:v>
                </c:pt>
                <c:pt idx="366">
                  <c:v>79.938000000000002</c:v>
                </c:pt>
                <c:pt idx="367">
                  <c:v>79.659000000000006</c:v>
                </c:pt>
                <c:pt idx="368">
                  <c:v>79.659000000000006</c:v>
                </c:pt>
                <c:pt idx="369">
                  <c:v>79.659000000000006</c:v>
                </c:pt>
                <c:pt idx="370">
                  <c:v>79.38</c:v>
                </c:pt>
                <c:pt idx="371">
                  <c:v>79.38</c:v>
                </c:pt>
                <c:pt idx="372">
                  <c:v>79.38</c:v>
                </c:pt>
                <c:pt idx="373">
                  <c:v>79.38</c:v>
                </c:pt>
                <c:pt idx="374">
                  <c:v>79.38</c:v>
                </c:pt>
                <c:pt idx="375">
                  <c:v>79.38</c:v>
                </c:pt>
                <c:pt idx="376">
                  <c:v>79.38</c:v>
                </c:pt>
                <c:pt idx="377">
                  <c:v>79.38</c:v>
                </c:pt>
                <c:pt idx="378">
                  <c:v>79.38</c:v>
                </c:pt>
                <c:pt idx="379">
                  <c:v>79.38</c:v>
                </c:pt>
                <c:pt idx="380">
                  <c:v>79.38</c:v>
                </c:pt>
                <c:pt idx="381">
                  <c:v>79.38</c:v>
                </c:pt>
                <c:pt idx="382">
                  <c:v>79.06</c:v>
                </c:pt>
                <c:pt idx="383">
                  <c:v>79.06</c:v>
                </c:pt>
                <c:pt idx="384">
                  <c:v>79.06</c:v>
                </c:pt>
                <c:pt idx="385">
                  <c:v>79.06</c:v>
                </c:pt>
                <c:pt idx="386">
                  <c:v>78.697000000000003</c:v>
                </c:pt>
                <c:pt idx="387">
                  <c:v>78.697000000000003</c:v>
                </c:pt>
                <c:pt idx="388">
                  <c:v>78.697000000000003</c:v>
                </c:pt>
                <c:pt idx="389">
                  <c:v>78.3</c:v>
                </c:pt>
                <c:pt idx="390">
                  <c:v>77.900000000000006</c:v>
                </c:pt>
                <c:pt idx="391">
                  <c:v>77.900000000000006</c:v>
                </c:pt>
                <c:pt idx="392">
                  <c:v>77.900000000000006</c:v>
                </c:pt>
                <c:pt idx="393">
                  <c:v>77.900000000000006</c:v>
                </c:pt>
                <c:pt idx="394">
                  <c:v>77.900000000000006</c:v>
                </c:pt>
                <c:pt idx="395">
                  <c:v>77.900000000000006</c:v>
                </c:pt>
                <c:pt idx="396">
                  <c:v>77.900000000000006</c:v>
                </c:pt>
                <c:pt idx="397">
                  <c:v>77.900000000000006</c:v>
                </c:pt>
                <c:pt idx="398">
                  <c:v>77.900000000000006</c:v>
                </c:pt>
                <c:pt idx="399">
                  <c:v>77.900000000000006</c:v>
                </c:pt>
                <c:pt idx="400">
                  <c:v>77.492000000000004</c:v>
                </c:pt>
                <c:pt idx="401">
                  <c:v>77.492000000000004</c:v>
                </c:pt>
                <c:pt idx="402">
                  <c:v>77.08</c:v>
                </c:pt>
                <c:pt idx="403">
                  <c:v>76.668000000000006</c:v>
                </c:pt>
                <c:pt idx="404">
                  <c:v>76.668000000000006</c:v>
                </c:pt>
                <c:pt idx="405">
                  <c:v>76.668000000000006</c:v>
                </c:pt>
                <c:pt idx="406">
                  <c:v>76.668000000000006</c:v>
                </c:pt>
                <c:pt idx="407">
                  <c:v>76.668000000000006</c:v>
                </c:pt>
                <c:pt idx="408">
                  <c:v>76.668000000000006</c:v>
                </c:pt>
                <c:pt idx="409">
                  <c:v>76.668000000000006</c:v>
                </c:pt>
                <c:pt idx="410">
                  <c:v>76.668000000000006</c:v>
                </c:pt>
                <c:pt idx="411">
                  <c:v>76.668000000000006</c:v>
                </c:pt>
                <c:pt idx="412">
                  <c:v>76.668000000000006</c:v>
                </c:pt>
                <c:pt idx="413">
                  <c:v>76.668000000000006</c:v>
                </c:pt>
                <c:pt idx="414">
                  <c:v>76.668000000000006</c:v>
                </c:pt>
                <c:pt idx="415">
                  <c:v>76.668000000000006</c:v>
                </c:pt>
                <c:pt idx="416">
                  <c:v>76.668000000000006</c:v>
                </c:pt>
                <c:pt idx="417">
                  <c:v>76.668000000000006</c:v>
                </c:pt>
                <c:pt idx="418">
                  <c:v>76.668000000000006</c:v>
                </c:pt>
                <c:pt idx="419">
                  <c:v>76.668000000000006</c:v>
                </c:pt>
                <c:pt idx="420">
                  <c:v>76.668000000000006</c:v>
                </c:pt>
                <c:pt idx="421">
                  <c:v>76.668000000000006</c:v>
                </c:pt>
                <c:pt idx="422">
                  <c:v>76.668000000000006</c:v>
                </c:pt>
                <c:pt idx="423">
                  <c:v>76.668000000000006</c:v>
                </c:pt>
                <c:pt idx="424">
                  <c:v>76.668000000000006</c:v>
                </c:pt>
                <c:pt idx="425">
                  <c:v>76.668000000000006</c:v>
                </c:pt>
                <c:pt idx="426">
                  <c:v>76.668000000000006</c:v>
                </c:pt>
                <c:pt idx="427">
                  <c:v>76.668000000000006</c:v>
                </c:pt>
                <c:pt idx="428">
                  <c:v>76.668000000000006</c:v>
                </c:pt>
                <c:pt idx="429">
                  <c:v>76.668000000000006</c:v>
                </c:pt>
                <c:pt idx="430">
                  <c:v>76.668000000000006</c:v>
                </c:pt>
                <c:pt idx="431">
                  <c:v>76.668000000000006</c:v>
                </c:pt>
                <c:pt idx="432">
                  <c:v>76.668000000000006</c:v>
                </c:pt>
                <c:pt idx="433">
                  <c:v>76.668000000000006</c:v>
                </c:pt>
                <c:pt idx="434">
                  <c:v>76.668000000000006</c:v>
                </c:pt>
                <c:pt idx="435">
                  <c:v>76.668000000000006</c:v>
                </c:pt>
                <c:pt idx="436">
                  <c:v>76.668000000000006</c:v>
                </c:pt>
                <c:pt idx="437">
                  <c:v>76.668000000000006</c:v>
                </c:pt>
                <c:pt idx="438">
                  <c:v>76.668000000000006</c:v>
                </c:pt>
                <c:pt idx="439">
                  <c:v>76.668000000000006</c:v>
                </c:pt>
                <c:pt idx="440">
                  <c:v>76.668000000000006</c:v>
                </c:pt>
                <c:pt idx="441">
                  <c:v>76.668000000000006</c:v>
                </c:pt>
                <c:pt idx="442">
                  <c:v>76.668000000000006</c:v>
                </c:pt>
                <c:pt idx="443">
                  <c:v>76.668000000000006</c:v>
                </c:pt>
                <c:pt idx="444">
                  <c:v>76.668000000000006</c:v>
                </c:pt>
                <c:pt idx="445">
                  <c:v>76.668000000000006</c:v>
                </c:pt>
                <c:pt idx="446">
                  <c:v>76.668000000000006</c:v>
                </c:pt>
                <c:pt idx="447">
                  <c:v>76.668000000000006</c:v>
                </c:pt>
                <c:pt idx="448">
                  <c:v>76.668000000000006</c:v>
                </c:pt>
                <c:pt idx="449">
                  <c:v>76.668000000000006</c:v>
                </c:pt>
                <c:pt idx="450">
                  <c:v>76.668000000000006</c:v>
                </c:pt>
                <c:pt idx="451">
                  <c:v>76.668000000000006</c:v>
                </c:pt>
                <c:pt idx="452">
                  <c:v>76.668000000000006</c:v>
                </c:pt>
                <c:pt idx="453">
                  <c:v>76.668000000000006</c:v>
                </c:pt>
                <c:pt idx="454">
                  <c:v>76.668000000000006</c:v>
                </c:pt>
                <c:pt idx="455">
                  <c:v>76.668000000000006</c:v>
                </c:pt>
                <c:pt idx="456">
                  <c:v>76.668000000000006</c:v>
                </c:pt>
                <c:pt idx="457">
                  <c:v>76.668000000000006</c:v>
                </c:pt>
                <c:pt idx="458">
                  <c:v>76.668000000000006</c:v>
                </c:pt>
                <c:pt idx="459">
                  <c:v>76.668000000000006</c:v>
                </c:pt>
                <c:pt idx="460">
                  <c:v>76.668000000000006</c:v>
                </c:pt>
                <c:pt idx="461">
                  <c:v>76.668000000000006</c:v>
                </c:pt>
                <c:pt idx="462">
                  <c:v>76.668000000000006</c:v>
                </c:pt>
                <c:pt idx="463">
                  <c:v>76.668000000000006</c:v>
                </c:pt>
                <c:pt idx="464">
                  <c:v>76.668000000000006</c:v>
                </c:pt>
                <c:pt idx="465">
                  <c:v>76.668000000000006</c:v>
                </c:pt>
                <c:pt idx="466">
                  <c:v>76.668000000000006</c:v>
                </c:pt>
                <c:pt idx="467">
                  <c:v>76.668000000000006</c:v>
                </c:pt>
                <c:pt idx="468">
                  <c:v>76.668000000000006</c:v>
                </c:pt>
                <c:pt idx="469">
                  <c:v>76.668000000000006</c:v>
                </c:pt>
                <c:pt idx="470">
                  <c:v>76.668000000000006</c:v>
                </c:pt>
                <c:pt idx="471">
                  <c:v>76.668000000000006</c:v>
                </c:pt>
                <c:pt idx="472">
                  <c:v>76.668000000000006</c:v>
                </c:pt>
                <c:pt idx="473">
                  <c:v>76.668000000000006</c:v>
                </c:pt>
                <c:pt idx="474">
                  <c:v>76.668000000000006</c:v>
                </c:pt>
                <c:pt idx="475">
                  <c:v>76.668000000000006</c:v>
                </c:pt>
                <c:pt idx="476">
                  <c:v>76.668000000000006</c:v>
                </c:pt>
                <c:pt idx="477">
                  <c:v>76.668000000000006</c:v>
                </c:pt>
                <c:pt idx="478">
                  <c:v>76.668000000000006</c:v>
                </c:pt>
                <c:pt idx="479">
                  <c:v>76.668000000000006</c:v>
                </c:pt>
                <c:pt idx="480">
                  <c:v>76.668000000000006</c:v>
                </c:pt>
              </c:numCache>
            </c:numRef>
          </c:yVal>
          <c:smooth val="0"/>
        </c:ser>
        <c:ser>
          <c:idx val="2"/>
          <c:order val="2"/>
          <c:tx>
            <c:strRef>
              <c:f>Sheet1!$D$1</c:f>
              <c:strCache>
                <c:ptCount val="1"/>
                <c:pt idx="0">
                  <c:v>IL-2R antagonist (N = 713)</c:v>
                </c:pt>
              </c:strCache>
            </c:strRef>
          </c:tx>
          <c:spPr>
            <a:ln w="41275">
              <a:solidFill>
                <a:srgbClr val="FFFF00"/>
              </a:solidFill>
            </a:ln>
          </c:spPr>
          <c:marker>
            <c:symbol val="none"/>
          </c:marker>
          <c:xVal>
            <c:numRef>
              <c:f>Sheet1!$A$2:$A$482</c:f>
              <c:numCache>
                <c:formatCode>General</c:formatCode>
                <c:ptCount val="481"/>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numCache>
            </c:numRef>
          </c:xVal>
          <c:yVal>
            <c:numRef>
              <c:f>Sheet1!$D$2:$D$482</c:f>
              <c:numCache>
                <c:formatCode>General</c:formatCode>
                <c:ptCount val="481"/>
                <c:pt idx="0">
                  <c:v>100</c:v>
                </c:pt>
                <c:pt idx="1">
                  <c:v>100</c:v>
                </c:pt>
                <c:pt idx="2">
                  <c:v>100</c:v>
                </c:pt>
                <c:pt idx="3">
                  <c:v>100</c:v>
                </c:pt>
                <c:pt idx="4">
                  <c:v>99.858999999999995</c:v>
                </c:pt>
                <c:pt idx="5">
                  <c:v>99.858999999999995</c:v>
                </c:pt>
                <c:pt idx="6">
                  <c:v>99.716999999999999</c:v>
                </c:pt>
                <c:pt idx="7">
                  <c:v>99.575000000000003</c:v>
                </c:pt>
                <c:pt idx="8">
                  <c:v>99.433999999999997</c:v>
                </c:pt>
                <c:pt idx="9">
                  <c:v>99.433999999999997</c:v>
                </c:pt>
                <c:pt idx="10">
                  <c:v>99.433999999999997</c:v>
                </c:pt>
                <c:pt idx="11">
                  <c:v>99.433999999999997</c:v>
                </c:pt>
                <c:pt idx="12">
                  <c:v>99.433999999999997</c:v>
                </c:pt>
                <c:pt idx="13">
                  <c:v>99.290999999999997</c:v>
                </c:pt>
                <c:pt idx="14">
                  <c:v>99.149000000000001</c:v>
                </c:pt>
                <c:pt idx="15">
                  <c:v>99.149000000000001</c:v>
                </c:pt>
                <c:pt idx="16">
                  <c:v>99.149000000000001</c:v>
                </c:pt>
                <c:pt idx="17">
                  <c:v>99.149000000000001</c:v>
                </c:pt>
                <c:pt idx="18">
                  <c:v>99.006</c:v>
                </c:pt>
                <c:pt idx="19">
                  <c:v>98.864000000000004</c:v>
                </c:pt>
                <c:pt idx="20">
                  <c:v>98.721000000000004</c:v>
                </c:pt>
                <c:pt idx="21">
                  <c:v>98.578999999999994</c:v>
                </c:pt>
                <c:pt idx="22">
                  <c:v>98.578999999999994</c:v>
                </c:pt>
                <c:pt idx="23">
                  <c:v>98.578999999999994</c:v>
                </c:pt>
                <c:pt idx="24">
                  <c:v>98.293999999999997</c:v>
                </c:pt>
                <c:pt idx="25">
                  <c:v>98.152000000000001</c:v>
                </c:pt>
                <c:pt idx="26">
                  <c:v>97.724000000000004</c:v>
                </c:pt>
                <c:pt idx="27">
                  <c:v>97.581999999999994</c:v>
                </c:pt>
                <c:pt idx="28">
                  <c:v>97.581999999999994</c:v>
                </c:pt>
                <c:pt idx="29">
                  <c:v>97.581999999999994</c:v>
                </c:pt>
                <c:pt idx="30">
                  <c:v>97.581999999999994</c:v>
                </c:pt>
                <c:pt idx="31">
                  <c:v>97.581999999999994</c:v>
                </c:pt>
                <c:pt idx="32">
                  <c:v>97.438999999999993</c:v>
                </c:pt>
                <c:pt idx="33">
                  <c:v>97.438999999999993</c:v>
                </c:pt>
                <c:pt idx="34">
                  <c:v>97.296000000000006</c:v>
                </c:pt>
                <c:pt idx="35">
                  <c:v>97.296000000000006</c:v>
                </c:pt>
                <c:pt idx="36">
                  <c:v>96.867000000000004</c:v>
                </c:pt>
                <c:pt idx="37">
                  <c:v>96.724000000000004</c:v>
                </c:pt>
                <c:pt idx="38">
                  <c:v>96.724000000000004</c:v>
                </c:pt>
                <c:pt idx="39">
                  <c:v>96.581000000000003</c:v>
                </c:pt>
                <c:pt idx="40">
                  <c:v>96.581000000000003</c:v>
                </c:pt>
                <c:pt idx="41">
                  <c:v>96.436999999999998</c:v>
                </c:pt>
                <c:pt idx="42">
                  <c:v>96.150999999999996</c:v>
                </c:pt>
                <c:pt idx="43">
                  <c:v>96.150999999999996</c:v>
                </c:pt>
                <c:pt idx="44">
                  <c:v>96.150999999999996</c:v>
                </c:pt>
                <c:pt idx="45">
                  <c:v>96.007000000000005</c:v>
                </c:pt>
                <c:pt idx="46">
                  <c:v>95.863</c:v>
                </c:pt>
                <c:pt idx="47">
                  <c:v>95.716999999999999</c:v>
                </c:pt>
                <c:pt idx="48">
                  <c:v>95.716999999999999</c:v>
                </c:pt>
                <c:pt idx="49">
                  <c:v>95.57</c:v>
                </c:pt>
                <c:pt idx="50">
                  <c:v>95.57</c:v>
                </c:pt>
                <c:pt idx="51">
                  <c:v>95.57</c:v>
                </c:pt>
                <c:pt idx="52">
                  <c:v>95.57</c:v>
                </c:pt>
                <c:pt idx="53">
                  <c:v>95.418999999999997</c:v>
                </c:pt>
                <c:pt idx="54">
                  <c:v>95.418999999999997</c:v>
                </c:pt>
                <c:pt idx="55">
                  <c:v>95.418999999999997</c:v>
                </c:pt>
                <c:pt idx="56">
                  <c:v>95.418999999999997</c:v>
                </c:pt>
                <c:pt idx="57">
                  <c:v>95.268000000000001</c:v>
                </c:pt>
                <c:pt idx="58">
                  <c:v>95.268000000000001</c:v>
                </c:pt>
                <c:pt idx="59">
                  <c:v>95.117000000000004</c:v>
                </c:pt>
                <c:pt idx="60">
                  <c:v>94.965999999999994</c:v>
                </c:pt>
                <c:pt idx="61">
                  <c:v>94.965999999999994</c:v>
                </c:pt>
                <c:pt idx="62">
                  <c:v>94.965999999999994</c:v>
                </c:pt>
                <c:pt idx="63">
                  <c:v>94.662999999999997</c:v>
                </c:pt>
                <c:pt idx="64">
                  <c:v>94.510999999999996</c:v>
                </c:pt>
                <c:pt idx="65">
                  <c:v>94.510999999999996</c:v>
                </c:pt>
                <c:pt idx="66">
                  <c:v>94.510999999999996</c:v>
                </c:pt>
                <c:pt idx="67">
                  <c:v>94.055999999999997</c:v>
                </c:pt>
                <c:pt idx="68">
                  <c:v>94.055999999999997</c:v>
                </c:pt>
                <c:pt idx="69">
                  <c:v>93.905000000000001</c:v>
                </c:pt>
                <c:pt idx="70">
                  <c:v>93.753</c:v>
                </c:pt>
                <c:pt idx="71">
                  <c:v>93.600999999999999</c:v>
                </c:pt>
                <c:pt idx="72">
                  <c:v>93.600999999999999</c:v>
                </c:pt>
                <c:pt idx="73">
                  <c:v>93.600999999999999</c:v>
                </c:pt>
                <c:pt idx="74">
                  <c:v>93.296999999999997</c:v>
                </c:pt>
                <c:pt idx="75">
                  <c:v>93.296999999999997</c:v>
                </c:pt>
                <c:pt idx="76">
                  <c:v>93.296999999999997</c:v>
                </c:pt>
                <c:pt idx="77">
                  <c:v>93.296999999999997</c:v>
                </c:pt>
                <c:pt idx="78">
                  <c:v>93.296999999999997</c:v>
                </c:pt>
                <c:pt idx="79">
                  <c:v>93.296999999999997</c:v>
                </c:pt>
                <c:pt idx="80">
                  <c:v>93.296999999999997</c:v>
                </c:pt>
                <c:pt idx="81">
                  <c:v>92.992000000000004</c:v>
                </c:pt>
                <c:pt idx="82">
                  <c:v>92.992000000000004</c:v>
                </c:pt>
                <c:pt idx="83">
                  <c:v>92.84</c:v>
                </c:pt>
                <c:pt idx="84">
                  <c:v>92.84</c:v>
                </c:pt>
                <c:pt idx="85">
                  <c:v>92.84</c:v>
                </c:pt>
                <c:pt idx="86">
                  <c:v>92.84</c:v>
                </c:pt>
                <c:pt idx="87">
                  <c:v>92.84</c:v>
                </c:pt>
                <c:pt idx="88">
                  <c:v>92.84</c:v>
                </c:pt>
                <c:pt idx="89">
                  <c:v>92.531000000000006</c:v>
                </c:pt>
                <c:pt idx="90">
                  <c:v>92.531000000000006</c:v>
                </c:pt>
                <c:pt idx="91">
                  <c:v>92.375</c:v>
                </c:pt>
                <c:pt idx="92">
                  <c:v>92.375</c:v>
                </c:pt>
                <c:pt idx="93">
                  <c:v>92.375</c:v>
                </c:pt>
                <c:pt idx="94">
                  <c:v>92.375</c:v>
                </c:pt>
                <c:pt idx="95">
                  <c:v>92.216999999999999</c:v>
                </c:pt>
                <c:pt idx="96">
                  <c:v>91.736000000000004</c:v>
                </c:pt>
                <c:pt idx="97">
                  <c:v>91.736000000000004</c:v>
                </c:pt>
                <c:pt idx="98">
                  <c:v>91.736000000000004</c:v>
                </c:pt>
                <c:pt idx="99">
                  <c:v>91.736000000000004</c:v>
                </c:pt>
                <c:pt idx="100">
                  <c:v>91.736000000000004</c:v>
                </c:pt>
                <c:pt idx="101">
                  <c:v>91.736000000000004</c:v>
                </c:pt>
                <c:pt idx="102">
                  <c:v>91.736000000000004</c:v>
                </c:pt>
                <c:pt idx="103">
                  <c:v>91.563000000000002</c:v>
                </c:pt>
                <c:pt idx="104">
                  <c:v>91.563000000000002</c:v>
                </c:pt>
                <c:pt idx="105">
                  <c:v>91.388999999999996</c:v>
                </c:pt>
                <c:pt idx="106">
                  <c:v>91.388999999999996</c:v>
                </c:pt>
                <c:pt idx="107">
                  <c:v>91.215999999999994</c:v>
                </c:pt>
                <c:pt idx="108">
                  <c:v>91.215999999999994</c:v>
                </c:pt>
                <c:pt idx="109">
                  <c:v>91.215999999999994</c:v>
                </c:pt>
                <c:pt idx="110">
                  <c:v>91.042000000000002</c:v>
                </c:pt>
                <c:pt idx="111">
                  <c:v>91.042000000000002</c:v>
                </c:pt>
                <c:pt idx="112">
                  <c:v>90.869</c:v>
                </c:pt>
                <c:pt idx="113">
                  <c:v>90.869</c:v>
                </c:pt>
                <c:pt idx="114">
                  <c:v>90.694999999999993</c:v>
                </c:pt>
                <c:pt idx="115">
                  <c:v>90.522000000000006</c:v>
                </c:pt>
                <c:pt idx="116">
                  <c:v>90.522000000000006</c:v>
                </c:pt>
                <c:pt idx="117">
                  <c:v>90.522000000000006</c:v>
                </c:pt>
                <c:pt idx="118">
                  <c:v>90.349000000000004</c:v>
                </c:pt>
                <c:pt idx="119">
                  <c:v>90.349000000000004</c:v>
                </c:pt>
                <c:pt idx="120">
                  <c:v>90.349000000000004</c:v>
                </c:pt>
                <c:pt idx="121">
                  <c:v>90.349000000000004</c:v>
                </c:pt>
                <c:pt idx="122">
                  <c:v>90.349000000000004</c:v>
                </c:pt>
                <c:pt idx="123">
                  <c:v>90.349000000000004</c:v>
                </c:pt>
                <c:pt idx="124">
                  <c:v>90.174999999999997</c:v>
                </c:pt>
                <c:pt idx="125">
                  <c:v>90.174999999999997</c:v>
                </c:pt>
                <c:pt idx="126">
                  <c:v>90.174999999999997</c:v>
                </c:pt>
                <c:pt idx="127">
                  <c:v>90.174999999999997</c:v>
                </c:pt>
                <c:pt idx="128">
                  <c:v>90.174999999999997</c:v>
                </c:pt>
                <c:pt idx="129">
                  <c:v>90.174999999999997</c:v>
                </c:pt>
                <c:pt idx="130">
                  <c:v>89.826999999999998</c:v>
                </c:pt>
                <c:pt idx="131">
                  <c:v>89.826999999999998</c:v>
                </c:pt>
                <c:pt idx="132">
                  <c:v>89.826999999999998</c:v>
                </c:pt>
                <c:pt idx="133">
                  <c:v>89.826999999999998</c:v>
                </c:pt>
                <c:pt idx="134">
                  <c:v>89.826999999999998</c:v>
                </c:pt>
                <c:pt idx="135">
                  <c:v>89.826999999999998</c:v>
                </c:pt>
                <c:pt idx="136">
                  <c:v>89.474999999999994</c:v>
                </c:pt>
                <c:pt idx="137">
                  <c:v>89.298000000000002</c:v>
                </c:pt>
                <c:pt idx="138">
                  <c:v>89.298000000000002</c:v>
                </c:pt>
                <c:pt idx="139">
                  <c:v>89.298000000000002</c:v>
                </c:pt>
                <c:pt idx="140">
                  <c:v>89.298000000000002</c:v>
                </c:pt>
                <c:pt idx="141">
                  <c:v>89.298000000000002</c:v>
                </c:pt>
                <c:pt idx="142">
                  <c:v>89.298000000000002</c:v>
                </c:pt>
                <c:pt idx="143">
                  <c:v>89.111999999999995</c:v>
                </c:pt>
                <c:pt idx="144">
                  <c:v>89.111999999999995</c:v>
                </c:pt>
                <c:pt idx="145">
                  <c:v>89.111999999999995</c:v>
                </c:pt>
                <c:pt idx="146">
                  <c:v>89.111999999999995</c:v>
                </c:pt>
                <c:pt idx="147">
                  <c:v>89.111999999999995</c:v>
                </c:pt>
                <c:pt idx="148">
                  <c:v>88.905000000000001</c:v>
                </c:pt>
                <c:pt idx="149">
                  <c:v>88.905000000000001</c:v>
                </c:pt>
                <c:pt idx="150">
                  <c:v>88.697999999999993</c:v>
                </c:pt>
                <c:pt idx="151">
                  <c:v>88.697999999999993</c:v>
                </c:pt>
                <c:pt idx="152">
                  <c:v>88.697999999999993</c:v>
                </c:pt>
                <c:pt idx="153">
                  <c:v>88.489000000000004</c:v>
                </c:pt>
                <c:pt idx="154">
                  <c:v>88.489000000000004</c:v>
                </c:pt>
                <c:pt idx="155">
                  <c:v>88.489000000000004</c:v>
                </c:pt>
                <c:pt idx="156">
                  <c:v>88.489000000000004</c:v>
                </c:pt>
                <c:pt idx="157">
                  <c:v>88.278999999999996</c:v>
                </c:pt>
                <c:pt idx="158">
                  <c:v>88.278999999999996</c:v>
                </c:pt>
                <c:pt idx="159">
                  <c:v>88.278999999999996</c:v>
                </c:pt>
                <c:pt idx="160">
                  <c:v>88.069000000000003</c:v>
                </c:pt>
                <c:pt idx="161">
                  <c:v>88.069000000000003</c:v>
                </c:pt>
                <c:pt idx="162">
                  <c:v>88.069000000000003</c:v>
                </c:pt>
                <c:pt idx="163">
                  <c:v>88.069000000000003</c:v>
                </c:pt>
                <c:pt idx="164">
                  <c:v>87.858999999999995</c:v>
                </c:pt>
                <c:pt idx="165">
                  <c:v>87.858999999999995</c:v>
                </c:pt>
                <c:pt idx="166">
                  <c:v>87.858999999999995</c:v>
                </c:pt>
                <c:pt idx="167">
                  <c:v>87.858999999999995</c:v>
                </c:pt>
                <c:pt idx="168">
                  <c:v>87.858999999999995</c:v>
                </c:pt>
                <c:pt idx="169">
                  <c:v>87.647999999999996</c:v>
                </c:pt>
                <c:pt idx="170">
                  <c:v>87.647999999999996</c:v>
                </c:pt>
                <c:pt idx="171">
                  <c:v>87.225999999999999</c:v>
                </c:pt>
                <c:pt idx="172">
                  <c:v>87.013999999999996</c:v>
                </c:pt>
                <c:pt idx="173">
                  <c:v>86.802999999999997</c:v>
                </c:pt>
                <c:pt idx="174">
                  <c:v>86.802999999999997</c:v>
                </c:pt>
                <c:pt idx="175">
                  <c:v>86.590999999999994</c:v>
                </c:pt>
                <c:pt idx="176">
                  <c:v>86.590999999999994</c:v>
                </c:pt>
                <c:pt idx="177">
                  <c:v>86.590999999999994</c:v>
                </c:pt>
                <c:pt idx="178">
                  <c:v>86.379000000000005</c:v>
                </c:pt>
                <c:pt idx="179">
                  <c:v>86.379000000000005</c:v>
                </c:pt>
                <c:pt idx="180">
                  <c:v>86.167000000000002</c:v>
                </c:pt>
                <c:pt idx="181">
                  <c:v>86.167000000000002</c:v>
                </c:pt>
                <c:pt idx="182">
                  <c:v>86.167000000000002</c:v>
                </c:pt>
                <c:pt idx="183">
                  <c:v>86.167000000000002</c:v>
                </c:pt>
                <c:pt idx="184">
                  <c:v>86.167000000000002</c:v>
                </c:pt>
                <c:pt idx="185">
                  <c:v>85.951999999999998</c:v>
                </c:pt>
                <c:pt idx="186">
                  <c:v>85.736000000000004</c:v>
                </c:pt>
                <c:pt idx="187">
                  <c:v>85.521000000000001</c:v>
                </c:pt>
                <c:pt idx="188">
                  <c:v>85.304000000000002</c:v>
                </c:pt>
                <c:pt idx="189">
                  <c:v>85.304000000000002</c:v>
                </c:pt>
                <c:pt idx="190">
                  <c:v>84.864999999999995</c:v>
                </c:pt>
                <c:pt idx="191">
                  <c:v>84.864999999999995</c:v>
                </c:pt>
                <c:pt idx="192">
                  <c:v>84.864999999999995</c:v>
                </c:pt>
                <c:pt idx="193">
                  <c:v>84.864999999999995</c:v>
                </c:pt>
                <c:pt idx="194">
                  <c:v>84.864999999999995</c:v>
                </c:pt>
                <c:pt idx="195">
                  <c:v>84.864999999999995</c:v>
                </c:pt>
                <c:pt idx="196">
                  <c:v>84.619</c:v>
                </c:pt>
                <c:pt idx="197">
                  <c:v>84.619</c:v>
                </c:pt>
                <c:pt idx="198">
                  <c:v>84.619</c:v>
                </c:pt>
                <c:pt idx="199">
                  <c:v>84.119</c:v>
                </c:pt>
                <c:pt idx="200">
                  <c:v>84.119</c:v>
                </c:pt>
                <c:pt idx="201">
                  <c:v>83.869</c:v>
                </c:pt>
                <c:pt idx="202">
                  <c:v>83.869</c:v>
                </c:pt>
                <c:pt idx="203">
                  <c:v>83.617999999999995</c:v>
                </c:pt>
                <c:pt idx="204">
                  <c:v>83.617999999999995</c:v>
                </c:pt>
                <c:pt idx="205">
                  <c:v>83.617999999999995</c:v>
                </c:pt>
                <c:pt idx="206">
                  <c:v>83.617999999999995</c:v>
                </c:pt>
                <c:pt idx="207">
                  <c:v>83.617999999999995</c:v>
                </c:pt>
                <c:pt idx="208">
                  <c:v>83.617999999999995</c:v>
                </c:pt>
                <c:pt idx="209">
                  <c:v>83.617999999999995</c:v>
                </c:pt>
                <c:pt idx="210">
                  <c:v>83.617999999999995</c:v>
                </c:pt>
                <c:pt idx="211">
                  <c:v>83.617999999999995</c:v>
                </c:pt>
                <c:pt idx="212">
                  <c:v>83.364000000000004</c:v>
                </c:pt>
                <c:pt idx="213">
                  <c:v>83.11</c:v>
                </c:pt>
                <c:pt idx="214">
                  <c:v>83.11</c:v>
                </c:pt>
                <c:pt idx="215">
                  <c:v>82.855000000000004</c:v>
                </c:pt>
                <c:pt idx="216">
                  <c:v>82.855000000000004</c:v>
                </c:pt>
                <c:pt idx="217">
                  <c:v>82.855000000000004</c:v>
                </c:pt>
                <c:pt idx="218">
                  <c:v>82.855000000000004</c:v>
                </c:pt>
                <c:pt idx="219">
                  <c:v>82.855000000000004</c:v>
                </c:pt>
                <c:pt idx="220">
                  <c:v>82.600999999999999</c:v>
                </c:pt>
                <c:pt idx="221">
                  <c:v>82.600999999999999</c:v>
                </c:pt>
                <c:pt idx="222">
                  <c:v>82.600999999999999</c:v>
                </c:pt>
                <c:pt idx="223">
                  <c:v>82.600999999999999</c:v>
                </c:pt>
                <c:pt idx="224">
                  <c:v>82.600999999999999</c:v>
                </c:pt>
                <c:pt idx="225">
                  <c:v>82.600999999999999</c:v>
                </c:pt>
                <c:pt idx="226">
                  <c:v>82.600999999999999</c:v>
                </c:pt>
                <c:pt idx="227">
                  <c:v>82.343000000000004</c:v>
                </c:pt>
                <c:pt idx="228">
                  <c:v>82.343000000000004</c:v>
                </c:pt>
                <c:pt idx="229">
                  <c:v>81.564999999999998</c:v>
                </c:pt>
                <c:pt idx="230">
                  <c:v>81.564999999999998</c:v>
                </c:pt>
                <c:pt idx="231">
                  <c:v>81.564999999999998</c:v>
                </c:pt>
                <c:pt idx="232">
                  <c:v>81.305000000000007</c:v>
                </c:pt>
                <c:pt idx="233">
                  <c:v>81.305000000000007</c:v>
                </c:pt>
                <c:pt idx="234">
                  <c:v>81.305000000000007</c:v>
                </c:pt>
                <c:pt idx="235">
                  <c:v>81.305000000000007</c:v>
                </c:pt>
                <c:pt idx="236">
                  <c:v>81.305000000000007</c:v>
                </c:pt>
                <c:pt idx="237">
                  <c:v>81.305000000000007</c:v>
                </c:pt>
                <c:pt idx="238">
                  <c:v>81.028999999999996</c:v>
                </c:pt>
                <c:pt idx="239">
                  <c:v>81.028999999999996</c:v>
                </c:pt>
                <c:pt idx="240">
                  <c:v>80.745000000000005</c:v>
                </c:pt>
                <c:pt idx="241">
                  <c:v>80.456999999999994</c:v>
                </c:pt>
                <c:pt idx="242">
                  <c:v>80.456999999999994</c:v>
                </c:pt>
                <c:pt idx="243">
                  <c:v>80.456999999999994</c:v>
                </c:pt>
                <c:pt idx="244">
                  <c:v>80.456999999999994</c:v>
                </c:pt>
                <c:pt idx="245">
                  <c:v>80.147000000000006</c:v>
                </c:pt>
                <c:pt idx="246">
                  <c:v>80.147000000000006</c:v>
                </c:pt>
                <c:pt idx="247">
                  <c:v>80.147000000000006</c:v>
                </c:pt>
                <c:pt idx="248">
                  <c:v>80.147000000000006</c:v>
                </c:pt>
                <c:pt idx="249">
                  <c:v>80.147000000000006</c:v>
                </c:pt>
                <c:pt idx="250">
                  <c:v>79.837000000000003</c:v>
                </c:pt>
                <c:pt idx="251">
                  <c:v>79.837000000000003</c:v>
                </c:pt>
                <c:pt idx="252">
                  <c:v>79.837000000000003</c:v>
                </c:pt>
                <c:pt idx="253">
                  <c:v>79.837000000000003</c:v>
                </c:pt>
                <c:pt idx="254">
                  <c:v>79.837000000000003</c:v>
                </c:pt>
                <c:pt idx="255">
                  <c:v>79.837000000000003</c:v>
                </c:pt>
                <c:pt idx="256">
                  <c:v>79.837000000000003</c:v>
                </c:pt>
                <c:pt idx="257">
                  <c:v>79.837000000000003</c:v>
                </c:pt>
                <c:pt idx="258">
                  <c:v>79.837000000000003</c:v>
                </c:pt>
                <c:pt idx="259">
                  <c:v>79.837000000000003</c:v>
                </c:pt>
                <c:pt idx="260">
                  <c:v>79.837000000000003</c:v>
                </c:pt>
                <c:pt idx="261">
                  <c:v>79.837000000000003</c:v>
                </c:pt>
                <c:pt idx="262">
                  <c:v>79.837000000000003</c:v>
                </c:pt>
                <c:pt idx="263">
                  <c:v>79.837000000000003</c:v>
                </c:pt>
                <c:pt idx="264">
                  <c:v>79.522999999999996</c:v>
                </c:pt>
                <c:pt idx="265">
                  <c:v>79.522999999999996</c:v>
                </c:pt>
                <c:pt idx="266">
                  <c:v>79.522999999999996</c:v>
                </c:pt>
                <c:pt idx="267">
                  <c:v>79.522999999999996</c:v>
                </c:pt>
                <c:pt idx="268">
                  <c:v>79.522999999999996</c:v>
                </c:pt>
                <c:pt idx="269">
                  <c:v>79.522999999999996</c:v>
                </c:pt>
                <c:pt idx="270">
                  <c:v>79.522999999999996</c:v>
                </c:pt>
                <c:pt idx="271">
                  <c:v>79.522999999999996</c:v>
                </c:pt>
                <c:pt idx="272">
                  <c:v>79.522999999999996</c:v>
                </c:pt>
                <c:pt idx="273">
                  <c:v>79.522999999999996</c:v>
                </c:pt>
                <c:pt idx="274">
                  <c:v>79.522999999999996</c:v>
                </c:pt>
                <c:pt idx="275">
                  <c:v>79.522999999999996</c:v>
                </c:pt>
                <c:pt idx="276">
                  <c:v>79.522999999999996</c:v>
                </c:pt>
                <c:pt idx="277">
                  <c:v>79.522999999999996</c:v>
                </c:pt>
                <c:pt idx="278">
                  <c:v>79.522999999999996</c:v>
                </c:pt>
                <c:pt idx="279">
                  <c:v>79.522999999999996</c:v>
                </c:pt>
                <c:pt idx="280">
                  <c:v>79.522999999999996</c:v>
                </c:pt>
                <c:pt idx="281">
                  <c:v>79.195999999999998</c:v>
                </c:pt>
                <c:pt idx="282">
                  <c:v>79.195999999999998</c:v>
                </c:pt>
                <c:pt idx="283">
                  <c:v>79.195999999999998</c:v>
                </c:pt>
                <c:pt idx="284">
                  <c:v>78.864999999999995</c:v>
                </c:pt>
                <c:pt idx="285">
                  <c:v>78.864999999999995</c:v>
                </c:pt>
                <c:pt idx="286">
                  <c:v>78.525000000000006</c:v>
                </c:pt>
                <c:pt idx="287">
                  <c:v>78.525000000000006</c:v>
                </c:pt>
                <c:pt idx="288">
                  <c:v>78.525000000000006</c:v>
                </c:pt>
                <c:pt idx="289">
                  <c:v>78.525000000000006</c:v>
                </c:pt>
                <c:pt idx="290">
                  <c:v>78.525000000000006</c:v>
                </c:pt>
                <c:pt idx="291">
                  <c:v>78.525000000000006</c:v>
                </c:pt>
                <c:pt idx="292">
                  <c:v>78.525000000000006</c:v>
                </c:pt>
                <c:pt idx="293">
                  <c:v>78.525000000000006</c:v>
                </c:pt>
                <c:pt idx="294">
                  <c:v>78.525000000000006</c:v>
                </c:pt>
                <c:pt idx="295">
                  <c:v>78.525000000000006</c:v>
                </c:pt>
                <c:pt idx="296">
                  <c:v>78.525000000000006</c:v>
                </c:pt>
                <c:pt idx="297">
                  <c:v>78.525000000000006</c:v>
                </c:pt>
                <c:pt idx="298">
                  <c:v>78.525000000000006</c:v>
                </c:pt>
                <c:pt idx="299">
                  <c:v>78.525000000000006</c:v>
                </c:pt>
                <c:pt idx="300">
                  <c:v>78.525000000000006</c:v>
                </c:pt>
                <c:pt idx="301">
                  <c:v>78.525000000000006</c:v>
                </c:pt>
                <c:pt idx="302">
                  <c:v>78.525000000000006</c:v>
                </c:pt>
                <c:pt idx="303">
                  <c:v>78.525000000000006</c:v>
                </c:pt>
                <c:pt idx="304">
                  <c:v>78.128</c:v>
                </c:pt>
                <c:pt idx="305">
                  <c:v>78.128</c:v>
                </c:pt>
                <c:pt idx="306">
                  <c:v>78.128</c:v>
                </c:pt>
                <c:pt idx="307">
                  <c:v>77.731999999999999</c:v>
                </c:pt>
                <c:pt idx="308">
                  <c:v>77.731999999999999</c:v>
                </c:pt>
                <c:pt idx="309">
                  <c:v>77.332999999999998</c:v>
                </c:pt>
                <c:pt idx="310">
                  <c:v>77.332999999999998</c:v>
                </c:pt>
                <c:pt idx="311">
                  <c:v>77.332999999999998</c:v>
                </c:pt>
                <c:pt idx="312">
                  <c:v>77.332999999999998</c:v>
                </c:pt>
                <c:pt idx="313">
                  <c:v>77.332999999999998</c:v>
                </c:pt>
                <c:pt idx="314">
                  <c:v>77.332999999999998</c:v>
                </c:pt>
                <c:pt idx="315">
                  <c:v>77.332999999999998</c:v>
                </c:pt>
                <c:pt idx="316">
                  <c:v>77.332999999999998</c:v>
                </c:pt>
                <c:pt idx="317">
                  <c:v>76.932000000000002</c:v>
                </c:pt>
                <c:pt idx="318">
                  <c:v>76.932000000000002</c:v>
                </c:pt>
                <c:pt idx="319">
                  <c:v>76.932000000000002</c:v>
                </c:pt>
                <c:pt idx="320">
                  <c:v>76.932000000000002</c:v>
                </c:pt>
                <c:pt idx="321">
                  <c:v>76.932000000000002</c:v>
                </c:pt>
                <c:pt idx="322">
                  <c:v>76.932000000000002</c:v>
                </c:pt>
                <c:pt idx="323">
                  <c:v>76.932000000000002</c:v>
                </c:pt>
                <c:pt idx="324">
                  <c:v>76.932000000000002</c:v>
                </c:pt>
                <c:pt idx="325">
                  <c:v>76.932000000000002</c:v>
                </c:pt>
                <c:pt idx="326">
                  <c:v>76.932000000000002</c:v>
                </c:pt>
                <c:pt idx="327">
                  <c:v>76.512</c:v>
                </c:pt>
                <c:pt idx="328">
                  <c:v>76.512</c:v>
                </c:pt>
                <c:pt idx="329">
                  <c:v>76.512</c:v>
                </c:pt>
                <c:pt idx="330">
                  <c:v>76.512</c:v>
                </c:pt>
                <c:pt idx="331">
                  <c:v>76.081999999999994</c:v>
                </c:pt>
                <c:pt idx="332">
                  <c:v>76.081999999999994</c:v>
                </c:pt>
                <c:pt idx="333">
                  <c:v>76.081999999999994</c:v>
                </c:pt>
                <c:pt idx="334">
                  <c:v>76.081999999999994</c:v>
                </c:pt>
                <c:pt idx="335">
                  <c:v>76.081999999999994</c:v>
                </c:pt>
                <c:pt idx="336">
                  <c:v>76.081999999999994</c:v>
                </c:pt>
                <c:pt idx="337">
                  <c:v>76.081999999999994</c:v>
                </c:pt>
                <c:pt idx="338">
                  <c:v>76.081999999999994</c:v>
                </c:pt>
                <c:pt idx="339">
                  <c:v>76.081999999999994</c:v>
                </c:pt>
                <c:pt idx="340">
                  <c:v>75.55</c:v>
                </c:pt>
                <c:pt idx="341">
                  <c:v>75.55</c:v>
                </c:pt>
                <c:pt idx="342">
                  <c:v>75.55</c:v>
                </c:pt>
                <c:pt idx="343">
                  <c:v>75.55</c:v>
                </c:pt>
                <c:pt idx="344">
                  <c:v>75.010000000000005</c:v>
                </c:pt>
                <c:pt idx="345">
                  <c:v>75.010000000000005</c:v>
                </c:pt>
                <c:pt idx="346">
                  <c:v>75.010000000000005</c:v>
                </c:pt>
                <c:pt idx="347">
                  <c:v>75.010000000000005</c:v>
                </c:pt>
                <c:pt idx="348">
                  <c:v>75.010000000000005</c:v>
                </c:pt>
                <c:pt idx="349">
                  <c:v>75.010000000000005</c:v>
                </c:pt>
                <c:pt idx="350">
                  <c:v>75.010000000000005</c:v>
                </c:pt>
                <c:pt idx="351">
                  <c:v>75.010000000000005</c:v>
                </c:pt>
                <c:pt idx="352">
                  <c:v>75.010000000000005</c:v>
                </c:pt>
                <c:pt idx="353">
                  <c:v>74.466999999999999</c:v>
                </c:pt>
                <c:pt idx="354">
                  <c:v>74.466999999999999</c:v>
                </c:pt>
                <c:pt idx="355">
                  <c:v>74.466999999999999</c:v>
                </c:pt>
                <c:pt idx="356">
                  <c:v>74.466999999999999</c:v>
                </c:pt>
                <c:pt idx="357">
                  <c:v>74.466999999999999</c:v>
                </c:pt>
                <c:pt idx="358">
                  <c:v>74.466999999999999</c:v>
                </c:pt>
                <c:pt idx="359">
                  <c:v>74.466999999999999</c:v>
                </c:pt>
                <c:pt idx="360">
                  <c:v>74.466999999999999</c:v>
                </c:pt>
                <c:pt idx="361">
                  <c:v>74.466999999999999</c:v>
                </c:pt>
                <c:pt idx="362">
                  <c:v>74.466999999999999</c:v>
                </c:pt>
                <c:pt idx="363">
                  <c:v>74.466999999999999</c:v>
                </c:pt>
                <c:pt idx="364">
                  <c:v>74.466999999999999</c:v>
                </c:pt>
                <c:pt idx="365">
                  <c:v>74.466999999999999</c:v>
                </c:pt>
                <c:pt idx="366">
                  <c:v>74.466999999999999</c:v>
                </c:pt>
                <c:pt idx="367">
                  <c:v>74.466999999999999</c:v>
                </c:pt>
                <c:pt idx="368">
                  <c:v>74.466999999999999</c:v>
                </c:pt>
                <c:pt idx="369">
                  <c:v>74.466999999999999</c:v>
                </c:pt>
                <c:pt idx="370">
                  <c:v>74.466999999999999</c:v>
                </c:pt>
                <c:pt idx="371">
                  <c:v>74.466999999999999</c:v>
                </c:pt>
                <c:pt idx="372">
                  <c:v>74.466999999999999</c:v>
                </c:pt>
                <c:pt idx="373">
                  <c:v>74.466999999999999</c:v>
                </c:pt>
                <c:pt idx="374">
                  <c:v>74.466999999999999</c:v>
                </c:pt>
                <c:pt idx="375">
                  <c:v>74.466999999999999</c:v>
                </c:pt>
                <c:pt idx="376">
                  <c:v>74.466999999999999</c:v>
                </c:pt>
                <c:pt idx="377">
                  <c:v>74.466999999999999</c:v>
                </c:pt>
                <c:pt idx="378">
                  <c:v>74.466999999999999</c:v>
                </c:pt>
                <c:pt idx="379">
                  <c:v>74.466999999999999</c:v>
                </c:pt>
                <c:pt idx="380">
                  <c:v>74.466999999999999</c:v>
                </c:pt>
                <c:pt idx="381">
                  <c:v>74.466999999999999</c:v>
                </c:pt>
                <c:pt idx="382">
                  <c:v>74.466999999999999</c:v>
                </c:pt>
                <c:pt idx="383">
                  <c:v>74.466999999999999</c:v>
                </c:pt>
                <c:pt idx="384">
                  <c:v>74.466999999999999</c:v>
                </c:pt>
                <c:pt idx="385">
                  <c:v>74.466999999999999</c:v>
                </c:pt>
                <c:pt idx="386">
                  <c:v>74.466999999999999</c:v>
                </c:pt>
                <c:pt idx="387">
                  <c:v>74.466999999999999</c:v>
                </c:pt>
                <c:pt idx="388">
                  <c:v>73.691000000000003</c:v>
                </c:pt>
                <c:pt idx="389">
                  <c:v>73.691000000000003</c:v>
                </c:pt>
                <c:pt idx="390">
                  <c:v>73.691000000000003</c:v>
                </c:pt>
                <c:pt idx="391">
                  <c:v>73.691000000000003</c:v>
                </c:pt>
                <c:pt idx="392">
                  <c:v>73.691000000000003</c:v>
                </c:pt>
                <c:pt idx="393">
                  <c:v>73.691000000000003</c:v>
                </c:pt>
                <c:pt idx="394">
                  <c:v>73.691000000000003</c:v>
                </c:pt>
                <c:pt idx="395">
                  <c:v>73.691000000000003</c:v>
                </c:pt>
                <c:pt idx="396">
                  <c:v>73.691000000000003</c:v>
                </c:pt>
                <c:pt idx="397">
                  <c:v>73.691000000000003</c:v>
                </c:pt>
                <c:pt idx="398">
                  <c:v>73.691000000000003</c:v>
                </c:pt>
                <c:pt idx="399">
                  <c:v>72.106999999999999</c:v>
                </c:pt>
                <c:pt idx="400">
                  <c:v>72.106999999999999</c:v>
                </c:pt>
                <c:pt idx="401">
                  <c:v>71.313999999999993</c:v>
                </c:pt>
                <c:pt idx="402">
                  <c:v>71.313999999999993</c:v>
                </c:pt>
                <c:pt idx="403">
                  <c:v>71.313999999999993</c:v>
                </c:pt>
                <c:pt idx="404">
                  <c:v>71.313999999999993</c:v>
                </c:pt>
                <c:pt idx="405">
                  <c:v>71.313999999999993</c:v>
                </c:pt>
                <c:pt idx="406">
                  <c:v>71.313999999999993</c:v>
                </c:pt>
                <c:pt idx="407">
                  <c:v>71.313999999999993</c:v>
                </c:pt>
                <c:pt idx="408">
                  <c:v>71.313999999999993</c:v>
                </c:pt>
                <c:pt idx="409">
                  <c:v>70.522000000000006</c:v>
                </c:pt>
                <c:pt idx="410">
                  <c:v>69.728999999999999</c:v>
                </c:pt>
                <c:pt idx="411">
                  <c:v>69.728999999999999</c:v>
                </c:pt>
                <c:pt idx="412">
                  <c:v>69.728999999999999</c:v>
                </c:pt>
                <c:pt idx="413">
                  <c:v>69.728999999999999</c:v>
                </c:pt>
                <c:pt idx="414">
                  <c:v>69.728999999999999</c:v>
                </c:pt>
                <c:pt idx="415">
                  <c:v>68.936999999999998</c:v>
                </c:pt>
                <c:pt idx="416">
                  <c:v>68.936999999999998</c:v>
                </c:pt>
                <c:pt idx="417">
                  <c:v>68.936999999999998</c:v>
                </c:pt>
                <c:pt idx="418">
                  <c:v>68.936999999999998</c:v>
                </c:pt>
                <c:pt idx="419">
                  <c:v>68.936999999999998</c:v>
                </c:pt>
                <c:pt idx="420">
                  <c:v>68.936999999999998</c:v>
                </c:pt>
                <c:pt idx="421">
                  <c:v>68.936999999999998</c:v>
                </c:pt>
                <c:pt idx="422">
                  <c:v>68.936999999999998</c:v>
                </c:pt>
                <c:pt idx="423">
                  <c:v>68.096000000000004</c:v>
                </c:pt>
                <c:pt idx="424">
                  <c:v>68.096000000000004</c:v>
                </c:pt>
                <c:pt idx="425">
                  <c:v>68.096000000000004</c:v>
                </c:pt>
                <c:pt idx="426">
                  <c:v>68.096000000000004</c:v>
                </c:pt>
                <c:pt idx="427">
                  <c:v>68.096000000000004</c:v>
                </c:pt>
                <c:pt idx="428">
                  <c:v>68.096000000000004</c:v>
                </c:pt>
                <c:pt idx="429">
                  <c:v>68.096000000000004</c:v>
                </c:pt>
                <c:pt idx="430">
                  <c:v>68.096000000000004</c:v>
                </c:pt>
                <c:pt idx="431">
                  <c:v>68.096000000000004</c:v>
                </c:pt>
                <c:pt idx="432">
                  <c:v>68.096000000000004</c:v>
                </c:pt>
                <c:pt idx="433">
                  <c:v>68.096000000000004</c:v>
                </c:pt>
                <c:pt idx="434">
                  <c:v>68.096000000000004</c:v>
                </c:pt>
                <c:pt idx="435">
                  <c:v>68.096000000000004</c:v>
                </c:pt>
                <c:pt idx="436">
                  <c:v>68.096000000000004</c:v>
                </c:pt>
                <c:pt idx="437">
                  <c:v>68.096000000000004</c:v>
                </c:pt>
                <c:pt idx="438">
                  <c:v>68.096000000000004</c:v>
                </c:pt>
                <c:pt idx="439">
                  <c:v>68.096000000000004</c:v>
                </c:pt>
                <c:pt idx="440">
                  <c:v>68.096000000000004</c:v>
                </c:pt>
                <c:pt idx="441">
                  <c:v>68.096000000000004</c:v>
                </c:pt>
                <c:pt idx="442">
                  <c:v>68.096000000000004</c:v>
                </c:pt>
                <c:pt idx="443">
                  <c:v>68.096000000000004</c:v>
                </c:pt>
                <c:pt idx="444">
                  <c:v>68.096000000000004</c:v>
                </c:pt>
                <c:pt idx="445">
                  <c:v>68.096000000000004</c:v>
                </c:pt>
                <c:pt idx="446">
                  <c:v>68.096000000000004</c:v>
                </c:pt>
                <c:pt idx="447">
                  <c:v>68.096000000000004</c:v>
                </c:pt>
                <c:pt idx="448">
                  <c:v>68.096000000000004</c:v>
                </c:pt>
                <c:pt idx="449">
                  <c:v>68.096000000000004</c:v>
                </c:pt>
                <c:pt idx="450">
                  <c:v>68.096000000000004</c:v>
                </c:pt>
                <c:pt idx="451">
                  <c:v>68.096000000000004</c:v>
                </c:pt>
                <c:pt idx="452">
                  <c:v>68.096000000000004</c:v>
                </c:pt>
                <c:pt idx="453">
                  <c:v>68.096000000000004</c:v>
                </c:pt>
                <c:pt idx="454">
                  <c:v>68.096000000000004</c:v>
                </c:pt>
                <c:pt idx="455">
                  <c:v>68.096000000000004</c:v>
                </c:pt>
                <c:pt idx="456">
                  <c:v>68.096000000000004</c:v>
                </c:pt>
                <c:pt idx="457">
                  <c:v>68.096000000000004</c:v>
                </c:pt>
                <c:pt idx="458">
                  <c:v>68.096000000000004</c:v>
                </c:pt>
                <c:pt idx="459">
                  <c:v>68.096000000000004</c:v>
                </c:pt>
                <c:pt idx="460">
                  <c:v>66.474999999999994</c:v>
                </c:pt>
                <c:pt idx="461">
                  <c:v>66.474999999999994</c:v>
                </c:pt>
                <c:pt idx="462">
                  <c:v>66.474999999999994</c:v>
                </c:pt>
                <c:pt idx="463">
                  <c:v>66.474999999999994</c:v>
                </c:pt>
                <c:pt idx="464">
                  <c:v>66.474999999999994</c:v>
                </c:pt>
                <c:pt idx="465">
                  <c:v>66.474999999999994</c:v>
                </c:pt>
                <c:pt idx="466">
                  <c:v>66.474999999999994</c:v>
                </c:pt>
                <c:pt idx="467">
                  <c:v>66.474999999999994</c:v>
                </c:pt>
                <c:pt idx="468">
                  <c:v>66.474999999999994</c:v>
                </c:pt>
                <c:pt idx="469">
                  <c:v>66.474999999999994</c:v>
                </c:pt>
                <c:pt idx="470">
                  <c:v>66.474999999999994</c:v>
                </c:pt>
                <c:pt idx="471">
                  <c:v>64.725999999999999</c:v>
                </c:pt>
                <c:pt idx="472">
                  <c:v>64.725999999999999</c:v>
                </c:pt>
                <c:pt idx="473">
                  <c:v>64.725999999999999</c:v>
                </c:pt>
                <c:pt idx="474">
                  <c:v>64.725999999999999</c:v>
                </c:pt>
                <c:pt idx="475">
                  <c:v>64.725999999999999</c:v>
                </c:pt>
                <c:pt idx="476">
                  <c:v>64.725999999999999</c:v>
                </c:pt>
                <c:pt idx="477">
                  <c:v>64.725999999999999</c:v>
                </c:pt>
                <c:pt idx="478">
                  <c:v>64.725999999999999</c:v>
                </c:pt>
                <c:pt idx="479">
                  <c:v>64.725999999999999</c:v>
                </c:pt>
                <c:pt idx="480">
                  <c:v>64.725999999999999</c:v>
                </c:pt>
              </c:numCache>
            </c:numRef>
          </c:yVal>
          <c:smooth val="0"/>
        </c:ser>
        <c:dLbls>
          <c:showLegendKey val="0"/>
          <c:showVal val="0"/>
          <c:showCatName val="0"/>
          <c:showSerName val="0"/>
          <c:showPercent val="0"/>
          <c:showBubbleSize val="0"/>
        </c:dLbls>
        <c:axId val="753894496"/>
        <c:axId val="753894888"/>
      </c:scatterChart>
      <c:valAx>
        <c:axId val="75389449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3894888"/>
        <c:crosses val="autoZero"/>
        <c:crossBetween val="midCat"/>
        <c:majorUnit val="1"/>
      </c:valAx>
      <c:valAx>
        <c:axId val="7538948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894496"/>
        <c:crosses val="autoZero"/>
        <c:crossBetween val="midCat"/>
        <c:majorUnit val="25"/>
      </c:valAx>
      <c:spPr>
        <a:solidFill>
          <a:schemeClr val="bg2"/>
        </a:solidFill>
        <a:ln>
          <a:solidFill>
            <a:schemeClr val="tx1"/>
          </a:solidFill>
        </a:ln>
      </c:spPr>
    </c:plotArea>
    <c:legend>
      <c:legendPos val="r"/>
      <c:layout>
        <c:manualLayout>
          <c:xMode val="edge"/>
          <c:yMode val="edge"/>
          <c:x val="9.7175458156226066E-2"/>
          <c:y val="0.59805935796486986"/>
          <c:w val="0.36176991150443066"/>
          <c:h val="0.252424011514696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8186145849415881E-2"/>
          <c:w val="0.88820070610642698"/>
          <c:h val="0.80925196850393699"/>
        </c:manualLayout>
      </c:layout>
      <c:scatterChart>
        <c:scatterStyle val="smoothMarker"/>
        <c:varyColors val="0"/>
        <c:ser>
          <c:idx val="0"/>
          <c:order val="0"/>
          <c:tx>
            <c:strRef>
              <c:f>Sheet1!$B$1</c:f>
              <c:strCache>
                <c:ptCount val="1"/>
                <c:pt idx="0">
                  <c:v>No induction/No rejection (N=815)</c:v>
                </c:pt>
              </c:strCache>
            </c:strRef>
          </c:tx>
          <c:spPr>
            <a:ln w="41275">
              <a:solidFill>
                <a:srgbClr val="00FF00"/>
              </a:solidFill>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Sheet1!$B$2:$B$435</c:f>
              <c:numCache>
                <c:formatCode>General</c:formatCode>
                <c:ptCount val="434"/>
                <c:pt idx="0">
                  <c:v>100</c:v>
                </c:pt>
                <c:pt idx="1">
                  <c:v>100</c:v>
                </c:pt>
                <c:pt idx="2">
                  <c:v>100</c:v>
                </c:pt>
                <c:pt idx="3">
                  <c:v>100</c:v>
                </c:pt>
                <c:pt idx="4">
                  <c:v>100</c:v>
                </c:pt>
                <c:pt idx="5">
                  <c:v>100</c:v>
                </c:pt>
                <c:pt idx="6">
                  <c:v>99.876999999999995</c:v>
                </c:pt>
                <c:pt idx="7">
                  <c:v>99.876999999999995</c:v>
                </c:pt>
                <c:pt idx="8">
                  <c:v>99.754000000000005</c:v>
                </c:pt>
                <c:pt idx="9">
                  <c:v>99.63</c:v>
                </c:pt>
                <c:pt idx="10">
                  <c:v>99.384</c:v>
                </c:pt>
                <c:pt idx="11">
                  <c:v>99.384</c:v>
                </c:pt>
                <c:pt idx="12">
                  <c:v>99.384</c:v>
                </c:pt>
                <c:pt idx="13">
                  <c:v>99.260999999999996</c:v>
                </c:pt>
                <c:pt idx="14">
                  <c:v>99.260999999999996</c:v>
                </c:pt>
                <c:pt idx="15">
                  <c:v>99.015000000000001</c:v>
                </c:pt>
                <c:pt idx="16">
                  <c:v>99.015000000000001</c:v>
                </c:pt>
                <c:pt idx="17">
                  <c:v>98.891999999999996</c:v>
                </c:pt>
                <c:pt idx="18">
                  <c:v>98.891999999999996</c:v>
                </c:pt>
                <c:pt idx="19">
                  <c:v>98.891999999999996</c:v>
                </c:pt>
                <c:pt idx="20">
                  <c:v>98.768000000000001</c:v>
                </c:pt>
                <c:pt idx="21">
                  <c:v>98.644999999999996</c:v>
                </c:pt>
                <c:pt idx="22">
                  <c:v>98.522000000000006</c:v>
                </c:pt>
                <c:pt idx="23">
                  <c:v>98.399000000000001</c:v>
                </c:pt>
                <c:pt idx="24">
                  <c:v>98.399000000000001</c:v>
                </c:pt>
                <c:pt idx="25">
                  <c:v>98.275999999999996</c:v>
                </c:pt>
                <c:pt idx="26">
                  <c:v>98.275999999999996</c:v>
                </c:pt>
                <c:pt idx="27">
                  <c:v>98.275999999999996</c:v>
                </c:pt>
                <c:pt idx="28">
                  <c:v>98.275999999999996</c:v>
                </c:pt>
                <c:pt idx="29">
                  <c:v>98.275999999999996</c:v>
                </c:pt>
                <c:pt idx="30">
                  <c:v>98.152000000000001</c:v>
                </c:pt>
                <c:pt idx="31">
                  <c:v>98.152000000000001</c:v>
                </c:pt>
                <c:pt idx="32">
                  <c:v>98.152000000000001</c:v>
                </c:pt>
                <c:pt idx="33">
                  <c:v>98.152000000000001</c:v>
                </c:pt>
                <c:pt idx="34">
                  <c:v>98.028000000000006</c:v>
                </c:pt>
                <c:pt idx="35">
                  <c:v>97.903999999999996</c:v>
                </c:pt>
                <c:pt idx="36">
                  <c:v>97.903999999999996</c:v>
                </c:pt>
                <c:pt idx="37">
                  <c:v>97.903999999999996</c:v>
                </c:pt>
                <c:pt idx="38">
                  <c:v>97.903999999999996</c:v>
                </c:pt>
                <c:pt idx="39">
                  <c:v>97.778999999999996</c:v>
                </c:pt>
                <c:pt idx="40">
                  <c:v>97.653999999999996</c:v>
                </c:pt>
                <c:pt idx="41">
                  <c:v>97.653999999999996</c:v>
                </c:pt>
                <c:pt idx="42">
                  <c:v>97.653999999999996</c:v>
                </c:pt>
                <c:pt idx="43">
                  <c:v>97.653999999999996</c:v>
                </c:pt>
                <c:pt idx="44">
                  <c:v>97.528000000000006</c:v>
                </c:pt>
                <c:pt idx="45">
                  <c:v>97.528000000000006</c:v>
                </c:pt>
                <c:pt idx="46">
                  <c:v>97.528000000000006</c:v>
                </c:pt>
                <c:pt idx="47">
                  <c:v>97.4</c:v>
                </c:pt>
                <c:pt idx="48">
                  <c:v>97.4</c:v>
                </c:pt>
                <c:pt idx="49">
                  <c:v>97.4</c:v>
                </c:pt>
                <c:pt idx="50">
                  <c:v>97.4</c:v>
                </c:pt>
                <c:pt idx="51">
                  <c:v>97.268000000000001</c:v>
                </c:pt>
                <c:pt idx="52">
                  <c:v>97.268000000000001</c:v>
                </c:pt>
                <c:pt idx="53">
                  <c:v>97.268000000000001</c:v>
                </c:pt>
                <c:pt idx="54">
                  <c:v>97.134</c:v>
                </c:pt>
                <c:pt idx="55">
                  <c:v>97.134</c:v>
                </c:pt>
                <c:pt idx="56">
                  <c:v>97.134</c:v>
                </c:pt>
                <c:pt idx="57">
                  <c:v>97.134</c:v>
                </c:pt>
                <c:pt idx="58">
                  <c:v>97.134</c:v>
                </c:pt>
                <c:pt idx="59">
                  <c:v>96.866</c:v>
                </c:pt>
                <c:pt idx="60">
                  <c:v>96.866</c:v>
                </c:pt>
                <c:pt idx="61">
                  <c:v>96.866</c:v>
                </c:pt>
                <c:pt idx="62">
                  <c:v>96.866</c:v>
                </c:pt>
                <c:pt idx="63">
                  <c:v>96.462000000000003</c:v>
                </c:pt>
                <c:pt idx="64">
                  <c:v>96.462000000000003</c:v>
                </c:pt>
                <c:pt idx="65">
                  <c:v>96.328000000000003</c:v>
                </c:pt>
                <c:pt idx="66">
                  <c:v>96.328000000000003</c:v>
                </c:pt>
                <c:pt idx="67">
                  <c:v>96.328000000000003</c:v>
                </c:pt>
                <c:pt idx="68">
                  <c:v>96.328000000000003</c:v>
                </c:pt>
                <c:pt idx="69">
                  <c:v>96.328000000000003</c:v>
                </c:pt>
                <c:pt idx="70">
                  <c:v>96.328000000000003</c:v>
                </c:pt>
                <c:pt idx="71">
                  <c:v>96.328000000000003</c:v>
                </c:pt>
                <c:pt idx="72">
                  <c:v>96.328000000000003</c:v>
                </c:pt>
                <c:pt idx="73">
                  <c:v>96.328000000000003</c:v>
                </c:pt>
                <c:pt idx="74">
                  <c:v>96.328000000000003</c:v>
                </c:pt>
                <c:pt idx="75">
                  <c:v>96.328000000000003</c:v>
                </c:pt>
                <c:pt idx="76">
                  <c:v>96.191999999999993</c:v>
                </c:pt>
                <c:pt idx="77">
                  <c:v>96.191999999999993</c:v>
                </c:pt>
                <c:pt idx="78">
                  <c:v>96.191999999999993</c:v>
                </c:pt>
                <c:pt idx="79">
                  <c:v>96.191999999999993</c:v>
                </c:pt>
                <c:pt idx="80">
                  <c:v>96.191999999999993</c:v>
                </c:pt>
                <c:pt idx="81">
                  <c:v>96.057000000000002</c:v>
                </c:pt>
                <c:pt idx="82">
                  <c:v>96.057000000000002</c:v>
                </c:pt>
                <c:pt idx="83">
                  <c:v>96.057000000000002</c:v>
                </c:pt>
                <c:pt idx="84">
                  <c:v>95.784999999999997</c:v>
                </c:pt>
                <c:pt idx="85">
                  <c:v>95.784999999999997</c:v>
                </c:pt>
                <c:pt idx="86">
                  <c:v>95.784999999999997</c:v>
                </c:pt>
                <c:pt idx="87">
                  <c:v>95.510999999999996</c:v>
                </c:pt>
                <c:pt idx="88">
                  <c:v>95.510999999999996</c:v>
                </c:pt>
                <c:pt idx="89">
                  <c:v>95.510999999999996</c:v>
                </c:pt>
                <c:pt idx="90">
                  <c:v>95.373999999999995</c:v>
                </c:pt>
                <c:pt idx="91">
                  <c:v>95.236000000000004</c:v>
                </c:pt>
                <c:pt idx="92">
                  <c:v>95.236000000000004</c:v>
                </c:pt>
                <c:pt idx="93">
                  <c:v>95.236000000000004</c:v>
                </c:pt>
                <c:pt idx="94">
                  <c:v>94.956000000000003</c:v>
                </c:pt>
                <c:pt idx="95">
                  <c:v>94.956000000000003</c:v>
                </c:pt>
                <c:pt idx="96">
                  <c:v>94.956000000000003</c:v>
                </c:pt>
                <c:pt idx="97">
                  <c:v>94.956000000000003</c:v>
                </c:pt>
                <c:pt idx="98">
                  <c:v>94.956000000000003</c:v>
                </c:pt>
                <c:pt idx="99">
                  <c:v>94.956000000000003</c:v>
                </c:pt>
                <c:pt idx="100">
                  <c:v>94.956000000000003</c:v>
                </c:pt>
                <c:pt idx="101">
                  <c:v>94.956000000000003</c:v>
                </c:pt>
                <c:pt idx="102">
                  <c:v>94.956000000000003</c:v>
                </c:pt>
                <c:pt idx="103">
                  <c:v>94.804000000000002</c:v>
                </c:pt>
                <c:pt idx="104">
                  <c:v>94.804000000000002</c:v>
                </c:pt>
                <c:pt idx="105">
                  <c:v>94.804000000000002</c:v>
                </c:pt>
                <c:pt idx="106">
                  <c:v>94.652000000000001</c:v>
                </c:pt>
                <c:pt idx="107">
                  <c:v>94.5</c:v>
                </c:pt>
                <c:pt idx="108">
                  <c:v>94.194999999999993</c:v>
                </c:pt>
                <c:pt idx="109">
                  <c:v>94.043000000000006</c:v>
                </c:pt>
                <c:pt idx="110">
                  <c:v>94.043000000000006</c:v>
                </c:pt>
                <c:pt idx="111">
                  <c:v>94.043000000000006</c:v>
                </c:pt>
                <c:pt idx="112">
                  <c:v>94.043000000000006</c:v>
                </c:pt>
                <c:pt idx="113">
                  <c:v>94.043000000000006</c:v>
                </c:pt>
                <c:pt idx="114">
                  <c:v>94.043000000000006</c:v>
                </c:pt>
                <c:pt idx="115">
                  <c:v>93.89</c:v>
                </c:pt>
                <c:pt idx="116">
                  <c:v>93.89</c:v>
                </c:pt>
                <c:pt idx="117">
                  <c:v>93.736999999999995</c:v>
                </c:pt>
                <c:pt idx="118">
                  <c:v>93.736999999999995</c:v>
                </c:pt>
                <c:pt idx="119">
                  <c:v>93.736999999999995</c:v>
                </c:pt>
                <c:pt idx="120">
                  <c:v>93.736999999999995</c:v>
                </c:pt>
                <c:pt idx="121">
                  <c:v>93.736999999999995</c:v>
                </c:pt>
                <c:pt idx="122">
                  <c:v>93.736999999999995</c:v>
                </c:pt>
                <c:pt idx="123">
                  <c:v>93.584000000000003</c:v>
                </c:pt>
                <c:pt idx="124">
                  <c:v>93.584000000000003</c:v>
                </c:pt>
                <c:pt idx="125">
                  <c:v>93.584000000000003</c:v>
                </c:pt>
                <c:pt idx="126">
                  <c:v>93.277000000000001</c:v>
                </c:pt>
                <c:pt idx="127">
                  <c:v>93.277000000000001</c:v>
                </c:pt>
                <c:pt idx="128">
                  <c:v>93.277000000000001</c:v>
                </c:pt>
                <c:pt idx="129">
                  <c:v>93.277000000000001</c:v>
                </c:pt>
                <c:pt idx="130">
                  <c:v>93.123000000000005</c:v>
                </c:pt>
                <c:pt idx="131">
                  <c:v>92.968000000000004</c:v>
                </c:pt>
                <c:pt idx="132">
                  <c:v>92.968000000000004</c:v>
                </c:pt>
                <c:pt idx="133">
                  <c:v>92.968000000000004</c:v>
                </c:pt>
                <c:pt idx="134">
                  <c:v>92.968000000000004</c:v>
                </c:pt>
                <c:pt idx="135">
                  <c:v>92.968000000000004</c:v>
                </c:pt>
                <c:pt idx="136">
                  <c:v>92.968000000000004</c:v>
                </c:pt>
                <c:pt idx="137">
                  <c:v>92.968000000000004</c:v>
                </c:pt>
                <c:pt idx="138">
                  <c:v>92.811000000000007</c:v>
                </c:pt>
                <c:pt idx="139">
                  <c:v>92.811000000000007</c:v>
                </c:pt>
                <c:pt idx="140">
                  <c:v>92.652000000000001</c:v>
                </c:pt>
                <c:pt idx="141">
                  <c:v>92.492000000000004</c:v>
                </c:pt>
                <c:pt idx="142">
                  <c:v>92.492000000000004</c:v>
                </c:pt>
                <c:pt idx="143">
                  <c:v>92.492000000000004</c:v>
                </c:pt>
                <c:pt idx="144">
                  <c:v>92.328000000000003</c:v>
                </c:pt>
                <c:pt idx="145">
                  <c:v>92.328000000000003</c:v>
                </c:pt>
                <c:pt idx="146">
                  <c:v>92.328000000000003</c:v>
                </c:pt>
                <c:pt idx="147">
                  <c:v>92.328000000000003</c:v>
                </c:pt>
                <c:pt idx="148">
                  <c:v>92.328000000000003</c:v>
                </c:pt>
                <c:pt idx="149">
                  <c:v>92.328000000000003</c:v>
                </c:pt>
                <c:pt idx="150">
                  <c:v>92.328000000000003</c:v>
                </c:pt>
                <c:pt idx="151">
                  <c:v>92.328000000000003</c:v>
                </c:pt>
                <c:pt idx="152">
                  <c:v>92.328000000000003</c:v>
                </c:pt>
                <c:pt idx="153">
                  <c:v>92.328000000000003</c:v>
                </c:pt>
                <c:pt idx="154">
                  <c:v>92.328000000000003</c:v>
                </c:pt>
                <c:pt idx="155">
                  <c:v>92.328000000000003</c:v>
                </c:pt>
                <c:pt idx="156">
                  <c:v>92.147999999999996</c:v>
                </c:pt>
                <c:pt idx="157">
                  <c:v>92.147999999999996</c:v>
                </c:pt>
                <c:pt idx="158">
                  <c:v>92.147999999999996</c:v>
                </c:pt>
                <c:pt idx="159">
                  <c:v>92.147999999999996</c:v>
                </c:pt>
                <c:pt idx="160">
                  <c:v>92.147999999999996</c:v>
                </c:pt>
                <c:pt idx="161">
                  <c:v>92.147999999999996</c:v>
                </c:pt>
                <c:pt idx="162">
                  <c:v>91.966999999999999</c:v>
                </c:pt>
                <c:pt idx="163">
                  <c:v>91.966999999999999</c:v>
                </c:pt>
                <c:pt idx="164">
                  <c:v>91.786000000000001</c:v>
                </c:pt>
                <c:pt idx="165">
                  <c:v>91.786000000000001</c:v>
                </c:pt>
                <c:pt idx="166">
                  <c:v>91.786000000000001</c:v>
                </c:pt>
                <c:pt idx="167">
                  <c:v>91.786000000000001</c:v>
                </c:pt>
                <c:pt idx="168">
                  <c:v>91.786000000000001</c:v>
                </c:pt>
                <c:pt idx="169">
                  <c:v>91.786000000000001</c:v>
                </c:pt>
                <c:pt idx="170">
                  <c:v>91.786000000000001</c:v>
                </c:pt>
                <c:pt idx="171">
                  <c:v>91.786000000000001</c:v>
                </c:pt>
                <c:pt idx="172">
                  <c:v>91.602999999999994</c:v>
                </c:pt>
                <c:pt idx="173">
                  <c:v>91.602999999999994</c:v>
                </c:pt>
                <c:pt idx="174">
                  <c:v>91.602999999999994</c:v>
                </c:pt>
                <c:pt idx="175">
                  <c:v>91.602999999999994</c:v>
                </c:pt>
                <c:pt idx="176">
                  <c:v>91.602999999999994</c:v>
                </c:pt>
                <c:pt idx="177">
                  <c:v>91.602999999999994</c:v>
                </c:pt>
                <c:pt idx="178">
                  <c:v>91.418999999999997</c:v>
                </c:pt>
                <c:pt idx="179">
                  <c:v>91.418999999999997</c:v>
                </c:pt>
                <c:pt idx="180">
                  <c:v>91.234999999999999</c:v>
                </c:pt>
                <c:pt idx="181">
                  <c:v>91.234999999999999</c:v>
                </c:pt>
                <c:pt idx="182">
                  <c:v>91.234999999999999</c:v>
                </c:pt>
                <c:pt idx="183">
                  <c:v>91.048000000000002</c:v>
                </c:pt>
                <c:pt idx="184">
                  <c:v>91.048000000000002</c:v>
                </c:pt>
                <c:pt idx="185">
                  <c:v>91.048000000000002</c:v>
                </c:pt>
                <c:pt idx="186">
                  <c:v>90.858999999999995</c:v>
                </c:pt>
                <c:pt idx="187">
                  <c:v>90.668999999999997</c:v>
                </c:pt>
                <c:pt idx="188">
                  <c:v>90.474999999999994</c:v>
                </c:pt>
                <c:pt idx="189">
                  <c:v>90.474999999999994</c:v>
                </c:pt>
                <c:pt idx="190">
                  <c:v>90.278999999999996</c:v>
                </c:pt>
                <c:pt idx="191">
                  <c:v>90.278999999999996</c:v>
                </c:pt>
                <c:pt idx="192">
                  <c:v>90.278999999999996</c:v>
                </c:pt>
                <c:pt idx="193">
                  <c:v>90.278999999999996</c:v>
                </c:pt>
                <c:pt idx="194">
                  <c:v>90.278999999999996</c:v>
                </c:pt>
                <c:pt idx="195">
                  <c:v>90.278999999999996</c:v>
                </c:pt>
                <c:pt idx="196">
                  <c:v>90.07</c:v>
                </c:pt>
                <c:pt idx="197">
                  <c:v>90.07</c:v>
                </c:pt>
                <c:pt idx="198">
                  <c:v>90.07</c:v>
                </c:pt>
                <c:pt idx="199">
                  <c:v>90.07</c:v>
                </c:pt>
                <c:pt idx="200">
                  <c:v>90.07</c:v>
                </c:pt>
                <c:pt idx="201">
                  <c:v>90.07</c:v>
                </c:pt>
                <c:pt idx="202">
                  <c:v>89.856999999999999</c:v>
                </c:pt>
                <c:pt idx="203">
                  <c:v>89.429000000000002</c:v>
                </c:pt>
                <c:pt idx="204">
                  <c:v>89.429000000000002</c:v>
                </c:pt>
                <c:pt idx="205">
                  <c:v>89.429000000000002</c:v>
                </c:pt>
                <c:pt idx="206">
                  <c:v>89.429000000000002</c:v>
                </c:pt>
                <c:pt idx="207">
                  <c:v>89.429000000000002</c:v>
                </c:pt>
                <c:pt idx="208">
                  <c:v>89.429000000000002</c:v>
                </c:pt>
                <c:pt idx="209">
                  <c:v>89.213999999999999</c:v>
                </c:pt>
                <c:pt idx="210">
                  <c:v>89.213999999999999</c:v>
                </c:pt>
                <c:pt idx="211">
                  <c:v>88.998999999999995</c:v>
                </c:pt>
                <c:pt idx="212">
                  <c:v>88.998999999999995</c:v>
                </c:pt>
                <c:pt idx="213">
                  <c:v>88.998999999999995</c:v>
                </c:pt>
                <c:pt idx="214">
                  <c:v>88.998999999999995</c:v>
                </c:pt>
                <c:pt idx="215">
                  <c:v>88.998999999999995</c:v>
                </c:pt>
                <c:pt idx="216">
                  <c:v>88.998999999999995</c:v>
                </c:pt>
                <c:pt idx="217">
                  <c:v>88.998999999999995</c:v>
                </c:pt>
                <c:pt idx="218">
                  <c:v>88.781999999999996</c:v>
                </c:pt>
                <c:pt idx="219">
                  <c:v>88.563999999999993</c:v>
                </c:pt>
                <c:pt idx="220">
                  <c:v>88.563999999999993</c:v>
                </c:pt>
                <c:pt idx="221">
                  <c:v>88.126999999999995</c:v>
                </c:pt>
                <c:pt idx="222">
                  <c:v>87.908000000000001</c:v>
                </c:pt>
                <c:pt idx="223">
                  <c:v>87.908000000000001</c:v>
                </c:pt>
                <c:pt idx="224">
                  <c:v>87.908000000000001</c:v>
                </c:pt>
                <c:pt idx="225">
                  <c:v>87.908000000000001</c:v>
                </c:pt>
                <c:pt idx="226">
                  <c:v>87.908000000000001</c:v>
                </c:pt>
                <c:pt idx="227">
                  <c:v>87.908000000000001</c:v>
                </c:pt>
                <c:pt idx="228">
                  <c:v>87.908000000000001</c:v>
                </c:pt>
                <c:pt idx="229">
                  <c:v>87.908000000000001</c:v>
                </c:pt>
                <c:pt idx="230">
                  <c:v>87.908000000000001</c:v>
                </c:pt>
                <c:pt idx="231">
                  <c:v>87.908000000000001</c:v>
                </c:pt>
                <c:pt idx="232">
                  <c:v>87.908000000000001</c:v>
                </c:pt>
                <c:pt idx="233">
                  <c:v>87.908000000000001</c:v>
                </c:pt>
                <c:pt idx="234">
                  <c:v>87.447999999999993</c:v>
                </c:pt>
                <c:pt idx="235">
                  <c:v>87.216999999999999</c:v>
                </c:pt>
                <c:pt idx="236">
                  <c:v>87.216999999999999</c:v>
                </c:pt>
                <c:pt idx="237">
                  <c:v>87.216999999999999</c:v>
                </c:pt>
                <c:pt idx="238">
                  <c:v>87.216999999999999</c:v>
                </c:pt>
                <c:pt idx="239">
                  <c:v>87.216999999999999</c:v>
                </c:pt>
                <c:pt idx="240">
                  <c:v>87.216999999999999</c:v>
                </c:pt>
                <c:pt idx="241">
                  <c:v>86.974000000000004</c:v>
                </c:pt>
                <c:pt idx="242">
                  <c:v>86.73</c:v>
                </c:pt>
                <c:pt idx="243">
                  <c:v>86.73</c:v>
                </c:pt>
                <c:pt idx="244">
                  <c:v>86.475999999999999</c:v>
                </c:pt>
                <c:pt idx="245">
                  <c:v>86.221000000000004</c:v>
                </c:pt>
                <c:pt idx="246">
                  <c:v>86.221000000000004</c:v>
                </c:pt>
                <c:pt idx="247">
                  <c:v>86.221000000000004</c:v>
                </c:pt>
                <c:pt idx="248">
                  <c:v>86.221000000000004</c:v>
                </c:pt>
                <c:pt idx="249">
                  <c:v>86.221000000000004</c:v>
                </c:pt>
                <c:pt idx="250">
                  <c:v>86.221000000000004</c:v>
                </c:pt>
                <c:pt idx="251">
                  <c:v>86.221000000000004</c:v>
                </c:pt>
                <c:pt idx="252">
                  <c:v>86.221000000000004</c:v>
                </c:pt>
                <c:pt idx="253">
                  <c:v>86.221000000000004</c:v>
                </c:pt>
                <c:pt idx="254">
                  <c:v>86.221000000000004</c:v>
                </c:pt>
                <c:pt idx="255">
                  <c:v>86.221000000000004</c:v>
                </c:pt>
                <c:pt idx="256">
                  <c:v>85.957999999999998</c:v>
                </c:pt>
                <c:pt idx="257">
                  <c:v>85.957999999999998</c:v>
                </c:pt>
                <c:pt idx="258">
                  <c:v>85.957999999999998</c:v>
                </c:pt>
                <c:pt idx="259">
                  <c:v>85.957999999999998</c:v>
                </c:pt>
                <c:pt idx="260">
                  <c:v>85.957999999999998</c:v>
                </c:pt>
                <c:pt idx="261">
                  <c:v>85.957999999999998</c:v>
                </c:pt>
                <c:pt idx="262">
                  <c:v>85.957999999999998</c:v>
                </c:pt>
                <c:pt idx="263">
                  <c:v>85.957999999999998</c:v>
                </c:pt>
                <c:pt idx="264">
                  <c:v>85.694999999999993</c:v>
                </c:pt>
                <c:pt idx="265">
                  <c:v>85.694999999999993</c:v>
                </c:pt>
                <c:pt idx="266">
                  <c:v>85.694999999999993</c:v>
                </c:pt>
                <c:pt idx="267">
                  <c:v>85.694999999999993</c:v>
                </c:pt>
                <c:pt idx="268">
                  <c:v>85.694999999999993</c:v>
                </c:pt>
                <c:pt idx="269">
                  <c:v>85.694999999999993</c:v>
                </c:pt>
                <c:pt idx="270">
                  <c:v>85.694999999999993</c:v>
                </c:pt>
                <c:pt idx="271">
                  <c:v>85.694999999999993</c:v>
                </c:pt>
                <c:pt idx="272">
                  <c:v>85.694999999999993</c:v>
                </c:pt>
                <c:pt idx="273">
                  <c:v>85.694999999999993</c:v>
                </c:pt>
                <c:pt idx="274">
                  <c:v>85.424000000000007</c:v>
                </c:pt>
                <c:pt idx="275">
                  <c:v>85.153000000000006</c:v>
                </c:pt>
                <c:pt idx="276">
                  <c:v>85.153000000000006</c:v>
                </c:pt>
                <c:pt idx="277">
                  <c:v>85.153000000000006</c:v>
                </c:pt>
                <c:pt idx="278">
                  <c:v>85.153000000000006</c:v>
                </c:pt>
                <c:pt idx="279">
                  <c:v>84.878</c:v>
                </c:pt>
                <c:pt idx="280">
                  <c:v>84.878</c:v>
                </c:pt>
                <c:pt idx="281">
                  <c:v>84.878</c:v>
                </c:pt>
                <c:pt idx="282">
                  <c:v>84.878</c:v>
                </c:pt>
                <c:pt idx="283">
                  <c:v>84.878</c:v>
                </c:pt>
                <c:pt idx="284">
                  <c:v>84.878</c:v>
                </c:pt>
                <c:pt idx="285">
                  <c:v>84.878</c:v>
                </c:pt>
                <c:pt idx="286">
                  <c:v>84.878</c:v>
                </c:pt>
                <c:pt idx="287">
                  <c:v>84.878</c:v>
                </c:pt>
                <c:pt idx="288">
                  <c:v>84.878</c:v>
                </c:pt>
                <c:pt idx="289">
                  <c:v>84.878</c:v>
                </c:pt>
                <c:pt idx="290">
                  <c:v>84.878</c:v>
                </c:pt>
                <c:pt idx="291">
                  <c:v>84.878</c:v>
                </c:pt>
                <c:pt idx="292">
                  <c:v>84.878</c:v>
                </c:pt>
                <c:pt idx="293">
                  <c:v>84.878</c:v>
                </c:pt>
                <c:pt idx="294">
                  <c:v>84.878</c:v>
                </c:pt>
                <c:pt idx="295">
                  <c:v>84.878</c:v>
                </c:pt>
                <c:pt idx="296">
                  <c:v>84.537999999999997</c:v>
                </c:pt>
                <c:pt idx="297">
                  <c:v>84.537999999999997</c:v>
                </c:pt>
                <c:pt idx="298">
                  <c:v>84.537999999999997</c:v>
                </c:pt>
                <c:pt idx="299">
                  <c:v>84.537999999999997</c:v>
                </c:pt>
                <c:pt idx="300">
                  <c:v>84.537999999999997</c:v>
                </c:pt>
                <c:pt idx="301">
                  <c:v>84.192999999999998</c:v>
                </c:pt>
                <c:pt idx="302">
                  <c:v>84.192999999999998</c:v>
                </c:pt>
                <c:pt idx="303">
                  <c:v>84.192999999999998</c:v>
                </c:pt>
                <c:pt idx="304">
                  <c:v>84.192999999999998</c:v>
                </c:pt>
                <c:pt idx="305">
                  <c:v>84.192999999999998</c:v>
                </c:pt>
                <c:pt idx="306">
                  <c:v>84.192999999999998</c:v>
                </c:pt>
                <c:pt idx="307">
                  <c:v>84.192999999999998</c:v>
                </c:pt>
                <c:pt idx="308">
                  <c:v>84.192999999999998</c:v>
                </c:pt>
                <c:pt idx="309">
                  <c:v>84.192999999999998</c:v>
                </c:pt>
                <c:pt idx="310">
                  <c:v>83.843000000000004</c:v>
                </c:pt>
                <c:pt idx="311">
                  <c:v>83.843000000000004</c:v>
                </c:pt>
                <c:pt idx="312">
                  <c:v>83.843000000000004</c:v>
                </c:pt>
                <c:pt idx="313">
                  <c:v>83.843000000000004</c:v>
                </c:pt>
                <c:pt idx="314">
                  <c:v>83.843000000000004</c:v>
                </c:pt>
                <c:pt idx="315">
                  <c:v>83.843000000000004</c:v>
                </c:pt>
                <c:pt idx="316">
                  <c:v>83.843000000000004</c:v>
                </c:pt>
                <c:pt idx="317">
                  <c:v>83.843000000000004</c:v>
                </c:pt>
                <c:pt idx="318">
                  <c:v>83.843000000000004</c:v>
                </c:pt>
                <c:pt idx="319">
                  <c:v>83.843000000000004</c:v>
                </c:pt>
                <c:pt idx="320">
                  <c:v>83.843000000000004</c:v>
                </c:pt>
                <c:pt idx="321">
                  <c:v>83.843000000000004</c:v>
                </c:pt>
                <c:pt idx="322">
                  <c:v>83.843000000000004</c:v>
                </c:pt>
                <c:pt idx="323">
                  <c:v>83.843000000000004</c:v>
                </c:pt>
                <c:pt idx="324">
                  <c:v>83.843000000000004</c:v>
                </c:pt>
                <c:pt idx="325">
                  <c:v>83.843000000000004</c:v>
                </c:pt>
                <c:pt idx="326">
                  <c:v>83.843000000000004</c:v>
                </c:pt>
                <c:pt idx="327">
                  <c:v>83.843000000000004</c:v>
                </c:pt>
                <c:pt idx="328">
                  <c:v>83.843000000000004</c:v>
                </c:pt>
                <c:pt idx="329">
                  <c:v>83.843000000000004</c:v>
                </c:pt>
                <c:pt idx="330">
                  <c:v>83.843000000000004</c:v>
                </c:pt>
                <c:pt idx="331">
                  <c:v>83.843000000000004</c:v>
                </c:pt>
                <c:pt idx="332">
                  <c:v>83.843000000000004</c:v>
                </c:pt>
                <c:pt idx="333">
                  <c:v>83.843000000000004</c:v>
                </c:pt>
                <c:pt idx="334">
                  <c:v>83.843000000000004</c:v>
                </c:pt>
                <c:pt idx="335">
                  <c:v>83.843000000000004</c:v>
                </c:pt>
                <c:pt idx="336">
                  <c:v>83.843000000000004</c:v>
                </c:pt>
                <c:pt idx="337">
                  <c:v>83.445999999999998</c:v>
                </c:pt>
                <c:pt idx="338">
                  <c:v>83.445999999999998</c:v>
                </c:pt>
                <c:pt idx="339">
                  <c:v>83.445999999999998</c:v>
                </c:pt>
                <c:pt idx="340">
                  <c:v>83.445999999999998</c:v>
                </c:pt>
                <c:pt idx="341">
                  <c:v>83.445999999999998</c:v>
                </c:pt>
                <c:pt idx="342">
                  <c:v>83.025999999999996</c:v>
                </c:pt>
                <c:pt idx="343">
                  <c:v>83.025999999999996</c:v>
                </c:pt>
                <c:pt idx="344">
                  <c:v>83.025999999999996</c:v>
                </c:pt>
                <c:pt idx="345">
                  <c:v>83.025999999999996</c:v>
                </c:pt>
                <c:pt idx="346">
                  <c:v>83.025999999999996</c:v>
                </c:pt>
                <c:pt idx="347">
                  <c:v>83.025999999999996</c:v>
                </c:pt>
                <c:pt idx="348">
                  <c:v>83.025999999999996</c:v>
                </c:pt>
                <c:pt idx="349">
                  <c:v>83.025999999999996</c:v>
                </c:pt>
                <c:pt idx="350">
                  <c:v>83.025999999999996</c:v>
                </c:pt>
                <c:pt idx="351">
                  <c:v>83.025999999999996</c:v>
                </c:pt>
                <c:pt idx="352">
                  <c:v>83.025999999999996</c:v>
                </c:pt>
                <c:pt idx="353">
                  <c:v>82.600999999999999</c:v>
                </c:pt>
                <c:pt idx="354">
                  <c:v>82.600999999999999</c:v>
                </c:pt>
                <c:pt idx="355">
                  <c:v>82.600999999999999</c:v>
                </c:pt>
                <c:pt idx="356">
                  <c:v>82.600999999999999</c:v>
                </c:pt>
                <c:pt idx="357">
                  <c:v>82.600999999999999</c:v>
                </c:pt>
                <c:pt idx="358">
                  <c:v>82.173000000000002</c:v>
                </c:pt>
                <c:pt idx="359">
                  <c:v>82.173000000000002</c:v>
                </c:pt>
                <c:pt idx="360">
                  <c:v>82.173000000000002</c:v>
                </c:pt>
                <c:pt idx="361">
                  <c:v>82.173000000000002</c:v>
                </c:pt>
                <c:pt idx="362">
                  <c:v>82.173000000000002</c:v>
                </c:pt>
                <c:pt idx="363">
                  <c:v>82.173000000000002</c:v>
                </c:pt>
                <c:pt idx="364">
                  <c:v>82.173000000000002</c:v>
                </c:pt>
                <c:pt idx="365">
                  <c:v>82.173000000000002</c:v>
                </c:pt>
                <c:pt idx="366">
                  <c:v>81.739999999999995</c:v>
                </c:pt>
                <c:pt idx="367">
                  <c:v>81.739999999999995</c:v>
                </c:pt>
                <c:pt idx="368">
                  <c:v>81.308000000000007</c:v>
                </c:pt>
                <c:pt idx="369">
                  <c:v>81.308000000000007</c:v>
                </c:pt>
                <c:pt idx="370">
                  <c:v>81.308000000000007</c:v>
                </c:pt>
                <c:pt idx="371">
                  <c:v>81.308000000000007</c:v>
                </c:pt>
                <c:pt idx="372">
                  <c:v>81.308000000000007</c:v>
                </c:pt>
                <c:pt idx="373">
                  <c:v>80.867999999999995</c:v>
                </c:pt>
                <c:pt idx="374">
                  <c:v>80.867999999999995</c:v>
                </c:pt>
                <c:pt idx="375">
                  <c:v>80.867999999999995</c:v>
                </c:pt>
                <c:pt idx="376">
                  <c:v>80.867999999999995</c:v>
                </c:pt>
                <c:pt idx="377">
                  <c:v>80.867999999999995</c:v>
                </c:pt>
                <c:pt idx="378">
                  <c:v>80.418999999999997</c:v>
                </c:pt>
                <c:pt idx="379">
                  <c:v>80.418999999999997</c:v>
                </c:pt>
                <c:pt idx="380">
                  <c:v>79.965000000000003</c:v>
                </c:pt>
                <c:pt idx="381">
                  <c:v>79.965000000000003</c:v>
                </c:pt>
                <c:pt idx="382">
                  <c:v>79.965000000000003</c:v>
                </c:pt>
                <c:pt idx="383">
                  <c:v>79.965000000000003</c:v>
                </c:pt>
                <c:pt idx="384">
                  <c:v>79.965000000000003</c:v>
                </c:pt>
                <c:pt idx="385">
                  <c:v>79.965000000000003</c:v>
                </c:pt>
                <c:pt idx="386">
                  <c:v>79.965000000000003</c:v>
                </c:pt>
                <c:pt idx="387">
                  <c:v>79.965000000000003</c:v>
                </c:pt>
                <c:pt idx="388">
                  <c:v>79.427999999999997</c:v>
                </c:pt>
                <c:pt idx="389">
                  <c:v>79.427999999999997</c:v>
                </c:pt>
                <c:pt idx="390">
                  <c:v>79.427999999999997</c:v>
                </c:pt>
                <c:pt idx="391">
                  <c:v>78.888000000000005</c:v>
                </c:pt>
                <c:pt idx="392">
                  <c:v>78.888000000000005</c:v>
                </c:pt>
                <c:pt idx="393">
                  <c:v>78.888000000000005</c:v>
                </c:pt>
                <c:pt idx="394">
                  <c:v>78.888000000000005</c:v>
                </c:pt>
                <c:pt idx="395">
                  <c:v>78.888000000000005</c:v>
                </c:pt>
                <c:pt idx="396">
                  <c:v>78.888000000000005</c:v>
                </c:pt>
                <c:pt idx="397">
                  <c:v>78.888000000000005</c:v>
                </c:pt>
                <c:pt idx="398">
                  <c:v>78.888000000000005</c:v>
                </c:pt>
                <c:pt idx="399">
                  <c:v>78.888000000000005</c:v>
                </c:pt>
                <c:pt idx="400">
                  <c:v>78.888000000000005</c:v>
                </c:pt>
                <c:pt idx="401">
                  <c:v>78.888000000000005</c:v>
                </c:pt>
                <c:pt idx="402">
                  <c:v>78.888000000000005</c:v>
                </c:pt>
                <c:pt idx="403">
                  <c:v>78.888000000000005</c:v>
                </c:pt>
                <c:pt idx="404">
                  <c:v>78.888000000000005</c:v>
                </c:pt>
                <c:pt idx="405">
                  <c:v>78.888000000000005</c:v>
                </c:pt>
                <c:pt idx="406">
                  <c:v>78.888000000000005</c:v>
                </c:pt>
                <c:pt idx="407">
                  <c:v>78.888000000000005</c:v>
                </c:pt>
                <c:pt idx="408">
                  <c:v>78.888000000000005</c:v>
                </c:pt>
                <c:pt idx="409">
                  <c:v>78.888000000000005</c:v>
                </c:pt>
                <c:pt idx="410">
                  <c:v>78.319999999999993</c:v>
                </c:pt>
                <c:pt idx="411">
                  <c:v>78.319999999999993</c:v>
                </c:pt>
                <c:pt idx="412">
                  <c:v>78.319999999999993</c:v>
                </c:pt>
                <c:pt idx="413">
                  <c:v>78.319999999999993</c:v>
                </c:pt>
                <c:pt idx="414">
                  <c:v>78.319999999999993</c:v>
                </c:pt>
                <c:pt idx="415">
                  <c:v>78.319999999999993</c:v>
                </c:pt>
                <c:pt idx="416">
                  <c:v>77.727000000000004</c:v>
                </c:pt>
                <c:pt idx="417">
                  <c:v>77.727000000000004</c:v>
                </c:pt>
                <c:pt idx="418">
                  <c:v>77.727000000000004</c:v>
                </c:pt>
                <c:pt idx="419">
                  <c:v>77.727000000000004</c:v>
                </c:pt>
                <c:pt idx="420">
                  <c:v>77.727000000000004</c:v>
                </c:pt>
                <c:pt idx="421">
                  <c:v>77.727000000000004</c:v>
                </c:pt>
                <c:pt idx="422">
                  <c:v>77.727000000000004</c:v>
                </c:pt>
                <c:pt idx="423">
                  <c:v>77.09</c:v>
                </c:pt>
                <c:pt idx="424">
                  <c:v>77.09</c:v>
                </c:pt>
                <c:pt idx="425">
                  <c:v>77.09</c:v>
                </c:pt>
                <c:pt idx="426">
                  <c:v>77.09</c:v>
                </c:pt>
                <c:pt idx="427">
                  <c:v>77.09</c:v>
                </c:pt>
                <c:pt idx="428">
                  <c:v>77.09</c:v>
                </c:pt>
                <c:pt idx="429">
                  <c:v>77.09</c:v>
                </c:pt>
                <c:pt idx="430">
                  <c:v>77.09</c:v>
                </c:pt>
                <c:pt idx="431">
                  <c:v>77.09</c:v>
                </c:pt>
                <c:pt idx="432">
                  <c:v>77.09</c:v>
                </c:pt>
                <c:pt idx="433">
                  <c:v>77.09</c:v>
                </c:pt>
              </c:numCache>
            </c:numRef>
          </c:yVal>
          <c:smooth val="0"/>
        </c:ser>
        <c:ser>
          <c:idx val="1"/>
          <c:order val="1"/>
          <c:tx>
            <c:strRef>
              <c:f>Sheet1!$C$1</c:f>
              <c:strCache>
                <c:ptCount val="1"/>
                <c:pt idx="0">
                  <c:v>Polyclonal induction/No rejection (N=958)</c:v>
                </c:pt>
              </c:strCache>
            </c:strRef>
          </c:tx>
          <c:spPr>
            <a:ln w="41275">
              <a:solidFill>
                <a:srgbClr val="FF0000"/>
              </a:solidFill>
              <a:prstDash val="solid"/>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Sheet1!$C$2:$C$435</c:f>
              <c:numCache>
                <c:formatCode>General</c:formatCode>
                <c:ptCount val="434"/>
                <c:pt idx="0">
                  <c:v>100</c:v>
                </c:pt>
                <c:pt idx="1">
                  <c:v>100</c:v>
                </c:pt>
                <c:pt idx="2">
                  <c:v>100</c:v>
                </c:pt>
                <c:pt idx="3">
                  <c:v>100</c:v>
                </c:pt>
                <c:pt idx="4">
                  <c:v>100</c:v>
                </c:pt>
                <c:pt idx="5">
                  <c:v>100</c:v>
                </c:pt>
                <c:pt idx="6">
                  <c:v>100</c:v>
                </c:pt>
                <c:pt idx="7">
                  <c:v>99.894999999999996</c:v>
                </c:pt>
                <c:pt idx="8">
                  <c:v>99.894999999999996</c:v>
                </c:pt>
                <c:pt idx="9">
                  <c:v>99.894999999999996</c:v>
                </c:pt>
                <c:pt idx="10">
                  <c:v>99.894999999999996</c:v>
                </c:pt>
                <c:pt idx="11">
                  <c:v>99.79</c:v>
                </c:pt>
                <c:pt idx="12">
                  <c:v>99.685000000000002</c:v>
                </c:pt>
                <c:pt idx="13">
                  <c:v>99.581000000000003</c:v>
                </c:pt>
                <c:pt idx="14">
                  <c:v>99.581000000000003</c:v>
                </c:pt>
                <c:pt idx="15">
                  <c:v>99.581000000000003</c:v>
                </c:pt>
                <c:pt idx="16">
                  <c:v>99.475999999999999</c:v>
                </c:pt>
                <c:pt idx="17">
                  <c:v>99.475999999999999</c:v>
                </c:pt>
                <c:pt idx="18">
                  <c:v>99.475999999999999</c:v>
                </c:pt>
                <c:pt idx="19">
                  <c:v>99.475999999999999</c:v>
                </c:pt>
                <c:pt idx="20">
                  <c:v>99.475999999999999</c:v>
                </c:pt>
                <c:pt idx="21">
                  <c:v>99.475999999999999</c:v>
                </c:pt>
                <c:pt idx="22">
                  <c:v>99.370999999999995</c:v>
                </c:pt>
                <c:pt idx="23">
                  <c:v>99.266000000000005</c:v>
                </c:pt>
                <c:pt idx="24">
                  <c:v>99.266000000000005</c:v>
                </c:pt>
                <c:pt idx="25">
                  <c:v>99.266000000000005</c:v>
                </c:pt>
                <c:pt idx="26">
                  <c:v>99.055999999999997</c:v>
                </c:pt>
                <c:pt idx="27">
                  <c:v>98.950999999999993</c:v>
                </c:pt>
                <c:pt idx="28">
                  <c:v>98.74</c:v>
                </c:pt>
                <c:pt idx="29">
                  <c:v>98.635000000000005</c:v>
                </c:pt>
                <c:pt idx="30">
                  <c:v>98.635000000000005</c:v>
                </c:pt>
                <c:pt idx="31">
                  <c:v>98.317999999999998</c:v>
                </c:pt>
                <c:pt idx="32">
                  <c:v>98.317999999999998</c:v>
                </c:pt>
                <c:pt idx="33">
                  <c:v>98.212999999999994</c:v>
                </c:pt>
                <c:pt idx="34">
                  <c:v>98.212999999999994</c:v>
                </c:pt>
                <c:pt idx="35">
                  <c:v>98.212999999999994</c:v>
                </c:pt>
                <c:pt idx="36">
                  <c:v>98.212999999999994</c:v>
                </c:pt>
                <c:pt idx="37">
                  <c:v>98.212999999999994</c:v>
                </c:pt>
                <c:pt idx="38">
                  <c:v>98.001999999999995</c:v>
                </c:pt>
                <c:pt idx="39">
                  <c:v>98.001999999999995</c:v>
                </c:pt>
                <c:pt idx="40">
                  <c:v>98.001999999999995</c:v>
                </c:pt>
                <c:pt idx="41">
                  <c:v>97.896000000000001</c:v>
                </c:pt>
                <c:pt idx="42">
                  <c:v>97.896000000000001</c:v>
                </c:pt>
                <c:pt idx="43">
                  <c:v>97.896000000000001</c:v>
                </c:pt>
                <c:pt idx="44">
                  <c:v>97.682000000000002</c:v>
                </c:pt>
                <c:pt idx="45">
                  <c:v>97.682000000000002</c:v>
                </c:pt>
                <c:pt idx="46">
                  <c:v>97.682000000000002</c:v>
                </c:pt>
                <c:pt idx="47">
                  <c:v>97.682000000000002</c:v>
                </c:pt>
                <c:pt idx="48">
                  <c:v>97.682000000000002</c:v>
                </c:pt>
                <c:pt idx="49">
                  <c:v>97.682000000000002</c:v>
                </c:pt>
                <c:pt idx="50">
                  <c:v>97.682000000000002</c:v>
                </c:pt>
                <c:pt idx="51">
                  <c:v>97.682000000000002</c:v>
                </c:pt>
                <c:pt idx="52">
                  <c:v>97.682000000000002</c:v>
                </c:pt>
                <c:pt idx="53">
                  <c:v>97.682000000000002</c:v>
                </c:pt>
                <c:pt idx="54">
                  <c:v>97.682000000000002</c:v>
                </c:pt>
                <c:pt idx="55">
                  <c:v>97.224000000000004</c:v>
                </c:pt>
                <c:pt idx="56">
                  <c:v>97.224000000000004</c:v>
                </c:pt>
                <c:pt idx="57">
                  <c:v>97.224000000000004</c:v>
                </c:pt>
                <c:pt idx="58">
                  <c:v>97.224000000000004</c:v>
                </c:pt>
                <c:pt idx="59">
                  <c:v>97.224000000000004</c:v>
                </c:pt>
                <c:pt idx="60">
                  <c:v>97.224000000000004</c:v>
                </c:pt>
                <c:pt idx="61">
                  <c:v>97.224000000000004</c:v>
                </c:pt>
                <c:pt idx="62">
                  <c:v>97.224000000000004</c:v>
                </c:pt>
                <c:pt idx="63">
                  <c:v>97.224000000000004</c:v>
                </c:pt>
                <c:pt idx="64">
                  <c:v>97.224000000000004</c:v>
                </c:pt>
                <c:pt idx="65">
                  <c:v>96.992999999999995</c:v>
                </c:pt>
                <c:pt idx="66">
                  <c:v>96.878</c:v>
                </c:pt>
                <c:pt idx="67">
                  <c:v>96.878</c:v>
                </c:pt>
                <c:pt idx="68">
                  <c:v>96.878</c:v>
                </c:pt>
                <c:pt idx="69">
                  <c:v>96.878</c:v>
                </c:pt>
                <c:pt idx="70">
                  <c:v>96.762</c:v>
                </c:pt>
                <c:pt idx="71">
                  <c:v>96.646000000000001</c:v>
                </c:pt>
                <c:pt idx="72">
                  <c:v>96.646000000000001</c:v>
                </c:pt>
                <c:pt idx="73">
                  <c:v>96.646000000000001</c:v>
                </c:pt>
                <c:pt idx="74">
                  <c:v>96.646000000000001</c:v>
                </c:pt>
                <c:pt idx="75">
                  <c:v>96.646000000000001</c:v>
                </c:pt>
                <c:pt idx="76">
                  <c:v>96.528999999999996</c:v>
                </c:pt>
                <c:pt idx="77">
                  <c:v>96.528999999999996</c:v>
                </c:pt>
                <c:pt idx="78">
                  <c:v>96.528999999999996</c:v>
                </c:pt>
                <c:pt idx="79">
                  <c:v>96.528999999999996</c:v>
                </c:pt>
                <c:pt idx="80">
                  <c:v>96.528999999999996</c:v>
                </c:pt>
                <c:pt idx="81">
                  <c:v>96.528999999999996</c:v>
                </c:pt>
                <c:pt idx="82">
                  <c:v>96.528999999999996</c:v>
                </c:pt>
                <c:pt idx="83">
                  <c:v>96.528999999999996</c:v>
                </c:pt>
                <c:pt idx="84">
                  <c:v>96.293999999999997</c:v>
                </c:pt>
                <c:pt idx="85">
                  <c:v>95.941000000000003</c:v>
                </c:pt>
                <c:pt idx="86">
                  <c:v>95.941000000000003</c:v>
                </c:pt>
                <c:pt idx="87">
                  <c:v>95.941000000000003</c:v>
                </c:pt>
                <c:pt idx="88">
                  <c:v>95.941000000000003</c:v>
                </c:pt>
                <c:pt idx="89">
                  <c:v>95.941000000000003</c:v>
                </c:pt>
                <c:pt idx="90">
                  <c:v>95.941000000000003</c:v>
                </c:pt>
                <c:pt idx="91">
                  <c:v>95.941000000000003</c:v>
                </c:pt>
                <c:pt idx="92">
                  <c:v>95.82</c:v>
                </c:pt>
                <c:pt idx="93">
                  <c:v>95.697999999999993</c:v>
                </c:pt>
                <c:pt idx="94">
                  <c:v>95.697999999999993</c:v>
                </c:pt>
                <c:pt idx="95">
                  <c:v>95.572999999999993</c:v>
                </c:pt>
                <c:pt idx="96">
                  <c:v>95.572999999999993</c:v>
                </c:pt>
                <c:pt idx="97">
                  <c:v>95.572999999999993</c:v>
                </c:pt>
                <c:pt idx="98">
                  <c:v>95.572999999999993</c:v>
                </c:pt>
                <c:pt idx="99">
                  <c:v>95.44</c:v>
                </c:pt>
                <c:pt idx="100">
                  <c:v>95.44</c:v>
                </c:pt>
                <c:pt idx="101">
                  <c:v>95.44</c:v>
                </c:pt>
                <c:pt idx="102">
                  <c:v>95.44</c:v>
                </c:pt>
                <c:pt idx="103">
                  <c:v>95.44</c:v>
                </c:pt>
                <c:pt idx="104">
                  <c:v>95.302000000000007</c:v>
                </c:pt>
                <c:pt idx="105">
                  <c:v>95.302000000000007</c:v>
                </c:pt>
                <c:pt idx="106">
                  <c:v>95.162000000000006</c:v>
                </c:pt>
                <c:pt idx="107">
                  <c:v>95.022999999999996</c:v>
                </c:pt>
                <c:pt idx="108">
                  <c:v>95.022999999999996</c:v>
                </c:pt>
                <c:pt idx="109">
                  <c:v>94.882999999999996</c:v>
                </c:pt>
                <c:pt idx="110">
                  <c:v>94.742000000000004</c:v>
                </c:pt>
                <c:pt idx="111">
                  <c:v>94.742000000000004</c:v>
                </c:pt>
                <c:pt idx="112">
                  <c:v>94.742000000000004</c:v>
                </c:pt>
                <c:pt idx="113">
                  <c:v>94.742000000000004</c:v>
                </c:pt>
                <c:pt idx="114">
                  <c:v>94.742000000000004</c:v>
                </c:pt>
                <c:pt idx="115">
                  <c:v>94.46</c:v>
                </c:pt>
                <c:pt idx="116">
                  <c:v>94.46</c:v>
                </c:pt>
                <c:pt idx="117">
                  <c:v>94.46</c:v>
                </c:pt>
                <c:pt idx="118">
                  <c:v>94.46</c:v>
                </c:pt>
                <c:pt idx="119">
                  <c:v>94.319000000000003</c:v>
                </c:pt>
                <c:pt idx="120">
                  <c:v>94.319000000000003</c:v>
                </c:pt>
                <c:pt idx="121">
                  <c:v>94.319000000000003</c:v>
                </c:pt>
                <c:pt idx="122">
                  <c:v>94.177000000000007</c:v>
                </c:pt>
                <c:pt idx="123">
                  <c:v>94.177000000000007</c:v>
                </c:pt>
                <c:pt idx="124">
                  <c:v>93.894000000000005</c:v>
                </c:pt>
                <c:pt idx="125">
                  <c:v>93.894000000000005</c:v>
                </c:pt>
                <c:pt idx="126">
                  <c:v>93.751000000000005</c:v>
                </c:pt>
                <c:pt idx="127">
                  <c:v>93.751000000000005</c:v>
                </c:pt>
                <c:pt idx="128">
                  <c:v>93.751000000000005</c:v>
                </c:pt>
                <c:pt idx="129">
                  <c:v>93.751000000000005</c:v>
                </c:pt>
                <c:pt idx="130">
                  <c:v>93.608000000000004</c:v>
                </c:pt>
                <c:pt idx="131">
                  <c:v>93.608000000000004</c:v>
                </c:pt>
                <c:pt idx="132">
                  <c:v>93.462999999999994</c:v>
                </c:pt>
                <c:pt idx="133">
                  <c:v>93.462999999999994</c:v>
                </c:pt>
                <c:pt idx="134">
                  <c:v>93.462999999999994</c:v>
                </c:pt>
                <c:pt idx="135">
                  <c:v>93.462999999999994</c:v>
                </c:pt>
                <c:pt idx="136">
                  <c:v>93.316999999999993</c:v>
                </c:pt>
                <c:pt idx="137">
                  <c:v>93.316999999999993</c:v>
                </c:pt>
                <c:pt idx="138">
                  <c:v>93.316999999999993</c:v>
                </c:pt>
                <c:pt idx="139">
                  <c:v>93.168000000000006</c:v>
                </c:pt>
                <c:pt idx="140">
                  <c:v>93.168000000000006</c:v>
                </c:pt>
                <c:pt idx="141">
                  <c:v>93.018000000000001</c:v>
                </c:pt>
                <c:pt idx="142">
                  <c:v>92.864999999999995</c:v>
                </c:pt>
                <c:pt idx="143">
                  <c:v>92.864999999999995</c:v>
                </c:pt>
                <c:pt idx="144">
                  <c:v>92.709000000000003</c:v>
                </c:pt>
                <c:pt idx="145">
                  <c:v>92.709000000000003</c:v>
                </c:pt>
                <c:pt idx="146">
                  <c:v>92.709000000000003</c:v>
                </c:pt>
                <c:pt idx="147">
                  <c:v>92.709000000000003</c:v>
                </c:pt>
                <c:pt idx="148">
                  <c:v>92.709000000000003</c:v>
                </c:pt>
                <c:pt idx="149">
                  <c:v>92.709000000000003</c:v>
                </c:pt>
                <c:pt idx="150">
                  <c:v>92.709000000000003</c:v>
                </c:pt>
                <c:pt idx="151">
                  <c:v>92.709000000000003</c:v>
                </c:pt>
                <c:pt idx="152">
                  <c:v>92.536000000000001</c:v>
                </c:pt>
                <c:pt idx="153">
                  <c:v>92.536000000000001</c:v>
                </c:pt>
                <c:pt idx="154">
                  <c:v>92.536000000000001</c:v>
                </c:pt>
                <c:pt idx="155">
                  <c:v>92.536000000000001</c:v>
                </c:pt>
                <c:pt idx="156">
                  <c:v>92.536000000000001</c:v>
                </c:pt>
                <c:pt idx="157">
                  <c:v>92.536000000000001</c:v>
                </c:pt>
                <c:pt idx="158">
                  <c:v>92.186999999999998</c:v>
                </c:pt>
                <c:pt idx="159">
                  <c:v>92.186999999999998</c:v>
                </c:pt>
                <c:pt idx="160">
                  <c:v>92.186999999999998</c:v>
                </c:pt>
                <c:pt idx="161">
                  <c:v>92.186999999999998</c:v>
                </c:pt>
                <c:pt idx="162">
                  <c:v>92.186999999999998</c:v>
                </c:pt>
                <c:pt idx="163">
                  <c:v>92.186999999999998</c:v>
                </c:pt>
                <c:pt idx="164">
                  <c:v>92.186999999999998</c:v>
                </c:pt>
                <c:pt idx="165">
                  <c:v>92.186999999999998</c:v>
                </c:pt>
                <c:pt idx="166">
                  <c:v>92.186999999999998</c:v>
                </c:pt>
                <c:pt idx="167">
                  <c:v>92.186999999999998</c:v>
                </c:pt>
                <c:pt idx="168">
                  <c:v>92.186999999999998</c:v>
                </c:pt>
                <c:pt idx="169">
                  <c:v>92.186999999999998</c:v>
                </c:pt>
                <c:pt idx="170">
                  <c:v>91.837000000000003</c:v>
                </c:pt>
                <c:pt idx="171">
                  <c:v>91.837000000000003</c:v>
                </c:pt>
                <c:pt idx="172">
                  <c:v>91.837000000000003</c:v>
                </c:pt>
                <c:pt idx="173">
                  <c:v>91.837000000000003</c:v>
                </c:pt>
                <c:pt idx="174">
                  <c:v>91.837000000000003</c:v>
                </c:pt>
                <c:pt idx="175">
                  <c:v>91.837000000000003</c:v>
                </c:pt>
                <c:pt idx="176">
                  <c:v>91.837000000000003</c:v>
                </c:pt>
                <c:pt idx="177">
                  <c:v>91.837000000000003</c:v>
                </c:pt>
                <c:pt idx="178">
                  <c:v>91.837000000000003</c:v>
                </c:pt>
                <c:pt idx="179">
                  <c:v>91.837000000000003</c:v>
                </c:pt>
                <c:pt idx="180">
                  <c:v>91.659000000000006</c:v>
                </c:pt>
                <c:pt idx="181">
                  <c:v>91.659000000000006</c:v>
                </c:pt>
                <c:pt idx="182">
                  <c:v>91.480999999999995</c:v>
                </c:pt>
                <c:pt idx="183">
                  <c:v>91.480999999999995</c:v>
                </c:pt>
                <c:pt idx="184">
                  <c:v>91.480999999999995</c:v>
                </c:pt>
                <c:pt idx="185">
                  <c:v>91.480999999999995</c:v>
                </c:pt>
                <c:pt idx="186">
                  <c:v>91.480999999999995</c:v>
                </c:pt>
                <c:pt idx="187">
                  <c:v>91.480999999999995</c:v>
                </c:pt>
                <c:pt idx="188">
                  <c:v>91.480999999999995</c:v>
                </c:pt>
                <c:pt idx="189">
                  <c:v>91.293999999999997</c:v>
                </c:pt>
                <c:pt idx="190">
                  <c:v>91.293999999999997</c:v>
                </c:pt>
                <c:pt idx="191">
                  <c:v>91.293999999999997</c:v>
                </c:pt>
                <c:pt idx="192">
                  <c:v>91.293999999999997</c:v>
                </c:pt>
                <c:pt idx="193">
                  <c:v>91.293999999999997</c:v>
                </c:pt>
                <c:pt idx="194">
                  <c:v>91.293999999999997</c:v>
                </c:pt>
                <c:pt idx="195">
                  <c:v>91.293999999999997</c:v>
                </c:pt>
                <c:pt idx="196">
                  <c:v>91.293999999999997</c:v>
                </c:pt>
                <c:pt idx="197">
                  <c:v>91.08</c:v>
                </c:pt>
                <c:pt idx="198">
                  <c:v>91.08</c:v>
                </c:pt>
                <c:pt idx="199">
                  <c:v>91.08</c:v>
                </c:pt>
                <c:pt idx="200">
                  <c:v>91.08</c:v>
                </c:pt>
                <c:pt idx="201">
                  <c:v>91.08</c:v>
                </c:pt>
                <c:pt idx="202">
                  <c:v>91.08</c:v>
                </c:pt>
                <c:pt idx="203">
                  <c:v>90.863</c:v>
                </c:pt>
                <c:pt idx="204">
                  <c:v>90.427999999999997</c:v>
                </c:pt>
                <c:pt idx="205">
                  <c:v>90.427999999999997</c:v>
                </c:pt>
                <c:pt idx="206">
                  <c:v>90.427999999999997</c:v>
                </c:pt>
                <c:pt idx="207">
                  <c:v>90.427999999999997</c:v>
                </c:pt>
                <c:pt idx="208">
                  <c:v>90.21</c:v>
                </c:pt>
                <c:pt idx="209">
                  <c:v>90.21</c:v>
                </c:pt>
                <c:pt idx="210">
                  <c:v>89.991</c:v>
                </c:pt>
                <c:pt idx="211">
                  <c:v>89.991</c:v>
                </c:pt>
                <c:pt idx="212">
                  <c:v>89.991</c:v>
                </c:pt>
                <c:pt idx="213">
                  <c:v>89.771000000000001</c:v>
                </c:pt>
                <c:pt idx="214">
                  <c:v>89.771000000000001</c:v>
                </c:pt>
                <c:pt idx="215">
                  <c:v>89.771000000000001</c:v>
                </c:pt>
                <c:pt idx="216">
                  <c:v>89.771000000000001</c:v>
                </c:pt>
                <c:pt idx="217">
                  <c:v>89.771000000000001</c:v>
                </c:pt>
                <c:pt idx="218">
                  <c:v>89.551000000000002</c:v>
                </c:pt>
                <c:pt idx="219">
                  <c:v>89.331000000000003</c:v>
                </c:pt>
                <c:pt idx="220">
                  <c:v>89.331000000000003</c:v>
                </c:pt>
                <c:pt idx="221">
                  <c:v>89.331000000000003</c:v>
                </c:pt>
                <c:pt idx="222">
                  <c:v>89.331000000000003</c:v>
                </c:pt>
                <c:pt idx="223">
                  <c:v>89.331000000000003</c:v>
                </c:pt>
                <c:pt idx="224">
                  <c:v>89.331000000000003</c:v>
                </c:pt>
                <c:pt idx="225">
                  <c:v>89.331000000000003</c:v>
                </c:pt>
                <c:pt idx="226">
                  <c:v>89.331000000000003</c:v>
                </c:pt>
                <c:pt idx="227">
                  <c:v>89.331000000000003</c:v>
                </c:pt>
                <c:pt idx="228">
                  <c:v>89.106999999999999</c:v>
                </c:pt>
                <c:pt idx="229">
                  <c:v>89.106999999999999</c:v>
                </c:pt>
                <c:pt idx="230">
                  <c:v>89.106999999999999</c:v>
                </c:pt>
                <c:pt idx="231">
                  <c:v>89.106999999999999</c:v>
                </c:pt>
                <c:pt idx="232">
                  <c:v>89.106999999999999</c:v>
                </c:pt>
                <c:pt idx="233">
                  <c:v>88.876999999999995</c:v>
                </c:pt>
                <c:pt idx="234">
                  <c:v>88.876999999999995</c:v>
                </c:pt>
                <c:pt idx="235">
                  <c:v>88.876999999999995</c:v>
                </c:pt>
                <c:pt idx="236">
                  <c:v>88.638999999999996</c:v>
                </c:pt>
                <c:pt idx="237">
                  <c:v>88.4</c:v>
                </c:pt>
                <c:pt idx="238">
                  <c:v>88.4</c:v>
                </c:pt>
                <c:pt idx="239">
                  <c:v>88.4</c:v>
                </c:pt>
                <c:pt idx="240">
                  <c:v>88.4</c:v>
                </c:pt>
                <c:pt idx="241">
                  <c:v>88.4</c:v>
                </c:pt>
                <c:pt idx="242">
                  <c:v>88.4</c:v>
                </c:pt>
                <c:pt idx="243">
                  <c:v>88.4</c:v>
                </c:pt>
                <c:pt idx="244">
                  <c:v>88.4</c:v>
                </c:pt>
                <c:pt idx="245">
                  <c:v>88.4</c:v>
                </c:pt>
                <c:pt idx="246">
                  <c:v>88.4</c:v>
                </c:pt>
                <c:pt idx="247">
                  <c:v>88.4</c:v>
                </c:pt>
                <c:pt idx="248">
                  <c:v>88.111000000000004</c:v>
                </c:pt>
                <c:pt idx="249">
                  <c:v>88.111000000000004</c:v>
                </c:pt>
                <c:pt idx="250">
                  <c:v>88.111000000000004</c:v>
                </c:pt>
                <c:pt idx="251">
                  <c:v>88.111000000000004</c:v>
                </c:pt>
                <c:pt idx="252">
                  <c:v>88.111000000000004</c:v>
                </c:pt>
                <c:pt idx="253">
                  <c:v>88.111000000000004</c:v>
                </c:pt>
                <c:pt idx="254">
                  <c:v>88.111000000000004</c:v>
                </c:pt>
                <c:pt idx="255">
                  <c:v>88.111000000000004</c:v>
                </c:pt>
                <c:pt idx="256">
                  <c:v>88.111000000000004</c:v>
                </c:pt>
                <c:pt idx="257">
                  <c:v>87.82</c:v>
                </c:pt>
                <c:pt idx="258">
                  <c:v>87.82</c:v>
                </c:pt>
                <c:pt idx="259">
                  <c:v>87.528000000000006</c:v>
                </c:pt>
                <c:pt idx="260">
                  <c:v>87.236999999999995</c:v>
                </c:pt>
                <c:pt idx="261">
                  <c:v>87.236999999999995</c:v>
                </c:pt>
                <c:pt idx="262">
                  <c:v>87.236999999999995</c:v>
                </c:pt>
                <c:pt idx="263">
                  <c:v>87.236999999999995</c:v>
                </c:pt>
                <c:pt idx="264">
                  <c:v>87.236999999999995</c:v>
                </c:pt>
                <c:pt idx="265">
                  <c:v>87.236999999999995</c:v>
                </c:pt>
                <c:pt idx="266">
                  <c:v>86.941999999999993</c:v>
                </c:pt>
                <c:pt idx="267">
                  <c:v>86.646000000000001</c:v>
                </c:pt>
                <c:pt idx="268">
                  <c:v>86.646000000000001</c:v>
                </c:pt>
                <c:pt idx="269">
                  <c:v>86.646000000000001</c:v>
                </c:pt>
                <c:pt idx="270">
                  <c:v>86.349000000000004</c:v>
                </c:pt>
                <c:pt idx="271">
                  <c:v>86.349000000000004</c:v>
                </c:pt>
                <c:pt idx="272">
                  <c:v>86.349000000000004</c:v>
                </c:pt>
                <c:pt idx="273">
                  <c:v>86.349000000000004</c:v>
                </c:pt>
                <c:pt idx="274">
                  <c:v>86.052000000000007</c:v>
                </c:pt>
                <c:pt idx="275">
                  <c:v>86.052000000000007</c:v>
                </c:pt>
                <c:pt idx="276">
                  <c:v>86.052000000000007</c:v>
                </c:pt>
                <c:pt idx="277">
                  <c:v>86.052000000000007</c:v>
                </c:pt>
                <c:pt idx="278">
                  <c:v>85.748000000000005</c:v>
                </c:pt>
                <c:pt idx="279">
                  <c:v>85.748000000000005</c:v>
                </c:pt>
                <c:pt idx="280">
                  <c:v>85.748000000000005</c:v>
                </c:pt>
                <c:pt idx="281">
                  <c:v>85.748000000000005</c:v>
                </c:pt>
                <c:pt idx="282">
                  <c:v>85.748000000000005</c:v>
                </c:pt>
                <c:pt idx="283">
                  <c:v>85.748000000000005</c:v>
                </c:pt>
                <c:pt idx="284">
                  <c:v>85.748000000000005</c:v>
                </c:pt>
                <c:pt idx="285">
                  <c:v>85.748000000000005</c:v>
                </c:pt>
                <c:pt idx="286">
                  <c:v>85.748000000000005</c:v>
                </c:pt>
                <c:pt idx="287">
                  <c:v>85.748000000000005</c:v>
                </c:pt>
                <c:pt idx="288">
                  <c:v>85.748000000000005</c:v>
                </c:pt>
                <c:pt idx="289">
                  <c:v>85.748000000000005</c:v>
                </c:pt>
                <c:pt idx="290">
                  <c:v>85.748000000000005</c:v>
                </c:pt>
                <c:pt idx="291">
                  <c:v>85.748000000000005</c:v>
                </c:pt>
                <c:pt idx="292">
                  <c:v>85.748000000000005</c:v>
                </c:pt>
                <c:pt idx="293">
                  <c:v>85.748000000000005</c:v>
                </c:pt>
                <c:pt idx="294">
                  <c:v>85.748000000000005</c:v>
                </c:pt>
                <c:pt idx="295">
                  <c:v>85.748000000000005</c:v>
                </c:pt>
                <c:pt idx="296">
                  <c:v>85.748000000000005</c:v>
                </c:pt>
                <c:pt idx="297">
                  <c:v>85.748000000000005</c:v>
                </c:pt>
                <c:pt idx="298">
                  <c:v>85.748000000000005</c:v>
                </c:pt>
                <c:pt idx="299">
                  <c:v>85.748000000000005</c:v>
                </c:pt>
                <c:pt idx="300">
                  <c:v>85.748000000000005</c:v>
                </c:pt>
                <c:pt idx="301">
                  <c:v>85.748000000000005</c:v>
                </c:pt>
                <c:pt idx="302">
                  <c:v>85.748000000000005</c:v>
                </c:pt>
                <c:pt idx="303">
                  <c:v>85.748000000000005</c:v>
                </c:pt>
                <c:pt idx="304">
                  <c:v>85.748000000000005</c:v>
                </c:pt>
                <c:pt idx="305">
                  <c:v>85.748000000000005</c:v>
                </c:pt>
                <c:pt idx="306">
                  <c:v>85.748000000000005</c:v>
                </c:pt>
                <c:pt idx="307">
                  <c:v>85.748000000000005</c:v>
                </c:pt>
                <c:pt idx="308">
                  <c:v>85.748000000000005</c:v>
                </c:pt>
                <c:pt idx="309">
                  <c:v>85.748000000000005</c:v>
                </c:pt>
                <c:pt idx="310">
                  <c:v>85.350999999999999</c:v>
                </c:pt>
                <c:pt idx="311">
                  <c:v>85.350999999999999</c:v>
                </c:pt>
                <c:pt idx="312">
                  <c:v>85.350999999999999</c:v>
                </c:pt>
                <c:pt idx="313">
                  <c:v>85.350999999999999</c:v>
                </c:pt>
                <c:pt idx="314">
                  <c:v>85.350999999999999</c:v>
                </c:pt>
                <c:pt idx="315">
                  <c:v>85.350999999999999</c:v>
                </c:pt>
                <c:pt idx="316">
                  <c:v>85.350999999999999</c:v>
                </c:pt>
                <c:pt idx="317">
                  <c:v>85.350999999999999</c:v>
                </c:pt>
                <c:pt idx="318">
                  <c:v>85.350999999999999</c:v>
                </c:pt>
                <c:pt idx="319">
                  <c:v>85.350999999999999</c:v>
                </c:pt>
                <c:pt idx="320">
                  <c:v>85.350999999999999</c:v>
                </c:pt>
                <c:pt idx="321">
                  <c:v>85.350999999999999</c:v>
                </c:pt>
                <c:pt idx="322">
                  <c:v>85.350999999999999</c:v>
                </c:pt>
                <c:pt idx="323">
                  <c:v>84.947999999999993</c:v>
                </c:pt>
                <c:pt idx="324">
                  <c:v>84.947999999999993</c:v>
                </c:pt>
                <c:pt idx="325">
                  <c:v>84.947999999999993</c:v>
                </c:pt>
                <c:pt idx="326">
                  <c:v>84.947999999999993</c:v>
                </c:pt>
                <c:pt idx="327">
                  <c:v>84.947999999999993</c:v>
                </c:pt>
                <c:pt idx="328">
                  <c:v>84.947999999999993</c:v>
                </c:pt>
                <c:pt idx="329">
                  <c:v>84.947999999999993</c:v>
                </c:pt>
                <c:pt idx="330">
                  <c:v>84.947999999999993</c:v>
                </c:pt>
                <c:pt idx="331">
                  <c:v>84.947999999999993</c:v>
                </c:pt>
                <c:pt idx="332">
                  <c:v>84.947999999999993</c:v>
                </c:pt>
                <c:pt idx="333">
                  <c:v>84.947999999999993</c:v>
                </c:pt>
                <c:pt idx="334">
                  <c:v>84.947999999999993</c:v>
                </c:pt>
                <c:pt idx="335">
                  <c:v>84.947999999999993</c:v>
                </c:pt>
                <c:pt idx="336">
                  <c:v>84.947999999999993</c:v>
                </c:pt>
                <c:pt idx="337">
                  <c:v>84.947999999999993</c:v>
                </c:pt>
                <c:pt idx="338">
                  <c:v>84.947999999999993</c:v>
                </c:pt>
                <c:pt idx="339">
                  <c:v>84.43</c:v>
                </c:pt>
                <c:pt idx="340">
                  <c:v>84.43</c:v>
                </c:pt>
                <c:pt idx="341">
                  <c:v>84.43</c:v>
                </c:pt>
                <c:pt idx="342">
                  <c:v>83.870999999999995</c:v>
                </c:pt>
                <c:pt idx="343">
                  <c:v>83.870999999999995</c:v>
                </c:pt>
                <c:pt idx="344">
                  <c:v>83.870999999999995</c:v>
                </c:pt>
                <c:pt idx="345">
                  <c:v>83.870999999999995</c:v>
                </c:pt>
                <c:pt idx="346">
                  <c:v>83.870999999999995</c:v>
                </c:pt>
                <c:pt idx="347">
                  <c:v>83.870999999999995</c:v>
                </c:pt>
                <c:pt idx="348">
                  <c:v>83.870999999999995</c:v>
                </c:pt>
                <c:pt idx="349">
                  <c:v>83.870999999999995</c:v>
                </c:pt>
                <c:pt idx="350">
                  <c:v>83.870999999999995</c:v>
                </c:pt>
                <c:pt idx="351">
                  <c:v>83.870999999999995</c:v>
                </c:pt>
                <c:pt idx="352">
                  <c:v>83.870999999999995</c:v>
                </c:pt>
                <c:pt idx="353">
                  <c:v>83.3</c:v>
                </c:pt>
                <c:pt idx="354">
                  <c:v>83.3</c:v>
                </c:pt>
                <c:pt idx="355">
                  <c:v>83.3</c:v>
                </c:pt>
                <c:pt idx="356">
                  <c:v>82.73</c:v>
                </c:pt>
                <c:pt idx="357">
                  <c:v>82.73</c:v>
                </c:pt>
                <c:pt idx="358">
                  <c:v>82.73</c:v>
                </c:pt>
                <c:pt idx="359">
                  <c:v>82.73</c:v>
                </c:pt>
                <c:pt idx="360">
                  <c:v>82.73</c:v>
                </c:pt>
                <c:pt idx="361">
                  <c:v>82.73</c:v>
                </c:pt>
                <c:pt idx="362">
                  <c:v>82.73</c:v>
                </c:pt>
                <c:pt idx="363">
                  <c:v>82.73</c:v>
                </c:pt>
                <c:pt idx="364">
                  <c:v>82.73</c:v>
                </c:pt>
                <c:pt idx="365">
                  <c:v>82.73</c:v>
                </c:pt>
                <c:pt idx="366">
                  <c:v>82.73</c:v>
                </c:pt>
                <c:pt idx="367">
                  <c:v>82.73</c:v>
                </c:pt>
                <c:pt idx="368">
                  <c:v>82.73</c:v>
                </c:pt>
                <c:pt idx="369">
                  <c:v>82.73</c:v>
                </c:pt>
                <c:pt idx="370">
                  <c:v>82.73</c:v>
                </c:pt>
                <c:pt idx="371">
                  <c:v>82.73</c:v>
                </c:pt>
                <c:pt idx="372">
                  <c:v>82.73</c:v>
                </c:pt>
                <c:pt idx="373">
                  <c:v>82.73</c:v>
                </c:pt>
                <c:pt idx="374">
                  <c:v>82.73</c:v>
                </c:pt>
                <c:pt idx="375">
                  <c:v>82.73</c:v>
                </c:pt>
                <c:pt idx="376">
                  <c:v>82.73</c:v>
                </c:pt>
                <c:pt idx="377">
                  <c:v>82.73</c:v>
                </c:pt>
                <c:pt idx="378">
                  <c:v>82.73</c:v>
                </c:pt>
                <c:pt idx="379">
                  <c:v>82.73</c:v>
                </c:pt>
                <c:pt idx="380">
                  <c:v>82.73</c:v>
                </c:pt>
                <c:pt idx="381">
                  <c:v>82.73</c:v>
                </c:pt>
                <c:pt idx="382">
                  <c:v>82.73</c:v>
                </c:pt>
                <c:pt idx="383">
                  <c:v>82.73</c:v>
                </c:pt>
                <c:pt idx="384">
                  <c:v>82.73</c:v>
                </c:pt>
                <c:pt idx="385">
                  <c:v>82.73</c:v>
                </c:pt>
                <c:pt idx="386">
                  <c:v>82.73</c:v>
                </c:pt>
                <c:pt idx="387">
                  <c:v>82.73</c:v>
                </c:pt>
                <c:pt idx="388">
                  <c:v>82.73</c:v>
                </c:pt>
                <c:pt idx="389">
                  <c:v>82.73</c:v>
                </c:pt>
                <c:pt idx="390">
                  <c:v>82.73</c:v>
                </c:pt>
                <c:pt idx="391">
                  <c:v>82.73</c:v>
                </c:pt>
                <c:pt idx="392">
                  <c:v>82.73</c:v>
                </c:pt>
                <c:pt idx="393">
                  <c:v>82.73</c:v>
                </c:pt>
                <c:pt idx="394">
                  <c:v>82.73</c:v>
                </c:pt>
                <c:pt idx="395">
                  <c:v>82.73</c:v>
                </c:pt>
                <c:pt idx="396">
                  <c:v>82.73</c:v>
                </c:pt>
                <c:pt idx="397">
                  <c:v>82.73</c:v>
                </c:pt>
                <c:pt idx="398">
                  <c:v>82.73</c:v>
                </c:pt>
                <c:pt idx="399">
                  <c:v>82.73</c:v>
                </c:pt>
                <c:pt idx="400">
                  <c:v>82.73</c:v>
                </c:pt>
                <c:pt idx="401">
                  <c:v>82.73</c:v>
                </c:pt>
                <c:pt idx="402">
                  <c:v>82.73</c:v>
                </c:pt>
                <c:pt idx="403">
                  <c:v>82.73</c:v>
                </c:pt>
                <c:pt idx="404">
                  <c:v>82.73</c:v>
                </c:pt>
                <c:pt idx="405">
                  <c:v>82.73</c:v>
                </c:pt>
                <c:pt idx="406">
                  <c:v>82.73</c:v>
                </c:pt>
                <c:pt idx="407">
                  <c:v>82.73</c:v>
                </c:pt>
                <c:pt idx="408">
                  <c:v>82.73</c:v>
                </c:pt>
                <c:pt idx="409">
                  <c:v>82.73</c:v>
                </c:pt>
                <c:pt idx="410">
                  <c:v>82.73</c:v>
                </c:pt>
                <c:pt idx="411">
                  <c:v>82.73</c:v>
                </c:pt>
                <c:pt idx="412">
                  <c:v>82.73</c:v>
                </c:pt>
                <c:pt idx="413">
                  <c:v>82.73</c:v>
                </c:pt>
                <c:pt idx="414">
                  <c:v>82.73</c:v>
                </c:pt>
                <c:pt idx="415">
                  <c:v>82.73</c:v>
                </c:pt>
                <c:pt idx="416">
                  <c:v>82.73</c:v>
                </c:pt>
                <c:pt idx="417">
                  <c:v>82.73</c:v>
                </c:pt>
                <c:pt idx="418">
                  <c:v>82.73</c:v>
                </c:pt>
                <c:pt idx="419">
                  <c:v>82.73</c:v>
                </c:pt>
                <c:pt idx="420">
                  <c:v>82.73</c:v>
                </c:pt>
                <c:pt idx="421">
                  <c:v>82.73</c:v>
                </c:pt>
                <c:pt idx="422">
                  <c:v>82.73</c:v>
                </c:pt>
                <c:pt idx="423">
                  <c:v>82.73</c:v>
                </c:pt>
                <c:pt idx="424">
                  <c:v>82.73</c:v>
                </c:pt>
                <c:pt idx="425">
                  <c:v>82.73</c:v>
                </c:pt>
                <c:pt idx="426">
                  <c:v>82.73</c:v>
                </c:pt>
                <c:pt idx="427">
                  <c:v>82.73</c:v>
                </c:pt>
                <c:pt idx="428">
                  <c:v>82.73</c:v>
                </c:pt>
                <c:pt idx="429">
                  <c:v>82.73</c:v>
                </c:pt>
                <c:pt idx="430">
                  <c:v>82.73</c:v>
                </c:pt>
                <c:pt idx="431">
                  <c:v>82.73</c:v>
                </c:pt>
                <c:pt idx="432">
                  <c:v>82.73</c:v>
                </c:pt>
                <c:pt idx="433">
                  <c:v>82.73</c:v>
                </c:pt>
              </c:numCache>
            </c:numRef>
          </c:yVal>
          <c:smooth val="0"/>
        </c:ser>
        <c:ser>
          <c:idx val="2"/>
          <c:order val="2"/>
          <c:tx>
            <c:strRef>
              <c:f>Sheet1!$D$1</c:f>
              <c:strCache>
                <c:ptCount val="1"/>
                <c:pt idx="0">
                  <c:v>IL-2R antagonist/No rejection (N=428)</c:v>
                </c:pt>
              </c:strCache>
            </c:strRef>
          </c:tx>
          <c:spPr>
            <a:ln w="41275">
              <a:solidFill>
                <a:srgbClr val="FFFF00"/>
              </a:solidFill>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Sheet1!$D$2:$D$435</c:f>
              <c:numCache>
                <c:formatCode>General</c:formatCode>
                <c:ptCount val="434"/>
                <c:pt idx="0">
                  <c:v>100</c:v>
                </c:pt>
                <c:pt idx="1">
                  <c:v>100</c:v>
                </c:pt>
                <c:pt idx="2">
                  <c:v>99.766000000000005</c:v>
                </c:pt>
                <c:pt idx="3">
                  <c:v>99.766000000000005</c:v>
                </c:pt>
                <c:pt idx="4">
                  <c:v>99.766000000000005</c:v>
                </c:pt>
                <c:pt idx="5">
                  <c:v>99.766000000000005</c:v>
                </c:pt>
                <c:pt idx="6">
                  <c:v>99.766000000000005</c:v>
                </c:pt>
                <c:pt idx="7">
                  <c:v>99.766000000000005</c:v>
                </c:pt>
                <c:pt idx="8">
                  <c:v>99.766000000000005</c:v>
                </c:pt>
                <c:pt idx="9">
                  <c:v>99.766000000000005</c:v>
                </c:pt>
                <c:pt idx="10">
                  <c:v>99.766000000000005</c:v>
                </c:pt>
                <c:pt idx="11">
                  <c:v>99.766000000000005</c:v>
                </c:pt>
                <c:pt idx="12">
                  <c:v>99.533000000000001</c:v>
                </c:pt>
                <c:pt idx="13">
                  <c:v>99.533000000000001</c:v>
                </c:pt>
                <c:pt idx="14">
                  <c:v>99.533000000000001</c:v>
                </c:pt>
                <c:pt idx="15">
                  <c:v>99.533000000000001</c:v>
                </c:pt>
                <c:pt idx="16">
                  <c:v>99.299000000000007</c:v>
                </c:pt>
                <c:pt idx="17">
                  <c:v>99.064999999999998</c:v>
                </c:pt>
                <c:pt idx="18">
                  <c:v>99.064999999999998</c:v>
                </c:pt>
                <c:pt idx="19">
                  <c:v>99.064999999999998</c:v>
                </c:pt>
                <c:pt idx="20">
                  <c:v>98.597999999999999</c:v>
                </c:pt>
                <c:pt idx="21">
                  <c:v>98.597999999999999</c:v>
                </c:pt>
                <c:pt idx="22">
                  <c:v>98.597999999999999</c:v>
                </c:pt>
                <c:pt idx="23">
                  <c:v>98.364000000000004</c:v>
                </c:pt>
                <c:pt idx="24">
                  <c:v>98.131</c:v>
                </c:pt>
                <c:pt idx="25">
                  <c:v>98.131</c:v>
                </c:pt>
                <c:pt idx="26">
                  <c:v>98.131</c:v>
                </c:pt>
                <c:pt idx="27">
                  <c:v>97.897000000000006</c:v>
                </c:pt>
                <c:pt idx="28">
                  <c:v>97.897000000000006</c:v>
                </c:pt>
                <c:pt idx="29">
                  <c:v>97.897000000000006</c:v>
                </c:pt>
                <c:pt idx="30">
                  <c:v>97.897000000000006</c:v>
                </c:pt>
                <c:pt idx="31">
                  <c:v>97.897000000000006</c:v>
                </c:pt>
                <c:pt idx="32">
                  <c:v>97.897000000000006</c:v>
                </c:pt>
                <c:pt idx="33">
                  <c:v>97.897000000000006</c:v>
                </c:pt>
                <c:pt idx="34">
                  <c:v>97.43</c:v>
                </c:pt>
                <c:pt idx="35">
                  <c:v>97.43</c:v>
                </c:pt>
                <c:pt idx="36">
                  <c:v>97.43</c:v>
                </c:pt>
                <c:pt idx="37">
                  <c:v>97.43</c:v>
                </c:pt>
                <c:pt idx="38">
                  <c:v>97.43</c:v>
                </c:pt>
                <c:pt idx="39">
                  <c:v>97.43</c:v>
                </c:pt>
                <c:pt idx="40">
                  <c:v>97.43</c:v>
                </c:pt>
                <c:pt idx="41">
                  <c:v>97.43</c:v>
                </c:pt>
                <c:pt idx="42">
                  <c:v>97.194999999999993</c:v>
                </c:pt>
                <c:pt idx="43">
                  <c:v>97.194999999999993</c:v>
                </c:pt>
                <c:pt idx="44">
                  <c:v>96.959000000000003</c:v>
                </c:pt>
                <c:pt idx="45">
                  <c:v>96.959000000000003</c:v>
                </c:pt>
                <c:pt idx="46">
                  <c:v>96.959000000000003</c:v>
                </c:pt>
                <c:pt idx="47">
                  <c:v>96.959000000000003</c:v>
                </c:pt>
                <c:pt idx="48">
                  <c:v>96.959000000000003</c:v>
                </c:pt>
                <c:pt idx="49">
                  <c:v>96.718999999999994</c:v>
                </c:pt>
                <c:pt idx="50">
                  <c:v>96.718999999999994</c:v>
                </c:pt>
                <c:pt idx="51">
                  <c:v>96.718999999999994</c:v>
                </c:pt>
                <c:pt idx="52">
                  <c:v>96.718999999999994</c:v>
                </c:pt>
                <c:pt idx="53">
                  <c:v>96.718999999999994</c:v>
                </c:pt>
                <c:pt idx="54">
                  <c:v>96.718999999999994</c:v>
                </c:pt>
                <c:pt idx="55">
                  <c:v>96.718999999999994</c:v>
                </c:pt>
                <c:pt idx="56">
                  <c:v>96.465999999999994</c:v>
                </c:pt>
                <c:pt idx="57">
                  <c:v>96.465999999999994</c:v>
                </c:pt>
                <c:pt idx="58">
                  <c:v>96.212999999999994</c:v>
                </c:pt>
                <c:pt idx="59">
                  <c:v>96.212999999999994</c:v>
                </c:pt>
                <c:pt idx="60">
                  <c:v>95.706000000000003</c:v>
                </c:pt>
                <c:pt idx="61">
                  <c:v>95.706000000000003</c:v>
                </c:pt>
                <c:pt idx="62">
                  <c:v>95.706000000000003</c:v>
                </c:pt>
                <c:pt idx="63">
                  <c:v>95.706000000000003</c:v>
                </c:pt>
                <c:pt idx="64">
                  <c:v>95.706000000000003</c:v>
                </c:pt>
                <c:pt idx="65">
                  <c:v>95.453000000000003</c:v>
                </c:pt>
                <c:pt idx="66">
                  <c:v>95.453000000000003</c:v>
                </c:pt>
                <c:pt idx="67">
                  <c:v>95.2</c:v>
                </c:pt>
                <c:pt idx="68">
                  <c:v>95.2</c:v>
                </c:pt>
                <c:pt idx="69">
                  <c:v>95.2</c:v>
                </c:pt>
                <c:pt idx="70">
                  <c:v>95.2</c:v>
                </c:pt>
                <c:pt idx="71">
                  <c:v>94.947000000000003</c:v>
                </c:pt>
                <c:pt idx="72">
                  <c:v>94.947000000000003</c:v>
                </c:pt>
                <c:pt idx="73">
                  <c:v>94.947000000000003</c:v>
                </c:pt>
                <c:pt idx="74">
                  <c:v>94.947000000000003</c:v>
                </c:pt>
                <c:pt idx="75">
                  <c:v>94.947000000000003</c:v>
                </c:pt>
                <c:pt idx="76">
                  <c:v>94.947000000000003</c:v>
                </c:pt>
                <c:pt idx="77">
                  <c:v>94.947000000000003</c:v>
                </c:pt>
                <c:pt idx="78">
                  <c:v>94.947000000000003</c:v>
                </c:pt>
                <c:pt idx="79">
                  <c:v>94.947000000000003</c:v>
                </c:pt>
                <c:pt idx="80">
                  <c:v>94.947000000000003</c:v>
                </c:pt>
                <c:pt idx="81">
                  <c:v>94.947000000000003</c:v>
                </c:pt>
                <c:pt idx="82">
                  <c:v>94.947000000000003</c:v>
                </c:pt>
                <c:pt idx="83">
                  <c:v>94.438000000000002</c:v>
                </c:pt>
                <c:pt idx="84">
                  <c:v>94.438000000000002</c:v>
                </c:pt>
                <c:pt idx="85">
                  <c:v>94.438000000000002</c:v>
                </c:pt>
                <c:pt idx="86">
                  <c:v>94.438000000000002</c:v>
                </c:pt>
                <c:pt idx="87">
                  <c:v>94.438000000000002</c:v>
                </c:pt>
                <c:pt idx="88">
                  <c:v>94.438000000000002</c:v>
                </c:pt>
                <c:pt idx="89">
                  <c:v>93.921000000000006</c:v>
                </c:pt>
                <c:pt idx="90">
                  <c:v>93.662000000000006</c:v>
                </c:pt>
                <c:pt idx="91">
                  <c:v>93.662000000000006</c:v>
                </c:pt>
                <c:pt idx="92">
                  <c:v>93.662000000000006</c:v>
                </c:pt>
                <c:pt idx="93">
                  <c:v>93.662000000000006</c:v>
                </c:pt>
                <c:pt idx="94">
                  <c:v>93.662000000000006</c:v>
                </c:pt>
                <c:pt idx="95">
                  <c:v>93.662000000000006</c:v>
                </c:pt>
                <c:pt idx="96">
                  <c:v>93.387</c:v>
                </c:pt>
                <c:pt idx="97">
                  <c:v>93.387</c:v>
                </c:pt>
                <c:pt idx="98">
                  <c:v>93.387</c:v>
                </c:pt>
                <c:pt idx="99">
                  <c:v>93.387</c:v>
                </c:pt>
                <c:pt idx="100">
                  <c:v>93.387</c:v>
                </c:pt>
                <c:pt idx="101">
                  <c:v>93.387</c:v>
                </c:pt>
                <c:pt idx="102">
                  <c:v>93.387</c:v>
                </c:pt>
                <c:pt idx="103">
                  <c:v>93.387</c:v>
                </c:pt>
                <c:pt idx="104">
                  <c:v>93.387</c:v>
                </c:pt>
                <c:pt idx="105">
                  <c:v>93.387</c:v>
                </c:pt>
                <c:pt idx="106">
                  <c:v>93.081999999999994</c:v>
                </c:pt>
                <c:pt idx="107">
                  <c:v>93.081999999999994</c:v>
                </c:pt>
                <c:pt idx="108">
                  <c:v>93.081999999999994</c:v>
                </c:pt>
                <c:pt idx="109">
                  <c:v>93.081999999999994</c:v>
                </c:pt>
                <c:pt idx="110">
                  <c:v>93.081999999999994</c:v>
                </c:pt>
                <c:pt idx="111">
                  <c:v>93.081999999999994</c:v>
                </c:pt>
                <c:pt idx="112">
                  <c:v>93.081999999999994</c:v>
                </c:pt>
                <c:pt idx="113">
                  <c:v>92.775999999999996</c:v>
                </c:pt>
                <c:pt idx="114">
                  <c:v>92.775999999999996</c:v>
                </c:pt>
                <c:pt idx="115">
                  <c:v>92.775999999999996</c:v>
                </c:pt>
                <c:pt idx="116">
                  <c:v>92.775999999999996</c:v>
                </c:pt>
                <c:pt idx="117">
                  <c:v>92.775999999999996</c:v>
                </c:pt>
                <c:pt idx="118">
                  <c:v>92.775999999999996</c:v>
                </c:pt>
                <c:pt idx="119">
                  <c:v>92.775999999999996</c:v>
                </c:pt>
                <c:pt idx="120">
                  <c:v>92.775999999999996</c:v>
                </c:pt>
                <c:pt idx="121">
                  <c:v>92.775999999999996</c:v>
                </c:pt>
                <c:pt idx="122">
                  <c:v>92.468000000000004</c:v>
                </c:pt>
                <c:pt idx="123">
                  <c:v>92.468000000000004</c:v>
                </c:pt>
                <c:pt idx="124">
                  <c:v>92.468000000000004</c:v>
                </c:pt>
                <c:pt idx="125">
                  <c:v>92.16</c:v>
                </c:pt>
                <c:pt idx="126">
                  <c:v>92.16</c:v>
                </c:pt>
                <c:pt idx="127">
                  <c:v>92.16</c:v>
                </c:pt>
                <c:pt idx="128">
                  <c:v>91.850999999999999</c:v>
                </c:pt>
                <c:pt idx="129">
                  <c:v>91.850999999999999</c:v>
                </c:pt>
                <c:pt idx="130">
                  <c:v>91.850999999999999</c:v>
                </c:pt>
                <c:pt idx="131">
                  <c:v>91.542000000000002</c:v>
                </c:pt>
                <c:pt idx="132">
                  <c:v>91.542000000000002</c:v>
                </c:pt>
                <c:pt idx="133">
                  <c:v>91.542000000000002</c:v>
                </c:pt>
                <c:pt idx="134">
                  <c:v>91.542000000000002</c:v>
                </c:pt>
                <c:pt idx="135">
                  <c:v>91.542000000000002</c:v>
                </c:pt>
                <c:pt idx="136">
                  <c:v>91.542000000000002</c:v>
                </c:pt>
                <c:pt idx="137">
                  <c:v>91.542000000000002</c:v>
                </c:pt>
                <c:pt idx="138">
                  <c:v>91.227999999999994</c:v>
                </c:pt>
                <c:pt idx="139">
                  <c:v>90.914000000000001</c:v>
                </c:pt>
                <c:pt idx="140">
                  <c:v>90.914000000000001</c:v>
                </c:pt>
                <c:pt idx="141">
                  <c:v>90.596999999999994</c:v>
                </c:pt>
                <c:pt idx="142">
                  <c:v>90.596999999999994</c:v>
                </c:pt>
                <c:pt idx="143">
                  <c:v>90.277000000000001</c:v>
                </c:pt>
                <c:pt idx="144">
                  <c:v>90.277000000000001</c:v>
                </c:pt>
                <c:pt idx="145">
                  <c:v>90.277000000000001</c:v>
                </c:pt>
                <c:pt idx="146">
                  <c:v>90.277000000000001</c:v>
                </c:pt>
                <c:pt idx="147">
                  <c:v>90.277000000000001</c:v>
                </c:pt>
                <c:pt idx="148">
                  <c:v>90.277000000000001</c:v>
                </c:pt>
                <c:pt idx="149">
                  <c:v>90.277000000000001</c:v>
                </c:pt>
                <c:pt idx="150">
                  <c:v>90.277000000000001</c:v>
                </c:pt>
                <c:pt idx="151">
                  <c:v>90.277000000000001</c:v>
                </c:pt>
                <c:pt idx="152">
                  <c:v>90.277000000000001</c:v>
                </c:pt>
                <c:pt idx="153">
                  <c:v>90.277000000000001</c:v>
                </c:pt>
                <c:pt idx="154">
                  <c:v>90.277000000000001</c:v>
                </c:pt>
                <c:pt idx="155">
                  <c:v>90.277000000000001</c:v>
                </c:pt>
                <c:pt idx="156">
                  <c:v>90.277000000000001</c:v>
                </c:pt>
                <c:pt idx="157">
                  <c:v>90.277000000000001</c:v>
                </c:pt>
                <c:pt idx="158">
                  <c:v>90.277000000000001</c:v>
                </c:pt>
                <c:pt idx="159">
                  <c:v>90.277000000000001</c:v>
                </c:pt>
                <c:pt idx="160">
                  <c:v>90.277000000000001</c:v>
                </c:pt>
                <c:pt idx="161">
                  <c:v>90.277000000000001</c:v>
                </c:pt>
                <c:pt idx="162">
                  <c:v>90.277000000000001</c:v>
                </c:pt>
                <c:pt idx="163">
                  <c:v>90.277000000000001</c:v>
                </c:pt>
                <c:pt idx="164">
                  <c:v>90.277000000000001</c:v>
                </c:pt>
                <c:pt idx="165">
                  <c:v>89.899000000000001</c:v>
                </c:pt>
                <c:pt idx="166">
                  <c:v>89.521000000000001</c:v>
                </c:pt>
                <c:pt idx="167">
                  <c:v>89.521000000000001</c:v>
                </c:pt>
                <c:pt idx="168">
                  <c:v>89.143000000000001</c:v>
                </c:pt>
                <c:pt idx="169">
                  <c:v>89.143000000000001</c:v>
                </c:pt>
                <c:pt idx="170">
                  <c:v>89.143000000000001</c:v>
                </c:pt>
                <c:pt idx="171">
                  <c:v>89.143000000000001</c:v>
                </c:pt>
                <c:pt idx="172">
                  <c:v>89.143000000000001</c:v>
                </c:pt>
                <c:pt idx="173">
                  <c:v>88.763999999999996</c:v>
                </c:pt>
                <c:pt idx="174">
                  <c:v>88.763999999999996</c:v>
                </c:pt>
                <c:pt idx="175">
                  <c:v>88.763999999999996</c:v>
                </c:pt>
                <c:pt idx="176">
                  <c:v>88.763999999999996</c:v>
                </c:pt>
                <c:pt idx="177">
                  <c:v>88.763999999999996</c:v>
                </c:pt>
                <c:pt idx="178">
                  <c:v>88.763999999999996</c:v>
                </c:pt>
                <c:pt idx="179">
                  <c:v>88.763999999999996</c:v>
                </c:pt>
                <c:pt idx="180">
                  <c:v>88.38</c:v>
                </c:pt>
                <c:pt idx="181">
                  <c:v>88.38</c:v>
                </c:pt>
                <c:pt idx="182">
                  <c:v>87.602999999999994</c:v>
                </c:pt>
                <c:pt idx="183">
                  <c:v>87.602999999999994</c:v>
                </c:pt>
                <c:pt idx="184">
                  <c:v>87.602999999999994</c:v>
                </c:pt>
                <c:pt idx="185">
                  <c:v>87.602999999999994</c:v>
                </c:pt>
                <c:pt idx="186">
                  <c:v>87.602999999999994</c:v>
                </c:pt>
                <c:pt idx="187">
                  <c:v>87.602999999999994</c:v>
                </c:pt>
                <c:pt idx="188">
                  <c:v>87.602999999999994</c:v>
                </c:pt>
                <c:pt idx="189">
                  <c:v>87.602999999999994</c:v>
                </c:pt>
                <c:pt idx="190">
                  <c:v>87.602999999999994</c:v>
                </c:pt>
                <c:pt idx="191">
                  <c:v>87.602999999999994</c:v>
                </c:pt>
                <c:pt idx="192">
                  <c:v>87.602999999999994</c:v>
                </c:pt>
                <c:pt idx="193">
                  <c:v>87.602999999999994</c:v>
                </c:pt>
                <c:pt idx="194">
                  <c:v>87.171000000000006</c:v>
                </c:pt>
                <c:pt idx="195">
                  <c:v>87.171000000000006</c:v>
                </c:pt>
                <c:pt idx="196">
                  <c:v>87.171000000000006</c:v>
                </c:pt>
                <c:pt idx="197">
                  <c:v>87.171000000000006</c:v>
                </c:pt>
                <c:pt idx="198">
                  <c:v>87.171000000000006</c:v>
                </c:pt>
                <c:pt idx="199">
                  <c:v>87.171000000000006</c:v>
                </c:pt>
                <c:pt idx="200">
                  <c:v>87.171000000000006</c:v>
                </c:pt>
                <c:pt idx="201">
                  <c:v>87.171000000000006</c:v>
                </c:pt>
                <c:pt idx="202">
                  <c:v>87.171000000000006</c:v>
                </c:pt>
                <c:pt idx="203">
                  <c:v>86.704999999999998</c:v>
                </c:pt>
                <c:pt idx="204">
                  <c:v>86.704999999999998</c:v>
                </c:pt>
                <c:pt idx="205">
                  <c:v>86.704999999999998</c:v>
                </c:pt>
                <c:pt idx="206">
                  <c:v>86.704999999999998</c:v>
                </c:pt>
                <c:pt idx="207">
                  <c:v>86.704999999999998</c:v>
                </c:pt>
                <c:pt idx="208">
                  <c:v>86.704999999999998</c:v>
                </c:pt>
                <c:pt idx="209">
                  <c:v>86.704999999999998</c:v>
                </c:pt>
                <c:pt idx="210">
                  <c:v>86.704999999999998</c:v>
                </c:pt>
                <c:pt idx="211">
                  <c:v>86.704999999999998</c:v>
                </c:pt>
                <c:pt idx="212">
                  <c:v>86.704999999999998</c:v>
                </c:pt>
                <c:pt idx="213">
                  <c:v>86.704999999999998</c:v>
                </c:pt>
                <c:pt idx="214">
                  <c:v>86.704999999999998</c:v>
                </c:pt>
                <c:pt idx="215">
                  <c:v>86.704999999999998</c:v>
                </c:pt>
                <c:pt idx="216">
                  <c:v>86.704999999999998</c:v>
                </c:pt>
                <c:pt idx="217">
                  <c:v>86.233999999999995</c:v>
                </c:pt>
                <c:pt idx="218">
                  <c:v>86.233999999999995</c:v>
                </c:pt>
                <c:pt idx="219">
                  <c:v>86.233999999999995</c:v>
                </c:pt>
                <c:pt idx="220">
                  <c:v>86.233999999999995</c:v>
                </c:pt>
                <c:pt idx="221">
                  <c:v>86.233999999999995</c:v>
                </c:pt>
                <c:pt idx="222">
                  <c:v>86.233999999999995</c:v>
                </c:pt>
                <c:pt idx="223">
                  <c:v>86.233999999999995</c:v>
                </c:pt>
                <c:pt idx="224">
                  <c:v>86.233999999999995</c:v>
                </c:pt>
                <c:pt idx="225">
                  <c:v>86.233999999999995</c:v>
                </c:pt>
                <c:pt idx="226">
                  <c:v>86.233999999999995</c:v>
                </c:pt>
                <c:pt idx="227">
                  <c:v>86.233999999999995</c:v>
                </c:pt>
                <c:pt idx="228">
                  <c:v>86.233999999999995</c:v>
                </c:pt>
                <c:pt idx="229">
                  <c:v>86.233999999999995</c:v>
                </c:pt>
                <c:pt idx="230">
                  <c:v>86.233999999999995</c:v>
                </c:pt>
                <c:pt idx="231">
                  <c:v>86.233999999999995</c:v>
                </c:pt>
                <c:pt idx="232">
                  <c:v>86.233999999999995</c:v>
                </c:pt>
                <c:pt idx="233">
                  <c:v>86.233999999999995</c:v>
                </c:pt>
                <c:pt idx="234">
                  <c:v>85.747</c:v>
                </c:pt>
                <c:pt idx="235">
                  <c:v>85.747</c:v>
                </c:pt>
                <c:pt idx="236">
                  <c:v>85.747</c:v>
                </c:pt>
                <c:pt idx="237">
                  <c:v>85.747</c:v>
                </c:pt>
                <c:pt idx="238">
                  <c:v>85.747</c:v>
                </c:pt>
                <c:pt idx="239">
                  <c:v>85.248000000000005</c:v>
                </c:pt>
                <c:pt idx="240">
                  <c:v>85.248000000000005</c:v>
                </c:pt>
                <c:pt idx="241">
                  <c:v>85.248000000000005</c:v>
                </c:pt>
                <c:pt idx="242">
                  <c:v>85.248000000000005</c:v>
                </c:pt>
                <c:pt idx="243">
                  <c:v>85.248000000000005</c:v>
                </c:pt>
                <c:pt idx="244">
                  <c:v>85.248000000000005</c:v>
                </c:pt>
                <c:pt idx="245">
                  <c:v>85.248000000000005</c:v>
                </c:pt>
                <c:pt idx="246">
                  <c:v>85.248000000000005</c:v>
                </c:pt>
                <c:pt idx="247">
                  <c:v>85.248000000000005</c:v>
                </c:pt>
                <c:pt idx="248">
                  <c:v>85.248000000000005</c:v>
                </c:pt>
                <c:pt idx="249">
                  <c:v>85.248000000000005</c:v>
                </c:pt>
                <c:pt idx="250">
                  <c:v>85.248000000000005</c:v>
                </c:pt>
                <c:pt idx="251">
                  <c:v>85.248000000000005</c:v>
                </c:pt>
                <c:pt idx="252">
                  <c:v>85.248000000000005</c:v>
                </c:pt>
                <c:pt idx="253">
                  <c:v>85.248000000000005</c:v>
                </c:pt>
                <c:pt idx="254">
                  <c:v>85.248000000000005</c:v>
                </c:pt>
                <c:pt idx="255">
                  <c:v>85.248000000000005</c:v>
                </c:pt>
                <c:pt idx="256">
                  <c:v>85.248000000000005</c:v>
                </c:pt>
                <c:pt idx="257">
                  <c:v>85.248000000000005</c:v>
                </c:pt>
                <c:pt idx="258">
                  <c:v>85.248000000000005</c:v>
                </c:pt>
                <c:pt idx="259">
                  <c:v>85.248000000000005</c:v>
                </c:pt>
                <c:pt idx="260">
                  <c:v>84.664000000000001</c:v>
                </c:pt>
                <c:pt idx="261">
                  <c:v>84.664000000000001</c:v>
                </c:pt>
                <c:pt idx="262">
                  <c:v>84.075999999999993</c:v>
                </c:pt>
                <c:pt idx="263">
                  <c:v>84.075999999999993</c:v>
                </c:pt>
                <c:pt idx="264">
                  <c:v>84.075999999999993</c:v>
                </c:pt>
                <c:pt idx="265">
                  <c:v>84.075999999999993</c:v>
                </c:pt>
                <c:pt idx="266">
                  <c:v>84.075999999999993</c:v>
                </c:pt>
                <c:pt idx="267">
                  <c:v>84.075999999999993</c:v>
                </c:pt>
                <c:pt idx="268">
                  <c:v>84.075999999999993</c:v>
                </c:pt>
                <c:pt idx="269">
                  <c:v>84.075999999999993</c:v>
                </c:pt>
                <c:pt idx="270">
                  <c:v>84.075999999999993</c:v>
                </c:pt>
                <c:pt idx="271">
                  <c:v>84.075999999999993</c:v>
                </c:pt>
                <c:pt idx="272">
                  <c:v>84.075999999999993</c:v>
                </c:pt>
                <c:pt idx="273">
                  <c:v>84.075999999999993</c:v>
                </c:pt>
                <c:pt idx="274">
                  <c:v>84.075999999999993</c:v>
                </c:pt>
                <c:pt idx="275">
                  <c:v>84.075999999999993</c:v>
                </c:pt>
                <c:pt idx="276">
                  <c:v>84.075999999999993</c:v>
                </c:pt>
                <c:pt idx="277">
                  <c:v>84.075999999999993</c:v>
                </c:pt>
                <c:pt idx="278">
                  <c:v>84.075999999999993</c:v>
                </c:pt>
                <c:pt idx="279">
                  <c:v>84.075999999999993</c:v>
                </c:pt>
                <c:pt idx="280">
                  <c:v>84.075999999999993</c:v>
                </c:pt>
                <c:pt idx="281">
                  <c:v>84.075999999999993</c:v>
                </c:pt>
                <c:pt idx="282">
                  <c:v>84.075999999999993</c:v>
                </c:pt>
                <c:pt idx="283">
                  <c:v>84.075999999999993</c:v>
                </c:pt>
                <c:pt idx="284">
                  <c:v>83.435000000000002</c:v>
                </c:pt>
                <c:pt idx="285">
                  <c:v>83.435000000000002</c:v>
                </c:pt>
                <c:pt idx="286">
                  <c:v>83.435000000000002</c:v>
                </c:pt>
                <c:pt idx="287">
                  <c:v>83.435000000000002</c:v>
                </c:pt>
                <c:pt idx="288">
                  <c:v>83.435000000000002</c:v>
                </c:pt>
                <c:pt idx="289">
                  <c:v>83.435000000000002</c:v>
                </c:pt>
                <c:pt idx="290">
                  <c:v>83.435000000000002</c:v>
                </c:pt>
                <c:pt idx="291">
                  <c:v>83.435000000000002</c:v>
                </c:pt>
                <c:pt idx="292">
                  <c:v>83.435000000000002</c:v>
                </c:pt>
                <c:pt idx="293">
                  <c:v>82.617000000000004</c:v>
                </c:pt>
                <c:pt idx="294">
                  <c:v>82.617000000000004</c:v>
                </c:pt>
                <c:pt idx="295">
                  <c:v>82.617000000000004</c:v>
                </c:pt>
                <c:pt idx="296">
                  <c:v>82.617000000000004</c:v>
                </c:pt>
                <c:pt idx="297">
                  <c:v>81.781999999999996</c:v>
                </c:pt>
                <c:pt idx="298">
                  <c:v>81.781999999999996</c:v>
                </c:pt>
                <c:pt idx="299">
                  <c:v>81.781999999999996</c:v>
                </c:pt>
                <c:pt idx="300">
                  <c:v>81.781999999999996</c:v>
                </c:pt>
                <c:pt idx="301">
                  <c:v>81.781999999999996</c:v>
                </c:pt>
                <c:pt idx="302">
                  <c:v>81.781999999999996</c:v>
                </c:pt>
                <c:pt idx="303">
                  <c:v>81.781999999999996</c:v>
                </c:pt>
                <c:pt idx="304">
                  <c:v>81.781999999999996</c:v>
                </c:pt>
                <c:pt idx="305">
                  <c:v>81.781999999999996</c:v>
                </c:pt>
                <c:pt idx="306">
                  <c:v>80.938999999999993</c:v>
                </c:pt>
                <c:pt idx="307">
                  <c:v>80.938999999999993</c:v>
                </c:pt>
                <c:pt idx="308">
                  <c:v>80.938999999999993</c:v>
                </c:pt>
                <c:pt idx="309">
                  <c:v>80.938999999999993</c:v>
                </c:pt>
                <c:pt idx="310">
                  <c:v>80.938999999999993</c:v>
                </c:pt>
                <c:pt idx="311">
                  <c:v>80.938999999999993</c:v>
                </c:pt>
                <c:pt idx="312">
                  <c:v>80.938999999999993</c:v>
                </c:pt>
                <c:pt idx="313">
                  <c:v>80.938999999999993</c:v>
                </c:pt>
                <c:pt idx="314">
                  <c:v>80.938999999999993</c:v>
                </c:pt>
                <c:pt idx="315">
                  <c:v>80.938999999999993</c:v>
                </c:pt>
                <c:pt idx="316">
                  <c:v>80.938999999999993</c:v>
                </c:pt>
                <c:pt idx="317">
                  <c:v>80.938999999999993</c:v>
                </c:pt>
                <c:pt idx="318">
                  <c:v>80.938999999999993</c:v>
                </c:pt>
                <c:pt idx="319">
                  <c:v>80.938999999999993</c:v>
                </c:pt>
                <c:pt idx="320">
                  <c:v>80.938999999999993</c:v>
                </c:pt>
                <c:pt idx="321">
                  <c:v>80.938999999999993</c:v>
                </c:pt>
                <c:pt idx="322">
                  <c:v>80.938999999999993</c:v>
                </c:pt>
                <c:pt idx="323">
                  <c:v>80.938999999999993</c:v>
                </c:pt>
                <c:pt idx="324">
                  <c:v>80.938999999999993</c:v>
                </c:pt>
                <c:pt idx="325">
                  <c:v>80.938999999999993</c:v>
                </c:pt>
                <c:pt idx="326">
                  <c:v>80.938999999999993</c:v>
                </c:pt>
                <c:pt idx="327">
                  <c:v>80.938999999999993</c:v>
                </c:pt>
                <c:pt idx="328">
                  <c:v>80.938999999999993</c:v>
                </c:pt>
                <c:pt idx="329">
                  <c:v>80.938999999999993</c:v>
                </c:pt>
                <c:pt idx="330">
                  <c:v>80.938999999999993</c:v>
                </c:pt>
                <c:pt idx="331">
                  <c:v>80.938999999999993</c:v>
                </c:pt>
                <c:pt idx="332">
                  <c:v>80.938999999999993</c:v>
                </c:pt>
                <c:pt idx="333">
                  <c:v>80.938999999999993</c:v>
                </c:pt>
                <c:pt idx="334">
                  <c:v>80.938999999999993</c:v>
                </c:pt>
                <c:pt idx="335">
                  <c:v>80.019000000000005</c:v>
                </c:pt>
                <c:pt idx="336">
                  <c:v>80.019000000000005</c:v>
                </c:pt>
                <c:pt idx="337">
                  <c:v>80.019000000000005</c:v>
                </c:pt>
                <c:pt idx="338">
                  <c:v>80.019000000000005</c:v>
                </c:pt>
                <c:pt idx="339">
                  <c:v>80.019000000000005</c:v>
                </c:pt>
                <c:pt idx="340">
                  <c:v>80.019000000000005</c:v>
                </c:pt>
                <c:pt idx="341">
                  <c:v>78.841999999999999</c:v>
                </c:pt>
                <c:pt idx="342">
                  <c:v>78.841999999999999</c:v>
                </c:pt>
                <c:pt idx="343">
                  <c:v>78.841999999999999</c:v>
                </c:pt>
                <c:pt idx="344">
                  <c:v>78.841999999999999</c:v>
                </c:pt>
                <c:pt idx="345">
                  <c:v>78.841999999999999</c:v>
                </c:pt>
                <c:pt idx="346">
                  <c:v>78.841999999999999</c:v>
                </c:pt>
                <c:pt idx="347">
                  <c:v>78.841999999999999</c:v>
                </c:pt>
                <c:pt idx="348">
                  <c:v>78.841999999999999</c:v>
                </c:pt>
                <c:pt idx="349">
                  <c:v>78.841999999999999</c:v>
                </c:pt>
                <c:pt idx="350">
                  <c:v>78.841999999999999</c:v>
                </c:pt>
                <c:pt idx="351">
                  <c:v>78.841999999999999</c:v>
                </c:pt>
                <c:pt idx="352">
                  <c:v>77.629000000000005</c:v>
                </c:pt>
                <c:pt idx="353">
                  <c:v>77.629000000000005</c:v>
                </c:pt>
                <c:pt idx="354">
                  <c:v>77.629000000000005</c:v>
                </c:pt>
                <c:pt idx="355">
                  <c:v>77.629000000000005</c:v>
                </c:pt>
                <c:pt idx="356">
                  <c:v>77.629000000000005</c:v>
                </c:pt>
                <c:pt idx="357">
                  <c:v>77.629000000000005</c:v>
                </c:pt>
                <c:pt idx="358">
                  <c:v>77.629000000000005</c:v>
                </c:pt>
                <c:pt idx="359">
                  <c:v>77.629000000000005</c:v>
                </c:pt>
                <c:pt idx="360">
                  <c:v>77.629000000000005</c:v>
                </c:pt>
                <c:pt idx="361">
                  <c:v>77.629000000000005</c:v>
                </c:pt>
                <c:pt idx="362">
                  <c:v>77.629000000000005</c:v>
                </c:pt>
                <c:pt idx="363">
                  <c:v>76.417000000000002</c:v>
                </c:pt>
                <c:pt idx="364">
                  <c:v>76.417000000000002</c:v>
                </c:pt>
                <c:pt idx="365">
                  <c:v>76.417000000000002</c:v>
                </c:pt>
                <c:pt idx="366">
                  <c:v>76.417000000000002</c:v>
                </c:pt>
                <c:pt idx="367">
                  <c:v>76.417000000000002</c:v>
                </c:pt>
                <c:pt idx="368">
                  <c:v>75.203999999999994</c:v>
                </c:pt>
                <c:pt idx="369">
                  <c:v>75.203999999999994</c:v>
                </c:pt>
                <c:pt idx="370">
                  <c:v>75.203999999999994</c:v>
                </c:pt>
                <c:pt idx="371">
                  <c:v>75.203999999999994</c:v>
                </c:pt>
                <c:pt idx="372">
                  <c:v>75.203999999999994</c:v>
                </c:pt>
                <c:pt idx="373">
                  <c:v>75.203999999999994</c:v>
                </c:pt>
                <c:pt idx="374">
                  <c:v>75.203999999999994</c:v>
                </c:pt>
                <c:pt idx="375">
                  <c:v>75.203999999999994</c:v>
                </c:pt>
                <c:pt idx="376">
                  <c:v>75.203999999999994</c:v>
                </c:pt>
                <c:pt idx="377">
                  <c:v>75.203999999999994</c:v>
                </c:pt>
                <c:pt idx="378">
                  <c:v>75.203999999999994</c:v>
                </c:pt>
                <c:pt idx="379">
                  <c:v>75.203999999999994</c:v>
                </c:pt>
                <c:pt idx="380">
                  <c:v>75.203999999999994</c:v>
                </c:pt>
                <c:pt idx="381">
                  <c:v>75.203999999999994</c:v>
                </c:pt>
                <c:pt idx="382">
                  <c:v>75.203999999999994</c:v>
                </c:pt>
                <c:pt idx="383">
                  <c:v>75.203999999999994</c:v>
                </c:pt>
                <c:pt idx="384">
                  <c:v>75.203999999999994</c:v>
                </c:pt>
                <c:pt idx="385">
                  <c:v>75.203999999999994</c:v>
                </c:pt>
                <c:pt idx="386">
                  <c:v>75.203999999999994</c:v>
                </c:pt>
                <c:pt idx="387">
                  <c:v>75.203999999999994</c:v>
                </c:pt>
                <c:pt idx="388">
                  <c:v>75.203999999999994</c:v>
                </c:pt>
                <c:pt idx="389">
                  <c:v>75.203999999999994</c:v>
                </c:pt>
                <c:pt idx="390">
                  <c:v>75.203999999999994</c:v>
                </c:pt>
                <c:pt idx="391">
                  <c:v>75.203999999999994</c:v>
                </c:pt>
                <c:pt idx="392">
                  <c:v>75.203999999999994</c:v>
                </c:pt>
                <c:pt idx="393">
                  <c:v>75.203999999999994</c:v>
                </c:pt>
                <c:pt idx="394">
                  <c:v>75.203999999999994</c:v>
                </c:pt>
                <c:pt idx="395">
                  <c:v>75.203999999999994</c:v>
                </c:pt>
                <c:pt idx="396">
                  <c:v>75.203999999999994</c:v>
                </c:pt>
                <c:pt idx="397">
                  <c:v>75.203999999999994</c:v>
                </c:pt>
                <c:pt idx="398">
                  <c:v>75.203999999999994</c:v>
                </c:pt>
                <c:pt idx="399">
                  <c:v>75.203999999999994</c:v>
                </c:pt>
                <c:pt idx="400">
                  <c:v>75.203999999999994</c:v>
                </c:pt>
                <c:pt idx="401">
                  <c:v>75.203999999999994</c:v>
                </c:pt>
                <c:pt idx="402">
                  <c:v>75.203999999999994</c:v>
                </c:pt>
                <c:pt idx="403">
                  <c:v>75.203999999999994</c:v>
                </c:pt>
                <c:pt idx="404">
                  <c:v>75.203999999999994</c:v>
                </c:pt>
                <c:pt idx="405">
                  <c:v>75.203999999999994</c:v>
                </c:pt>
                <c:pt idx="406">
                  <c:v>75.203999999999994</c:v>
                </c:pt>
                <c:pt idx="407">
                  <c:v>75.203999999999994</c:v>
                </c:pt>
                <c:pt idx="408">
                  <c:v>75.203999999999994</c:v>
                </c:pt>
                <c:pt idx="409">
                  <c:v>75.203999999999994</c:v>
                </c:pt>
                <c:pt idx="410">
                  <c:v>75.203999999999994</c:v>
                </c:pt>
                <c:pt idx="411">
                  <c:v>75.203999999999994</c:v>
                </c:pt>
                <c:pt idx="412">
                  <c:v>75.203999999999994</c:v>
                </c:pt>
                <c:pt idx="413">
                  <c:v>75.203999999999994</c:v>
                </c:pt>
                <c:pt idx="414">
                  <c:v>75.203999999999994</c:v>
                </c:pt>
                <c:pt idx="415">
                  <c:v>75.203999999999994</c:v>
                </c:pt>
                <c:pt idx="416">
                  <c:v>75.203999999999994</c:v>
                </c:pt>
                <c:pt idx="417">
                  <c:v>75.203999999999994</c:v>
                </c:pt>
                <c:pt idx="418">
                  <c:v>75.203999999999994</c:v>
                </c:pt>
                <c:pt idx="419">
                  <c:v>75.203999999999994</c:v>
                </c:pt>
                <c:pt idx="420">
                  <c:v>75.203999999999994</c:v>
                </c:pt>
                <c:pt idx="421">
                  <c:v>75.203999999999994</c:v>
                </c:pt>
                <c:pt idx="422">
                  <c:v>75.203999999999994</c:v>
                </c:pt>
                <c:pt idx="423">
                  <c:v>75.203999999999994</c:v>
                </c:pt>
                <c:pt idx="424">
                  <c:v>72.069999999999993</c:v>
                </c:pt>
                <c:pt idx="425">
                  <c:v>72.069999999999993</c:v>
                </c:pt>
                <c:pt idx="426">
                  <c:v>72.069999999999993</c:v>
                </c:pt>
                <c:pt idx="427">
                  <c:v>72.069999999999993</c:v>
                </c:pt>
                <c:pt idx="428">
                  <c:v>72.069999999999993</c:v>
                </c:pt>
                <c:pt idx="429">
                  <c:v>72.069999999999993</c:v>
                </c:pt>
                <c:pt idx="430">
                  <c:v>72.069999999999993</c:v>
                </c:pt>
                <c:pt idx="431">
                  <c:v>72.069999999999993</c:v>
                </c:pt>
                <c:pt idx="432">
                  <c:v>72.069999999999993</c:v>
                </c:pt>
                <c:pt idx="433">
                  <c:v>72.069999999999993</c:v>
                </c:pt>
              </c:numCache>
            </c:numRef>
          </c:yVal>
          <c:smooth val="0"/>
        </c:ser>
        <c:ser>
          <c:idx val="3"/>
          <c:order val="3"/>
          <c:tx>
            <c:strRef>
              <c:f>Sheet1!$E$1</c:f>
              <c:strCache>
                <c:ptCount val="1"/>
                <c:pt idx="0">
                  <c:v>No induction/Treated Rejection (N=191)</c:v>
                </c:pt>
              </c:strCache>
            </c:strRef>
          </c:tx>
          <c:spPr>
            <a:ln w="41275">
              <a:solidFill>
                <a:srgbClr val="00FF00"/>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Sheet1!$E$2:$E$435</c:f>
              <c:numCache>
                <c:formatCode>General</c:formatCode>
                <c:ptCount val="434"/>
                <c:pt idx="0">
                  <c:v>100</c:v>
                </c:pt>
                <c:pt idx="1">
                  <c:v>100</c:v>
                </c:pt>
                <c:pt idx="2">
                  <c:v>100</c:v>
                </c:pt>
                <c:pt idx="3">
                  <c:v>99.475999999999999</c:v>
                </c:pt>
                <c:pt idx="4">
                  <c:v>99.475999999999999</c:v>
                </c:pt>
                <c:pt idx="5">
                  <c:v>98.953000000000003</c:v>
                </c:pt>
                <c:pt idx="6">
                  <c:v>98.953000000000003</c:v>
                </c:pt>
                <c:pt idx="7">
                  <c:v>97.9</c:v>
                </c:pt>
                <c:pt idx="8">
                  <c:v>97.9</c:v>
                </c:pt>
                <c:pt idx="9">
                  <c:v>97.9</c:v>
                </c:pt>
                <c:pt idx="10">
                  <c:v>97.373999999999995</c:v>
                </c:pt>
                <c:pt idx="11">
                  <c:v>97.373999999999995</c:v>
                </c:pt>
                <c:pt idx="12">
                  <c:v>97.373999999999995</c:v>
                </c:pt>
                <c:pt idx="13">
                  <c:v>97.373999999999995</c:v>
                </c:pt>
                <c:pt idx="14">
                  <c:v>97.373999999999995</c:v>
                </c:pt>
                <c:pt idx="15">
                  <c:v>97.373999999999995</c:v>
                </c:pt>
                <c:pt idx="16">
                  <c:v>97.373999999999995</c:v>
                </c:pt>
                <c:pt idx="17">
                  <c:v>97.373999999999995</c:v>
                </c:pt>
                <c:pt idx="18">
                  <c:v>97.373999999999995</c:v>
                </c:pt>
                <c:pt idx="19">
                  <c:v>97.373999999999995</c:v>
                </c:pt>
                <c:pt idx="20">
                  <c:v>97.373999999999995</c:v>
                </c:pt>
                <c:pt idx="21">
                  <c:v>96.844999999999999</c:v>
                </c:pt>
                <c:pt idx="22">
                  <c:v>96.844999999999999</c:v>
                </c:pt>
                <c:pt idx="23">
                  <c:v>96.844999999999999</c:v>
                </c:pt>
                <c:pt idx="24">
                  <c:v>96.844999999999999</c:v>
                </c:pt>
                <c:pt idx="25">
                  <c:v>96.844999999999999</c:v>
                </c:pt>
                <c:pt idx="26">
                  <c:v>96.31</c:v>
                </c:pt>
                <c:pt idx="27">
                  <c:v>96.31</c:v>
                </c:pt>
                <c:pt idx="28">
                  <c:v>96.31</c:v>
                </c:pt>
                <c:pt idx="29">
                  <c:v>95.774000000000001</c:v>
                </c:pt>
                <c:pt idx="30">
                  <c:v>95.774000000000001</c:v>
                </c:pt>
                <c:pt idx="31">
                  <c:v>95.774000000000001</c:v>
                </c:pt>
                <c:pt idx="32">
                  <c:v>95.774000000000001</c:v>
                </c:pt>
                <c:pt idx="33">
                  <c:v>95.239000000000004</c:v>
                </c:pt>
                <c:pt idx="34">
                  <c:v>95.239000000000004</c:v>
                </c:pt>
                <c:pt idx="35">
                  <c:v>94.703999999999994</c:v>
                </c:pt>
                <c:pt idx="36">
                  <c:v>94.703999999999994</c:v>
                </c:pt>
                <c:pt idx="37">
                  <c:v>94.703999999999994</c:v>
                </c:pt>
                <c:pt idx="38">
                  <c:v>94.703999999999994</c:v>
                </c:pt>
                <c:pt idx="39">
                  <c:v>93.634</c:v>
                </c:pt>
                <c:pt idx="40">
                  <c:v>92.563999999999993</c:v>
                </c:pt>
                <c:pt idx="41">
                  <c:v>92.563999999999993</c:v>
                </c:pt>
                <c:pt idx="42">
                  <c:v>92.563999999999993</c:v>
                </c:pt>
                <c:pt idx="43">
                  <c:v>92.563999999999993</c:v>
                </c:pt>
                <c:pt idx="44">
                  <c:v>92.563999999999993</c:v>
                </c:pt>
                <c:pt idx="45">
                  <c:v>92.563999999999993</c:v>
                </c:pt>
                <c:pt idx="46">
                  <c:v>92.563999999999993</c:v>
                </c:pt>
                <c:pt idx="47">
                  <c:v>92.563999999999993</c:v>
                </c:pt>
                <c:pt idx="48">
                  <c:v>92.563999999999993</c:v>
                </c:pt>
                <c:pt idx="49">
                  <c:v>92.563999999999993</c:v>
                </c:pt>
                <c:pt idx="50">
                  <c:v>92.003</c:v>
                </c:pt>
                <c:pt idx="51">
                  <c:v>92.003</c:v>
                </c:pt>
                <c:pt idx="52">
                  <c:v>92.003</c:v>
                </c:pt>
                <c:pt idx="53">
                  <c:v>92.003</c:v>
                </c:pt>
                <c:pt idx="54">
                  <c:v>92.003</c:v>
                </c:pt>
                <c:pt idx="55">
                  <c:v>92.003</c:v>
                </c:pt>
                <c:pt idx="56">
                  <c:v>91.427999999999997</c:v>
                </c:pt>
                <c:pt idx="57">
                  <c:v>91.427999999999997</c:v>
                </c:pt>
                <c:pt idx="58">
                  <c:v>91.427999999999997</c:v>
                </c:pt>
                <c:pt idx="59">
                  <c:v>90.852999999999994</c:v>
                </c:pt>
                <c:pt idx="60">
                  <c:v>90.852999999999994</c:v>
                </c:pt>
                <c:pt idx="61">
                  <c:v>90.852999999999994</c:v>
                </c:pt>
                <c:pt idx="62">
                  <c:v>90.852999999999994</c:v>
                </c:pt>
                <c:pt idx="63">
                  <c:v>90.852999999999994</c:v>
                </c:pt>
                <c:pt idx="64">
                  <c:v>90.852999999999994</c:v>
                </c:pt>
                <c:pt idx="65">
                  <c:v>90.852999999999994</c:v>
                </c:pt>
                <c:pt idx="66">
                  <c:v>90.852999999999994</c:v>
                </c:pt>
                <c:pt idx="67">
                  <c:v>90.852999999999994</c:v>
                </c:pt>
                <c:pt idx="68">
                  <c:v>90.852999999999994</c:v>
                </c:pt>
                <c:pt idx="69">
                  <c:v>90.852999999999994</c:v>
                </c:pt>
                <c:pt idx="70">
                  <c:v>90.852999999999994</c:v>
                </c:pt>
                <c:pt idx="71">
                  <c:v>90.852999999999994</c:v>
                </c:pt>
                <c:pt idx="72">
                  <c:v>90.852999999999994</c:v>
                </c:pt>
                <c:pt idx="73">
                  <c:v>90.852999999999994</c:v>
                </c:pt>
                <c:pt idx="74">
                  <c:v>90.852999999999994</c:v>
                </c:pt>
                <c:pt idx="75">
                  <c:v>90.852999999999994</c:v>
                </c:pt>
                <c:pt idx="76">
                  <c:v>90.852999999999994</c:v>
                </c:pt>
                <c:pt idx="77">
                  <c:v>90.852999999999994</c:v>
                </c:pt>
                <c:pt idx="78">
                  <c:v>90.852999999999994</c:v>
                </c:pt>
                <c:pt idx="79">
                  <c:v>90.852999999999994</c:v>
                </c:pt>
                <c:pt idx="80">
                  <c:v>90.266999999999996</c:v>
                </c:pt>
                <c:pt idx="81">
                  <c:v>90.266999999999996</c:v>
                </c:pt>
                <c:pt idx="82">
                  <c:v>90.266999999999996</c:v>
                </c:pt>
                <c:pt idx="83">
                  <c:v>90.266999999999996</c:v>
                </c:pt>
                <c:pt idx="84">
                  <c:v>90.266999999999996</c:v>
                </c:pt>
                <c:pt idx="85">
                  <c:v>90.266999999999996</c:v>
                </c:pt>
                <c:pt idx="86">
                  <c:v>90.266999999999996</c:v>
                </c:pt>
                <c:pt idx="87">
                  <c:v>89.094999999999999</c:v>
                </c:pt>
                <c:pt idx="88">
                  <c:v>88.509</c:v>
                </c:pt>
                <c:pt idx="89">
                  <c:v>87.921999999999997</c:v>
                </c:pt>
                <c:pt idx="90">
                  <c:v>87.335999999999999</c:v>
                </c:pt>
                <c:pt idx="91">
                  <c:v>87.335999999999999</c:v>
                </c:pt>
                <c:pt idx="92">
                  <c:v>87.335999999999999</c:v>
                </c:pt>
                <c:pt idx="93">
                  <c:v>87.335999999999999</c:v>
                </c:pt>
                <c:pt idx="94">
                  <c:v>86.156000000000006</c:v>
                </c:pt>
                <c:pt idx="95">
                  <c:v>86.156000000000006</c:v>
                </c:pt>
                <c:pt idx="96">
                  <c:v>86.156000000000006</c:v>
                </c:pt>
                <c:pt idx="97">
                  <c:v>86.156000000000006</c:v>
                </c:pt>
                <c:pt idx="98">
                  <c:v>86.156000000000006</c:v>
                </c:pt>
                <c:pt idx="99">
                  <c:v>85.561999999999998</c:v>
                </c:pt>
                <c:pt idx="100">
                  <c:v>85.561999999999998</c:v>
                </c:pt>
                <c:pt idx="101">
                  <c:v>85.561999999999998</c:v>
                </c:pt>
                <c:pt idx="102">
                  <c:v>84.959000000000003</c:v>
                </c:pt>
                <c:pt idx="103">
                  <c:v>84.959000000000003</c:v>
                </c:pt>
                <c:pt idx="104">
                  <c:v>84.959000000000003</c:v>
                </c:pt>
                <c:pt idx="105">
                  <c:v>84.959000000000003</c:v>
                </c:pt>
                <c:pt idx="106">
                  <c:v>84.959000000000003</c:v>
                </c:pt>
                <c:pt idx="107">
                  <c:v>84.959000000000003</c:v>
                </c:pt>
                <c:pt idx="108">
                  <c:v>84.356999999999999</c:v>
                </c:pt>
                <c:pt idx="109">
                  <c:v>84.356999999999999</c:v>
                </c:pt>
                <c:pt idx="110">
                  <c:v>83.152000000000001</c:v>
                </c:pt>
                <c:pt idx="111">
                  <c:v>82.549000000000007</c:v>
                </c:pt>
                <c:pt idx="112">
                  <c:v>82.549000000000007</c:v>
                </c:pt>
                <c:pt idx="113">
                  <c:v>82.549000000000007</c:v>
                </c:pt>
                <c:pt idx="114">
                  <c:v>81.947000000000003</c:v>
                </c:pt>
                <c:pt idx="115">
                  <c:v>81.947000000000003</c:v>
                </c:pt>
                <c:pt idx="116">
                  <c:v>81.947000000000003</c:v>
                </c:pt>
                <c:pt idx="117">
                  <c:v>81.947000000000003</c:v>
                </c:pt>
                <c:pt idx="118">
                  <c:v>81.34</c:v>
                </c:pt>
                <c:pt idx="119">
                  <c:v>81.34</c:v>
                </c:pt>
                <c:pt idx="120">
                  <c:v>81.34</c:v>
                </c:pt>
                <c:pt idx="121">
                  <c:v>80.126000000000005</c:v>
                </c:pt>
                <c:pt idx="122">
                  <c:v>80.126000000000005</c:v>
                </c:pt>
                <c:pt idx="123">
                  <c:v>80.126000000000005</c:v>
                </c:pt>
                <c:pt idx="124">
                  <c:v>79.518000000000001</c:v>
                </c:pt>
                <c:pt idx="125">
                  <c:v>79.518000000000001</c:v>
                </c:pt>
                <c:pt idx="126">
                  <c:v>79.518000000000001</c:v>
                </c:pt>
                <c:pt idx="127">
                  <c:v>79.518000000000001</c:v>
                </c:pt>
                <c:pt idx="128">
                  <c:v>79.518000000000001</c:v>
                </c:pt>
                <c:pt idx="129">
                  <c:v>79.518000000000001</c:v>
                </c:pt>
                <c:pt idx="130">
                  <c:v>79.518000000000001</c:v>
                </c:pt>
                <c:pt idx="131">
                  <c:v>79.518000000000001</c:v>
                </c:pt>
                <c:pt idx="132">
                  <c:v>79.518000000000001</c:v>
                </c:pt>
                <c:pt idx="133">
                  <c:v>78.906999999999996</c:v>
                </c:pt>
                <c:pt idx="134">
                  <c:v>78.906999999999996</c:v>
                </c:pt>
                <c:pt idx="135">
                  <c:v>78.906999999999996</c:v>
                </c:pt>
                <c:pt idx="136">
                  <c:v>78.906999999999996</c:v>
                </c:pt>
                <c:pt idx="137">
                  <c:v>78.906999999999996</c:v>
                </c:pt>
                <c:pt idx="138">
                  <c:v>78.906999999999996</c:v>
                </c:pt>
                <c:pt idx="139">
                  <c:v>78.906999999999996</c:v>
                </c:pt>
                <c:pt idx="140">
                  <c:v>78.906999999999996</c:v>
                </c:pt>
                <c:pt idx="141">
                  <c:v>78.275999999999996</c:v>
                </c:pt>
                <c:pt idx="142">
                  <c:v>77.634</c:v>
                </c:pt>
                <c:pt idx="143">
                  <c:v>77.634</c:v>
                </c:pt>
                <c:pt idx="144">
                  <c:v>76.986999999999995</c:v>
                </c:pt>
                <c:pt idx="145">
                  <c:v>76.986999999999995</c:v>
                </c:pt>
                <c:pt idx="146">
                  <c:v>76.986999999999995</c:v>
                </c:pt>
                <c:pt idx="147">
                  <c:v>76.986999999999995</c:v>
                </c:pt>
                <c:pt idx="148">
                  <c:v>76.986999999999995</c:v>
                </c:pt>
                <c:pt idx="149">
                  <c:v>76.986999999999995</c:v>
                </c:pt>
                <c:pt idx="150">
                  <c:v>76.986999999999995</c:v>
                </c:pt>
                <c:pt idx="151">
                  <c:v>76.986999999999995</c:v>
                </c:pt>
                <c:pt idx="152">
                  <c:v>76.986999999999995</c:v>
                </c:pt>
                <c:pt idx="153">
                  <c:v>76.986999999999995</c:v>
                </c:pt>
                <c:pt idx="154">
                  <c:v>76.986999999999995</c:v>
                </c:pt>
                <c:pt idx="155">
                  <c:v>76.986999999999995</c:v>
                </c:pt>
                <c:pt idx="156">
                  <c:v>76.986999999999995</c:v>
                </c:pt>
                <c:pt idx="157">
                  <c:v>76.311999999999998</c:v>
                </c:pt>
                <c:pt idx="158">
                  <c:v>75.635999999999996</c:v>
                </c:pt>
                <c:pt idx="159">
                  <c:v>75.635999999999996</c:v>
                </c:pt>
                <c:pt idx="160">
                  <c:v>74.960999999999999</c:v>
                </c:pt>
                <c:pt idx="161">
                  <c:v>74.960999999999999</c:v>
                </c:pt>
                <c:pt idx="162">
                  <c:v>74.960999999999999</c:v>
                </c:pt>
                <c:pt idx="163">
                  <c:v>74.960999999999999</c:v>
                </c:pt>
                <c:pt idx="164">
                  <c:v>74.960999999999999</c:v>
                </c:pt>
                <c:pt idx="165">
                  <c:v>74.960999999999999</c:v>
                </c:pt>
                <c:pt idx="166">
                  <c:v>74.960999999999999</c:v>
                </c:pt>
                <c:pt idx="167">
                  <c:v>74.960999999999999</c:v>
                </c:pt>
                <c:pt idx="168">
                  <c:v>74.960999999999999</c:v>
                </c:pt>
                <c:pt idx="169">
                  <c:v>74.960999999999999</c:v>
                </c:pt>
                <c:pt idx="170">
                  <c:v>74.960999999999999</c:v>
                </c:pt>
                <c:pt idx="171">
                  <c:v>74.960999999999999</c:v>
                </c:pt>
                <c:pt idx="172">
                  <c:v>74.960999999999999</c:v>
                </c:pt>
                <c:pt idx="173">
                  <c:v>74.286000000000001</c:v>
                </c:pt>
                <c:pt idx="174">
                  <c:v>74.286000000000001</c:v>
                </c:pt>
                <c:pt idx="175">
                  <c:v>74.286000000000001</c:v>
                </c:pt>
                <c:pt idx="176">
                  <c:v>74.286000000000001</c:v>
                </c:pt>
                <c:pt idx="177">
                  <c:v>74.286000000000001</c:v>
                </c:pt>
                <c:pt idx="178">
                  <c:v>74.286000000000001</c:v>
                </c:pt>
                <c:pt idx="179">
                  <c:v>74.286000000000001</c:v>
                </c:pt>
                <c:pt idx="180">
                  <c:v>74.286000000000001</c:v>
                </c:pt>
                <c:pt idx="181">
                  <c:v>74.286000000000001</c:v>
                </c:pt>
                <c:pt idx="182">
                  <c:v>74.286000000000001</c:v>
                </c:pt>
                <c:pt idx="183">
                  <c:v>74.286000000000001</c:v>
                </c:pt>
                <c:pt idx="184">
                  <c:v>74.286000000000001</c:v>
                </c:pt>
                <c:pt idx="185">
                  <c:v>74.286000000000001</c:v>
                </c:pt>
                <c:pt idx="186">
                  <c:v>74.286000000000001</c:v>
                </c:pt>
                <c:pt idx="187">
                  <c:v>74.286000000000001</c:v>
                </c:pt>
                <c:pt idx="188">
                  <c:v>74.286000000000001</c:v>
                </c:pt>
                <c:pt idx="189">
                  <c:v>74.286000000000001</c:v>
                </c:pt>
                <c:pt idx="190">
                  <c:v>74.286000000000001</c:v>
                </c:pt>
                <c:pt idx="191">
                  <c:v>74.286000000000001</c:v>
                </c:pt>
                <c:pt idx="192">
                  <c:v>74.286000000000001</c:v>
                </c:pt>
                <c:pt idx="193">
                  <c:v>74.286000000000001</c:v>
                </c:pt>
                <c:pt idx="194">
                  <c:v>73.578000000000003</c:v>
                </c:pt>
                <c:pt idx="195">
                  <c:v>73.578000000000003</c:v>
                </c:pt>
                <c:pt idx="196">
                  <c:v>73.578000000000003</c:v>
                </c:pt>
                <c:pt idx="197">
                  <c:v>73.578000000000003</c:v>
                </c:pt>
                <c:pt idx="198">
                  <c:v>73.578000000000003</c:v>
                </c:pt>
                <c:pt idx="199">
                  <c:v>73.578000000000003</c:v>
                </c:pt>
                <c:pt idx="200">
                  <c:v>73.578000000000003</c:v>
                </c:pt>
                <c:pt idx="201">
                  <c:v>73.578000000000003</c:v>
                </c:pt>
                <c:pt idx="202">
                  <c:v>72.849999999999994</c:v>
                </c:pt>
                <c:pt idx="203">
                  <c:v>72.849999999999994</c:v>
                </c:pt>
                <c:pt idx="204">
                  <c:v>72.849999999999994</c:v>
                </c:pt>
                <c:pt idx="205">
                  <c:v>72.849999999999994</c:v>
                </c:pt>
                <c:pt idx="206">
                  <c:v>72.849999999999994</c:v>
                </c:pt>
                <c:pt idx="207">
                  <c:v>72.849999999999994</c:v>
                </c:pt>
                <c:pt idx="208">
                  <c:v>72.849999999999994</c:v>
                </c:pt>
                <c:pt idx="209">
                  <c:v>72.849999999999994</c:v>
                </c:pt>
                <c:pt idx="210">
                  <c:v>72.849999999999994</c:v>
                </c:pt>
                <c:pt idx="211">
                  <c:v>72.849999999999994</c:v>
                </c:pt>
                <c:pt idx="212">
                  <c:v>72.849999999999994</c:v>
                </c:pt>
                <c:pt idx="213">
                  <c:v>72.849999999999994</c:v>
                </c:pt>
                <c:pt idx="214">
                  <c:v>72.849999999999994</c:v>
                </c:pt>
                <c:pt idx="215">
                  <c:v>72.120999999999995</c:v>
                </c:pt>
                <c:pt idx="216">
                  <c:v>72.120999999999995</c:v>
                </c:pt>
                <c:pt idx="217">
                  <c:v>72.120999999999995</c:v>
                </c:pt>
                <c:pt idx="218">
                  <c:v>71.393000000000001</c:v>
                </c:pt>
                <c:pt idx="219">
                  <c:v>71.393000000000001</c:v>
                </c:pt>
                <c:pt idx="220">
                  <c:v>71.393000000000001</c:v>
                </c:pt>
                <c:pt idx="221">
                  <c:v>71.393000000000001</c:v>
                </c:pt>
                <c:pt idx="222">
                  <c:v>71.393000000000001</c:v>
                </c:pt>
                <c:pt idx="223">
                  <c:v>71.393000000000001</c:v>
                </c:pt>
                <c:pt idx="224">
                  <c:v>71.393000000000001</c:v>
                </c:pt>
                <c:pt idx="225">
                  <c:v>71.393000000000001</c:v>
                </c:pt>
                <c:pt idx="226">
                  <c:v>71.393000000000001</c:v>
                </c:pt>
                <c:pt idx="227">
                  <c:v>71.393000000000001</c:v>
                </c:pt>
                <c:pt idx="228">
                  <c:v>71.393000000000001</c:v>
                </c:pt>
                <c:pt idx="229">
                  <c:v>71.393000000000001</c:v>
                </c:pt>
                <c:pt idx="230">
                  <c:v>71.393000000000001</c:v>
                </c:pt>
                <c:pt idx="231">
                  <c:v>71.393000000000001</c:v>
                </c:pt>
                <c:pt idx="232">
                  <c:v>70.649000000000001</c:v>
                </c:pt>
                <c:pt idx="233">
                  <c:v>70.649000000000001</c:v>
                </c:pt>
                <c:pt idx="234">
                  <c:v>70.649000000000001</c:v>
                </c:pt>
                <c:pt idx="235">
                  <c:v>70.649000000000001</c:v>
                </c:pt>
                <c:pt idx="236">
                  <c:v>70.649000000000001</c:v>
                </c:pt>
                <c:pt idx="237">
                  <c:v>69.888999999999996</c:v>
                </c:pt>
                <c:pt idx="238">
                  <c:v>69.888999999999996</c:v>
                </c:pt>
                <c:pt idx="239">
                  <c:v>69.888999999999996</c:v>
                </c:pt>
                <c:pt idx="240">
                  <c:v>69.888999999999996</c:v>
                </c:pt>
                <c:pt idx="241">
                  <c:v>69.888999999999996</c:v>
                </c:pt>
                <c:pt idx="242">
                  <c:v>69.888999999999996</c:v>
                </c:pt>
                <c:pt idx="243">
                  <c:v>69.888999999999996</c:v>
                </c:pt>
                <c:pt idx="244">
                  <c:v>69.888999999999996</c:v>
                </c:pt>
                <c:pt idx="245">
                  <c:v>69.888999999999996</c:v>
                </c:pt>
                <c:pt idx="246">
                  <c:v>69.888999999999996</c:v>
                </c:pt>
                <c:pt idx="247">
                  <c:v>69.888999999999996</c:v>
                </c:pt>
                <c:pt idx="248">
                  <c:v>69.888999999999996</c:v>
                </c:pt>
                <c:pt idx="249">
                  <c:v>69.888999999999996</c:v>
                </c:pt>
                <c:pt idx="250">
                  <c:v>69.888999999999996</c:v>
                </c:pt>
                <c:pt idx="251">
                  <c:v>69.888999999999996</c:v>
                </c:pt>
                <c:pt idx="252">
                  <c:v>69.888999999999996</c:v>
                </c:pt>
                <c:pt idx="253">
                  <c:v>69.888999999999996</c:v>
                </c:pt>
                <c:pt idx="254">
                  <c:v>69.888999999999996</c:v>
                </c:pt>
                <c:pt idx="255">
                  <c:v>69.888999999999996</c:v>
                </c:pt>
                <c:pt idx="256">
                  <c:v>69.888999999999996</c:v>
                </c:pt>
                <c:pt idx="257">
                  <c:v>69.888999999999996</c:v>
                </c:pt>
                <c:pt idx="258">
                  <c:v>69.888999999999996</c:v>
                </c:pt>
                <c:pt idx="259">
                  <c:v>69.888999999999996</c:v>
                </c:pt>
                <c:pt idx="260">
                  <c:v>69.888999999999996</c:v>
                </c:pt>
                <c:pt idx="261">
                  <c:v>69.085999999999999</c:v>
                </c:pt>
                <c:pt idx="262">
                  <c:v>69.085999999999999</c:v>
                </c:pt>
                <c:pt idx="263">
                  <c:v>69.085999999999999</c:v>
                </c:pt>
                <c:pt idx="264">
                  <c:v>69.085999999999999</c:v>
                </c:pt>
                <c:pt idx="265">
                  <c:v>69.085999999999999</c:v>
                </c:pt>
                <c:pt idx="266">
                  <c:v>69.085999999999999</c:v>
                </c:pt>
                <c:pt idx="267">
                  <c:v>69.085999999999999</c:v>
                </c:pt>
                <c:pt idx="268">
                  <c:v>69.085999999999999</c:v>
                </c:pt>
                <c:pt idx="269">
                  <c:v>69.085999999999999</c:v>
                </c:pt>
                <c:pt idx="270">
                  <c:v>69.085999999999999</c:v>
                </c:pt>
                <c:pt idx="271">
                  <c:v>69.085999999999999</c:v>
                </c:pt>
                <c:pt idx="272">
                  <c:v>69.085999999999999</c:v>
                </c:pt>
                <c:pt idx="273">
                  <c:v>69.085999999999999</c:v>
                </c:pt>
                <c:pt idx="274">
                  <c:v>69.085999999999999</c:v>
                </c:pt>
                <c:pt idx="275">
                  <c:v>69.085999999999999</c:v>
                </c:pt>
                <c:pt idx="276">
                  <c:v>69.085999999999999</c:v>
                </c:pt>
                <c:pt idx="277">
                  <c:v>69.085999999999999</c:v>
                </c:pt>
                <c:pt idx="278">
                  <c:v>69.085999999999999</c:v>
                </c:pt>
                <c:pt idx="279">
                  <c:v>69.085999999999999</c:v>
                </c:pt>
                <c:pt idx="280">
                  <c:v>69.085999999999999</c:v>
                </c:pt>
                <c:pt idx="281">
                  <c:v>69.085999999999999</c:v>
                </c:pt>
                <c:pt idx="282">
                  <c:v>69.085999999999999</c:v>
                </c:pt>
                <c:pt idx="283">
                  <c:v>69.085999999999999</c:v>
                </c:pt>
                <c:pt idx="284">
                  <c:v>69.085999999999999</c:v>
                </c:pt>
                <c:pt idx="285">
                  <c:v>69.085999999999999</c:v>
                </c:pt>
                <c:pt idx="286">
                  <c:v>69.085999999999999</c:v>
                </c:pt>
                <c:pt idx="287">
                  <c:v>68.221999999999994</c:v>
                </c:pt>
                <c:pt idx="288">
                  <c:v>68.221999999999994</c:v>
                </c:pt>
                <c:pt idx="289">
                  <c:v>68.221999999999994</c:v>
                </c:pt>
                <c:pt idx="290">
                  <c:v>68.221999999999994</c:v>
                </c:pt>
                <c:pt idx="291">
                  <c:v>68.221999999999994</c:v>
                </c:pt>
                <c:pt idx="292">
                  <c:v>68.221999999999994</c:v>
                </c:pt>
                <c:pt idx="293">
                  <c:v>68.221999999999994</c:v>
                </c:pt>
                <c:pt idx="294">
                  <c:v>68.221999999999994</c:v>
                </c:pt>
                <c:pt idx="295">
                  <c:v>68.221999999999994</c:v>
                </c:pt>
                <c:pt idx="296">
                  <c:v>68.221999999999994</c:v>
                </c:pt>
                <c:pt idx="297">
                  <c:v>68.221999999999994</c:v>
                </c:pt>
                <c:pt idx="298">
                  <c:v>67.301000000000002</c:v>
                </c:pt>
                <c:pt idx="299">
                  <c:v>67.301000000000002</c:v>
                </c:pt>
                <c:pt idx="300">
                  <c:v>67.301000000000002</c:v>
                </c:pt>
                <c:pt idx="301">
                  <c:v>67.301000000000002</c:v>
                </c:pt>
                <c:pt idx="302">
                  <c:v>67.301000000000002</c:v>
                </c:pt>
                <c:pt idx="303">
                  <c:v>67.301000000000002</c:v>
                </c:pt>
                <c:pt idx="304">
                  <c:v>67.301000000000002</c:v>
                </c:pt>
                <c:pt idx="305">
                  <c:v>67.301000000000002</c:v>
                </c:pt>
                <c:pt idx="306">
                  <c:v>67.301000000000002</c:v>
                </c:pt>
                <c:pt idx="307">
                  <c:v>67.301000000000002</c:v>
                </c:pt>
                <c:pt idx="308">
                  <c:v>67.301000000000002</c:v>
                </c:pt>
                <c:pt idx="309">
                  <c:v>67.301000000000002</c:v>
                </c:pt>
                <c:pt idx="310">
                  <c:v>67.301000000000002</c:v>
                </c:pt>
                <c:pt idx="311">
                  <c:v>67.301000000000002</c:v>
                </c:pt>
                <c:pt idx="312">
                  <c:v>67.301000000000002</c:v>
                </c:pt>
                <c:pt idx="313">
                  <c:v>67.301000000000002</c:v>
                </c:pt>
                <c:pt idx="314">
                  <c:v>66.352999999999994</c:v>
                </c:pt>
                <c:pt idx="315">
                  <c:v>66.352999999999994</c:v>
                </c:pt>
                <c:pt idx="316">
                  <c:v>66.352999999999994</c:v>
                </c:pt>
                <c:pt idx="317">
                  <c:v>66.352999999999994</c:v>
                </c:pt>
                <c:pt idx="318">
                  <c:v>66.352999999999994</c:v>
                </c:pt>
                <c:pt idx="319">
                  <c:v>66.352999999999994</c:v>
                </c:pt>
                <c:pt idx="320">
                  <c:v>66.352999999999994</c:v>
                </c:pt>
                <c:pt idx="321">
                  <c:v>66.352999999999994</c:v>
                </c:pt>
                <c:pt idx="322">
                  <c:v>66.352999999999994</c:v>
                </c:pt>
                <c:pt idx="323">
                  <c:v>66.352999999999994</c:v>
                </c:pt>
                <c:pt idx="324">
                  <c:v>66.352999999999994</c:v>
                </c:pt>
                <c:pt idx="325">
                  <c:v>66.352999999999994</c:v>
                </c:pt>
                <c:pt idx="326">
                  <c:v>66.352999999999994</c:v>
                </c:pt>
                <c:pt idx="327">
                  <c:v>66.352999999999994</c:v>
                </c:pt>
                <c:pt idx="328">
                  <c:v>66.352999999999994</c:v>
                </c:pt>
                <c:pt idx="329">
                  <c:v>66.352999999999994</c:v>
                </c:pt>
                <c:pt idx="330">
                  <c:v>66.352999999999994</c:v>
                </c:pt>
                <c:pt idx="331">
                  <c:v>66.352999999999994</c:v>
                </c:pt>
                <c:pt idx="332">
                  <c:v>66.352999999999994</c:v>
                </c:pt>
                <c:pt idx="333">
                  <c:v>66.352999999999994</c:v>
                </c:pt>
                <c:pt idx="334">
                  <c:v>66.352999999999994</c:v>
                </c:pt>
                <c:pt idx="335">
                  <c:v>66.352999999999994</c:v>
                </c:pt>
                <c:pt idx="336">
                  <c:v>66.352999999999994</c:v>
                </c:pt>
                <c:pt idx="337">
                  <c:v>66.352999999999994</c:v>
                </c:pt>
                <c:pt idx="338">
                  <c:v>66.352999999999994</c:v>
                </c:pt>
                <c:pt idx="339">
                  <c:v>66.352999999999994</c:v>
                </c:pt>
                <c:pt idx="340">
                  <c:v>66.352999999999994</c:v>
                </c:pt>
                <c:pt idx="341">
                  <c:v>66.352999999999994</c:v>
                </c:pt>
                <c:pt idx="342">
                  <c:v>66.352999999999994</c:v>
                </c:pt>
                <c:pt idx="343">
                  <c:v>66.352999999999994</c:v>
                </c:pt>
                <c:pt idx="344">
                  <c:v>66.352999999999994</c:v>
                </c:pt>
                <c:pt idx="345">
                  <c:v>66.352999999999994</c:v>
                </c:pt>
                <c:pt idx="346">
                  <c:v>66.352999999999994</c:v>
                </c:pt>
                <c:pt idx="347">
                  <c:v>66.352999999999994</c:v>
                </c:pt>
                <c:pt idx="348">
                  <c:v>66.352999999999994</c:v>
                </c:pt>
                <c:pt idx="349">
                  <c:v>66.352999999999994</c:v>
                </c:pt>
                <c:pt idx="350">
                  <c:v>65.188999999999993</c:v>
                </c:pt>
                <c:pt idx="351">
                  <c:v>65.188999999999993</c:v>
                </c:pt>
                <c:pt idx="352">
                  <c:v>65.188999999999993</c:v>
                </c:pt>
                <c:pt idx="353">
                  <c:v>65.188999999999993</c:v>
                </c:pt>
                <c:pt idx="354">
                  <c:v>65.188999999999993</c:v>
                </c:pt>
                <c:pt idx="355">
                  <c:v>65.188999999999993</c:v>
                </c:pt>
                <c:pt idx="356">
                  <c:v>65.188999999999993</c:v>
                </c:pt>
                <c:pt idx="357">
                  <c:v>65.188999999999993</c:v>
                </c:pt>
                <c:pt idx="358">
                  <c:v>65.188999999999993</c:v>
                </c:pt>
                <c:pt idx="359">
                  <c:v>65.188999999999993</c:v>
                </c:pt>
                <c:pt idx="360">
                  <c:v>65.188999999999993</c:v>
                </c:pt>
                <c:pt idx="361">
                  <c:v>65.188999999999993</c:v>
                </c:pt>
                <c:pt idx="362">
                  <c:v>65.188999999999993</c:v>
                </c:pt>
                <c:pt idx="363">
                  <c:v>65.188999999999993</c:v>
                </c:pt>
                <c:pt idx="364">
                  <c:v>65.188999999999993</c:v>
                </c:pt>
                <c:pt idx="365">
                  <c:v>65.188999999999993</c:v>
                </c:pt>
                <c:pt idx="366">
                  <c:v>65.188999999999993</c:v>
                </c:pt>
                <c:pt idx="367">
                  <c:v>65.188999999999993</c:v>
                </c:pt>
                <c:pt idx="368">
                  <c:v>65.188999999999993</c:v>
                </c:pt>
                <c:pt idx="369">
                  <c:v>65.188999999999993</c:v>
                </c:pt>
                <c:pt idx="370">
                  <c:v>65.188999999999993</c:v>
                </c:pt>
                <c:pt idx="371">
                  <c:v>65.188999999999993</c:v>
                </c:pt>
                <c:pt idx="372">
                  <c:v>65.188999999999993</c:v>
                </c:pt>
                <c:pt idx="373">
                  <c:v>65.188999999999993</c:v>
                </c:pt>
                <c:pt idx="374">
                  <c:v>65.188999999999993</c:v>
                </c:pt>
                <c:pt idx="375">
                  <c:v>65.188999999999993</c:v>
                </c:pt>
                <c:pt idx="376">
                  <c:v>65.188999999999993</c:v>
                </c:pt>
                <c:pt idx="377">
                  <c:v>65.188999999999993</c:v>
                </c:pt>
                <c:pt idx="378">
                  <c:v>65.188999999999993</c:v>
                </c:pt>
                <c:pt idx="379">
                  <c:v>65.188999999999993</c:v>
                </c:pt>
                <c:pt idx="380">
                  <c:v>65.188999999999993</c:v>
                </c:pt>
                <c:pt idx="381">
                  <c:v>65.188999999999993</c:v>
                </c:pt>
                <c:pt idx="382">
                  <c:v>65.188999999999993</c:v>
                </c:pt>
                <c:pt idx="383">
                  <c:v>65.188999999999993</c:v>
                </c:pt>
                <c:pt idx="384">
                  <c:v>65.188999999999993</c:v>
                </c:pt>
                <c:pt idx="385">
                  <c:v>65.188999999999993</c:v>
                </c:pt>
                <c:pt idx="386">
                  <c:v>65.188999999999993</c:v>
                </c:pt>
                <c:pt idx="387">
                  <c:v>65.188999999999993</c:v>
                </c:pt>
                <c:pt idx="388">
                  <c:v>65.188999999999993</c:v>
                </c:pt>
                <c:pt idx="389">
                  <c:v>65.188999999999993</c:v>
                </c:pt>
                <c:pt idx="390">
                  <c:v>65.188999999999993</c:v>
                </c:pt>
                <c:pt idx="391">
                  <c:v>65.188999999999993</c:v>
                </c:pt>
                <c:pt idx="392">
                  <c:v>65.188999999999993</c:v>
                </c:pt>
                <c:pt idx="393">
                  <c:v>65.188999999999993</c:v>
                </c:pt>
                <c:pt idx="394">
                  <c:v>65.188999999999993</c:v>
                </c:pt>
                <c:pt idx="395">
                  <c:v>65.188999999999993</c:v>
                </c:pt>
                <c:pt idx="396">
                  <c:v>65.188999999999993</c:v>
                </c:pt>
                <c:pt idx="397">
                  <c:v>65.188999999999993</c:v>
                </c:pt>
                <c:pt idx="398">
                  <c:v>65.188999999999993</c:v>
                </c:pt>
                <c:pt idx="399">
                  <c:v>65.188999999999993</c:v>
                </c:pt>
                <c:pt idx="400">
                  <c:v>65.188999999999993</c:v>
                </c:pt>
                <c:pt idx="401">
                  <c:v>65.188999999999993</c:v>
                </c:pt>
                <c:pt idx="402">
                  <c:v>65.188999999999993</c:v>
                </c:pt>
                <c:pt idx="403">
                  <c:v>65.188999999999993</c:v>
                </c:pt>
                <c:pt idx="404">
                  <c:v>65.188999999999993</c:v>
                </c:pt>
                <c:pt idx="405">
                  <c:v>65.188999999999993</c:v>
                </c:pt>
                <c:pt idx="406">
                  <c:v>65.188999999999993</c:v>
                </c:pt>
                <c:pt idx="407">
                  <c:v>65.188999999999993</c:v>
                </c:pt>
                <c:pt idx="408">
                  <c:v>65.188999999999993</c:v>
                </c:pt>
                <c:pt idx="409">
                  <c:v>65.188999999999993</c:v>
                </c:pt>
                <c:pt idx="410">
                  <c:v>65.188999999999993</c:v>
                </c:pt>
                <c:pt idx="411">
                  <c:v>65.188999999999993</c:v>
                </c:pt>
                <c:pt idx="412">
                  <c:v>65.188999999999993</c:v>
                </c:pt>
                <c:pt idx="413">
                  <c:v>65.188999999999993</c:v>
                </c:pt>
                <c:pt idx="414">
                  <c:v>65.188999999999993</c:v>
                </c:pt>
                <c:pt idx="415">
                  <c:v>65.188999999999993</c:v>
                </c:pt>
                <c:pt idx="416">
                  <c:v>65.188999999999993</c:v>
                </c:pt>
                <c:pt idx="417">
                  <c:v>65.188999999999993</c:v>
                </c:pt>
                <c:pt idx="418">
                  <c:v>65.188999999999993</c:v>
                </c:pt>
                <c:pt idx="419">
                  <c:v>65.188999999999993</c:v>
                </c:pt>
                <c:pt idx="420">
                  <c:v>65.188999999999993</c:v>
                </c:pt>
                <c:pt idx="421">
                  <c:v>65.188999999999993</c:v>
                </c:pt>
                <c:pt idx="422">
                  <c:v>65.188999999999993</c:v>
                </c:pt>
                <c:pt idx="423">
                  <c:v>65.188999999999993</c:v>
                </c:pt>
                <c:pt idx="424">
                  <c:v>65.188999999999993</c:v>
                </c:pt>
                <c:pt idx="425">
                  <c:v>65.188999999999993</c:v>
                </c:pt>
                <c:pt idx="426">
                  <c:v>65.188999999999993</c:v>
                </c:pt>
                <c:pt idx="427">
                  <c:v>65.188999999999993</c:v>
                </c:pt>
                <c:pt idx="428">
                  <c:v>65.188999999999993</c:v>
                </c:pt>
                <c:pt idx="429">
                  <c:v>65.188999999999993</c:v>
                </c:pt>
                <c:pt idx="430">
                  <c:v>65.188999999999993</c:v>
                </c:pt>
                <c:pt idx="431">
                  <c:v>65.188999999999993</c:v>
                </c:pt>
                <c:pt idx="432">
                  <c:v>65.188999999999993</c:v>
                </c:pt>
                <c:pt idx="433">
                  <c:v>65.188999999999993</c:v>
                </c:pt>
              </c:numCache>
            </c:numRef>
          </c:yVal>
          <c:smooth val="0"/>
        </c:ser>
        <c:ser>
          <c:idx val="4"/>
          <c:order val="4"/>
          <c:tx>
            <c:strRef>
              <c:f>Sheet1!$F$1</c:f>
              <c:strCache>
                <c:ptCount val="1"/>
                <c:pt idx="0">
                  <c:v>Polyclonal induction/Treated Rejection (N=238)</c:v>
                </c:pt>
              </c:strCache>
            </c:strRef>
          </c:tx>
          <c:spPr>
            <a:ln w="41275">
              <a:solidFill>
                <a:srgbClr val="FF0000"/>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Sheet1!$F$2:$F$435</c:f>
              <c:numCache>
                <c:formatCode>General</c:formatCode>
                <c:ptCount val="434"/>
                <c:pt idx="0">
                  <c:v>100</c:v>
                </c:pt>
                <c:pt idx="1">
                  <c:v>100</c:v>
                </c:pt>
                <c:pt idx="2">
                  <c:v>99.58</c:v>
                </c:pt>
                <c:pt idx="3">
                  <c:v>99.16</c:v>
                </c:pt>
                <c:pt idx="4">
                  <c:v>99.16</c:v>
                </c:pt>
                <c:pt idx="5">
                  <c:v>99.16</c:v>
                </c:pt>
                <c:pt idx="6">
                  <c:v>99.16</c:v>
                </c:pt>
                <c:pt idx="7">
                  <c:v>99.16</c:v>
                </c:pt>
                <c:pt idx="8">
                  <c:v>99.16</c:v>
                </c:pt>
                <c:pt idx="9">
                  <c:v>99.16</c:v>
                </c:pt>
                <c:pt idx="10">
                  <c:v>98.731999999999999</c:v>
                </c:pt>
                <c:pt idx="11">
                  <c:v>98.302999999999997</c:v>
                </c:pt>
                <c:pt idx="12">
                  <c:v>97.015000000000001</c:v>
                </c:pt>
                <c:pt idx="13">
                  <c:v>97.015000000000001</c:v>
                </c:pt>
                <c:pt idx="14">
                  <c:v>96.585999999999999</c:v>
                </c:pt>
                <c:pt idx="15">
                  <c:v>96.585999999999999</c:v>
                </c:pt>
                <c:pt idx="16">
                  <c:v>96.156999999999996</c:v>
                </c:pt>
                <c:pt idx="17">
                  <c:v>96.156999999999996</c:v>
                </c:pt>
                <c:pt idx="18">
                  <c:v>95.724999999999994</c:v>
                </c:pt>
                <c:pt idx="19">
                  <c:v>95.724999999999994</c:v>
                </c:pt>
                <c:pt idx="20">
                  <c:v>95.724999999999994</c:v>
                </c:pt>
                <c:pt idx="21">
                  <c:v>95.724999999999994</c:v>
                </c:pt>
                <c:pt idx="22">
                  <c:v>95.724999999999994</c:v>
                </c:pt>
                <c:pt idx="23">
                  <c:v>94.858999999999995</c:v>
                </c:pt>
                <c:pt idx="24">
                  <c:v>94.858999999999995</c:v>
                </c:pt>
                <c:pt idx="25">
                  <c:v>94.858999999999995</c:v>
                </c:pt>
                <c:pt idx="26">
                  <c:v>93.992999999999995</c:v>
                </c:pt>
                <c:pt idx="27">
                  <c:v>93.56</c:v>
                </c:pt>
                <c:pt idx="28">
                  <c:v>93.56</c:v>
                </c:pt>
                <c:pt idx="29">
                  <c:v>93.56</c:v>
                </c:pt>
                <c:pt idx="30">
                  <c:v>93.126999999999995</c:v>
                </c:pt>
                <c:pt idx="31">
                  <c:v>92.692999999999998</c:v>
                </c:pt>
                <c:pt idx="32">
                  <c:v>92.692999999999998</c:v>
                </c:pt>
                <c:pt idx="33">
                  <c:v>91.825000000000003</c:v>
                </c:pt>
                <c:pt idx="34">
                  <c:v>91.825000000000003</c:v>
                </c:pt>
                <c:pt idx="35">
                  <c:v>91.825000000000003</c:v>
                </c:pt>
                <c:pt idx="36">
                  <c:v>91.825000000000003</c:v>
                </c:pt>
                <c:pt idx="37">
                  <c:v>91.825000000000003</c:v>
                </c:pt>
                <c:pt idx="38">
                  <c:v>91.825000000000003</c:v>
                </c:pt>
                <c:pt idx="39">
                  <c:v>91.381</c:v>
                </c:pt>
                <c:pt idx="40">
                  <c:v>91.381</c:v>
                </c:pt>
                <c:pt idx="41">
                  <c:v>90.938000000000002</c:v>
                </c:pt>
                <c:pt idx="42">
                  <c:v>90.938000000000002</c:v>
                </c:pt>
                <c:pt idx="43">
                  <c:v>90.938000000000002</c:v>
                </c:pt>
                <c:pt idx="44">
                  <c:v>90.938000000000002</c:v>
                </c:pt>
                <c:pt idx="45">
                  <c:v>90.938000000000002</c:v>
                </c:pt>
                <c:pt idx="46">
                  <c:v>90.938000000000002</c:v>
                </c:pt>
                <c:pt idx="47">
                  <c:v>90.938000000000002</c:v>
                </c:pt>
                <c:pt idx="48">
                  <c:v>90.938000000000002</c:v>
                </c:pt>
                <c:pt idx="49">
                  <c:v>90.938000000000002</c:v>
                </c:pt>
                <c:pt idx="50">
                  <c:v>90.471000000000004</c:v>
                </c:pt>
                <c:pt idx="51">
                  <c:v>90.471000000000004</c:v>
                </c:pt>
                <c:pt idx="52">
                  <c:v>90.471000000000004</c:v>
                </c:pt>
                <c:pt idx="53">
                  <c:v>90.471000000000004</c:v>
                </c:pt>
                <c:pt idx="54">
                  <c:v>90.471000000000004</c:v>
                </c:pt>
                <c:pt idx="55">
                  <c:v>90.471000000000004</c:v>
                </c:pt>
                <c:pt idx="56">
                  <c:v>90</c:v>
                </c:pt>
                <c:pt idx="57">
                  <c:v>90</c:v>
                </c:pt>
                <c:pt idx="58">
                  <c:v>89.528999999999996</c:v>
                </c:pt>
                <c:pt idx="59">
                  <c:v>89.528999999999996</c:v>
                </c:pt>
                <c:pt idx="60">
                  <c:v>89.528999999999996</c:v>
                </c:pt>
                <c:pt idx="61">
                  <c:v>89.058000000000007</c:v>
                </c:pt>
                <c:pt idx="62">
                  <c:v>89.058000000000007</c:v>
                </c:pt>
                <c:pt idx="63">
                  <c:v>89.058000000000007</c:v>
                </c:pt>
                <c:pt idx="64">
                  <c:v>88.584000000000003</c:v>
                </c:pt>
                <c:pt idx="65">
                  <c:v>88.584000000000003</c:v>
                </c:pt>
                <c:pt idx="66">
                  <c:v>88.584000000000003</c:v>
                </c:pt>
                <c:pt idx="67">
                  <c:v>88.108000000000004</c:v>
                </c:pt>
                <c:pt idx="68">
                  <c:v>88.108000000000004</c:v>
                </c:pt>
                <c:pt idx="69">
                  <c:v>88.108000000000004</c:v>
                </c:pt>
                <c:pt idx="70">
                  <c:v>88.108000000000004</c:v>
                </c:pt>
                <c:pt idx="71">
                  <c:v>88.108000000000004</c:v>
                </c:pt>
                <c:pt idx="72">
                  <c:v>88.108000000000004</c:v>
                </c:pt>
                <c:pt idx="73">
                  <c:v>88.108000000000004</c:v>
                </c:pt>
                <c:pt idx="74">
                  <c:v>88.108000000000004</c:v>
                </c:pt>
                <c:pt idx="75">
                  <c:v>88.108000000000004</c:v>
                </c:pt>
                <c:pt idx="76">
                  <c:v>88.108000000000004</c:v>
                </c:pt>
                <c:pt idx="77">
                  <c:v>88.108000000000004</c:v>
                </c:pt>
                <c:pt idx="78">
                  <c:v>88.108000000000004</c:v>
                </c:pt>
                <c:pt idx="79">
                  <c:v>88.108000000000004</c:v>
                </c:pt>
                <c:pt idx="80">
                  <c:v>88.108000000000004</c:v>
                </c:pt>
                <c:pt idx="81">
                  <c:v>88.108000000000004</c:v>
                </c:pt>
                <c:pt idx="82">
                  <c:v>88.108000000000004</c:v>
                </c:pt>
                <c:pt idx="83">
                  <c:v>88.108000000000004</c:v>
                </c:pt>
                <c:pt idx="84">
                  <c:v>88.108000000000004</c:v>
                </c:pt>
                <c:pt idx="85">
                  <c:v>88.108000000000004</c:v>
                </c:pt>
                <c:pt idx="86">
                  <c:v>88.108000000000004</c:v>
                </c:pt>
                <c:pt idx="87">
                  <c:v>88.108000000000004</c:v>
                </c:pt>
                <c:pt idx="88">
                  <c:v>88.108000000000004</c:v>
                </c:pt>
                <c:pt idx="89">
                  <c:v>88.108000000000004</c:v>
                </c:pt>
                <c:pt idx="90">
                  <c:v>88.108000000000004</c:v>
                </c:pt>
                <c:pt idx="91">
                  <c:v>88.108000000000004</c:v>
                </c:pt>
                <c:pt idx="92">
                  <c:v>88.108000000000004</c:v>
                </c:pt>
                <c:pt idx="93">
                  <c:v>88.108000000000004</c:v>
                </c:pt>
                <c:pt idx="94">
                  <c:v>88.108000000000004</c:v>
                </c:pt>
                <c:pt idx="95">
                  <c:v>88.108000000000004</c:v>
                </c:pt>
                <c:pt idx="96">
                  <c:v>88.108000000000004</c:v>
                </c:pt>
                <c:pt idx="97">
                  <c:v>88.108000000000004</c:v>
                </c:pt>
                <c:pt idx="98">
                  <c:v>88.108000000000004</c:v>
                </c:pt>
                <c:pt idx="99">
                  <c:v>88.108000000000004</c:v>
                </c:pt>
                <c:pt idx="100">
                  <c:v>88.108000000000004</c:v>
                </c:pt>
                <c:pt idx="101">
                  <c:v>88.108000000000004</c:v>
                </c:pt>
                <c:pt idx="102">
                  <c:v>88.108000000000004</c:v>
                </c:pt>
                <c:pt idx="103">
                  <c:v>87.582999999999998</c:v>
                </c:pt>
                <c:pt idx="104">
                  <c:v>87.582999999999998</c:v>
                </c:pt>
                <c:pt idx="105">
                  <c:v>87.582999999999998</c:v>
                </c:pt>
                <c:pt idx="106">
                  <c:v>87.582999999999998</c:v>
                </c:pt>
                <c:pt idx="107">
                  <c:v>87.582999999999998</c:v>
                </c:pt>
                <c:pt idx="108">
                  <c:v>87.582999999999998</c:v>
                </c:pt>
                <c:pt idx="109">
                  <c:v>87.582999999999998</c:v>
                </c:pt>
                <c:pt idx="110">
                  <c:v>87.055999999999997</c:v>
                </c:pt>
                <c:pt idx="111">
                  <c:v>87.055999999999997</c:v>
                </c:pt>
                <c:pt idx="112">
                  <c:v>87.055999999999997</c:v>
                </c:pt>
                <c:pt idx="113">
                  <c:v>87.055999999999997</c:v>
                </c:pt>
                <c:pt idx="114">
                  <c:v>87.055999999999997</c:v>
                </c:pt>
                <c:pt idx="115">
                  <c:v>87.055999999999997</c:v>
                </c:pt>
                <c:pt idx="116">
                  <c:v>87.055999999999997</c:v>
                </c:pt>
                <c:pt idx="117">
                  <c:v>87.055999999999997</c:v>
                </c:pt>
                <c:pt idx="118">
                  <c:v>87.055999999999997</c:v>
                </c:pt>
                <c:pt idx="119">
                  <c:v>87.055999999999997</c:v>
                </c:pt>
                <c:pt idx="120">
                  <c:v>87.055999999999997</c:v>
                </c:pt>
                <c:pt idx="121">
                  <c:v>87.055999999999997</c:v>
                </c:pt>
                <c:pt idx="122">
                  <c:v>87.055999999999997</c:v>
                </c:pt>
                <c:pt idx="123">
                  <c:v>86.515000000000001</c:v>
                </c:pt>
                <c:pt idx="124">
                  <c:v>86.515000000000001</c:v>
                </c:pt>
                <c:pt idx="125">
                  <c:v>86.515000000000001</c:v>
                </c:pt>
                <c:pt idx="126">
                  <c:v>86.515000000000001</c:v>
                </c:pt>
                <c:pt idx="127">
                  <c:v>86.515000000000001</c:v>
                </c:pt>
                <c:pt idx="128">
                  <c:v>86.515000000000001</c:v>
                </c:pt>
                <c:pt idx="129">
                  <c:v>85.968000000000004</c:v>
                </c:pt>
                <c:pt idx="130">
                  <c:v>85.968000000000004</c:v>
                </c:pt>
                <c:pt idx="131">
                  <c:v>85.968000000000004</c:v>
                </c:pt>
                <c:pt idx="132">
                  <c:v>85.968000000000004</c:v>
                </c:pt>
                <c:pt idx="133">
                  <c:v>85.968000000000004</c:v>
                </c:pt>
                <c:pt idx="134">
                  <c:v>85.968000000000004</c:v>
                </c:pt>
                <c:pt idx="135">
                  <c:v>85.968000000000004</c:v>
                </c:pt>
                <c:pt idx="136">
                  <c:v>85.968000000000004</c:v>
                </c:pt>
                <c:pt idx="137">
                  <c:v>85.968000000000004</c:v>
                </c:pt>
                <c:pt idx="138">
                  <c:v>85.968000000000004</c:v>
                </c:pt>
                <c:pt idx="139">
                  <c:v>85.968000000000004</c:v>
                </c:pt>
                <c:pt idx="140">
                  <c:v>85.968000000000004</c:v>
                </c:pt>
                <c:pt idx="141">
                  <c:v>85.968000000000004</c:v>
                </c:pt>
                <c:pt idx="142">
                  <c:v>85.968000000000004</c:v>
                </c:pt>
                <c:pt idx="143">
                  <c:v>85.397999999999996</c:v>
                </c:pt>
                <c:pt idx="144">
                  <c:v>85.397999999999996</c:v>
                </c:pt>
                <c:pt idx="145">
                  <c:v>85.397999999999996</c:v>
                </c:pt>
                <c:pt idx="146">
                  <c:v>85.397999999999996</c:v>
                </c:pt>
                <c:pt idx="147">
                  <c:v>85.397999999999996</c:v>
                </c:pt>
                <c:pt idx="148">
                  <c:v>85.397999999999996</c:v>
                </c:pt>
                <c:pt idx="149">
                  <c:v>85.397999999999996</c:v>
                </c:pt>
                <c:pt idx="150">
                  <c:v>85.397999999999996</c:v>
                </c:pt>
                <c:pt idx="151">
                  <c:v>85.397999999999996</c:v>
                </c:pt>
                <c:pt idx="152">
                  <c:v>84.787999999999997</c:v>
                </c:pt>
                <c:pt idx="153">
                  <c:v>84.787999999999997</c:v>
                </c:pt>
                <c:pt idx="154">
                  <c:v>84.787999999999997</c:v>
                </c:pt>
                <c:pt idx="155">
                  <c:v>84.168999999999997</c:v>
                </c:pt>
                <c:pt idx="156">
                  <c:v>83.55</c:v>
                </c:pt>
                <c:pt idx="157">
                  <c:v>83.55</c:v>
                </c:pt>
                <c:pt idx="158">
                  <c:v>83.55</c:v>
                </c:pt>
                <c:pt idx="159">
                  <c:v>83.55</c:v>
                </c:pt>
                <c:pt idx="160">
                  <c:v>83.55</c:v>
                </c:pt>
                <c:pt idx="161">
                  <c:v>83.55</c:v>
                </c:pt>
                <c:pt idx="162">
                  <c:v>83.55</c:v>
                </c:pt>
                <c:pt idx="163">
                  <c:v>83.55</c:v>
                </c:pt>
                <c:pt idx="164">
                  <c:v>83.55</c:v>
                </c:pt>
                <c:pt idx="165">
                  <c:v>83.55</c:v>
                </c:pt>
                <c:pt idx="166">
                  <c:v>83.55</c:v>
                </c:pt>
                <c:pt idx="167">
                  <c:v>83.55</c:v>
                </c:pt>
                <c:pt idx="168">
                  <c:v>83.55</c:v>
                </c:pt>
                <c:pt idx="169">
                  <c:v>83.55</c:v>
                </c:pt>
                <c:pt idx="170">
                  <c:v>83.55</c:v>
                </c:pt>
                <c:pt idx="171">
                  <c:v>83.55</c:v>
                </c:pt>
                <c:pt idx="172">
                  <c:v>83.55</c:v>
                </c:pt>
                <c:pt idx="173">
                  <c:v>83.55</c:v>
                </c:pt>
                <c:pt idx="174">
                  <c:v>83.55</c:v>
                </c:pt>
                <c:pt idx="175">
                  <c:v>83.55</c:v>
                </c:pt>
                <c:pt idx="176">
                  <c:v>83.55</c:v>
                </c:pt>
                <c:pt idx="177">
                  <c:v>82.912999999999997</c:v>
                </c:pt>
                <c:pt idx="178">
                  <c:v>82.912999999999997</c:v>
                </c:pt>
                <c:pt idx="179">
                  <c:v>82.912999999999997</c:v>
                </c:pt>
                <c:pt idx="180">
                  <c:v>82.912999999999997</c:v>
                </c:pt>
                <c:pt idx="181">
                  <c:v>82.912999999999997</c:v>
                </c:pt>
                <c:pt idx="182">
                  <c:v>82.912999999999997</c:v>
                </c:pt>
                <c:pt idx="183">
                  <c:v>82.912999999999997</c:v>
                </c:pt>
                <c:pt idx="184">
                  <c:v>82.912999999999997</c:v>
                </c:pt>
                <c:pt idx="185">
                  <c:v>82.912999999999997</c:v>
                </c:pt>
                <c:pt idx="186">
                  <c:v>82.254999999999995</c:v>
                </c:pt>
                <c:pt idx="187">
                  <c:v>82.254999999999995</c:v>
                </c:pt>
                <c:pt idx="188">
                  <c:v>82.254999999999995</c:v>
                </c:pt>
                <c:pt idx="189">
                  <c:v>82.254999999999995</c:v>
                </c:pt>
                <c:pt idx="190">
                  <c:v>82.254999999999995</c:v>
                </c:pt>
                <c:pt idx="191">
                  <c:v>82.254999999999995</c:v>
                </c:pt>
                <c:pt idx="192">
                  <c:v>82.254999999999995</c:v>
                </c:pt>
                <c:pt idx="193">
                  <c:v>82.254999999999995</c:v>
                </c:pt>
                <c:pt idx="194">
                  <c:v>82.254999999999995</c:v>
                </c:pt>
                <c:pt idx="195">
                  <c:v>81.563000000000002</c:v>
                </c:pt>
                <c:pt idx="196">
                  <c:v>81.563000000000002</c:v>
                </c:pt>
                <c:pt idx="197">
                  <c:v>81.563000000000002</c:v>
                </c:pt>
                <c:pt idx="198">
                  <c:v>81.563000000000002</c:v>
                </c:pt>
                <c:pt idx="199">
                  <c:v>81.563000000000002</c:v>
                </c:pt>
                <c:pt idx="200">
                  <c:v>80.853999999999999</c:v>
                </c:pt>
                <c:pt idx="201">
                  <c:v>80.144999999999996</c:v>
                </c:pt>
                <c:pt idx="202">
                  <c:v>79.436000000000007</c:v>
                </c:pt>
                <c:pt idx="203">
                  <c:v>79.436000000000007</c:v>
                </c:pt>
                <c:pt idx="204">
                  <c:v>79.436000000000007</c:v>
                </c:pt>
                <c:pt idx="205">
                  <c:v>78.725999999999999</c:v>
                </c:pt>
                <c:pt idx="206">
                  <c:v>78.725999999999999</c:v>
                </c:pt>
                <c:pt idx="207">
                  <c:v>78.725999999999999</c:v>
                </c:pt>
                <c:pt idx="208">
                  <c:v>78.725999999999999</c:v>
                </c:pt>
                <c:pt idx="209">
                  <c:v>78.725999999999999</c:v>
                </c:pt>
                <c:pt idx="210">
                  <c:v>78.725999999999999</c:v>
                </c:pt>
                <c:pt idx="211">
                  <c:v>78.725999999999999</c:v>
                </c:pt>
                <c:pt idx="212">
                  <c:v>78.725999999999999</c:v>
                </c:pt>
                <c:pt idx="213">
                  <c:v>78.725999999999999</c:v>
                </c:pt>
                <c:pt idx="214">
                  <c:v>78.725999999999999</c:v>
                </c:pt>
                <c:pt idx="215">
                  <c:v>78.725999999999999</c:v>
                </c:pt>
                <c:pt idx="216">
                  <c:v>78.725999999999999</c:v>
                </c:pt>
                <c:pt idx="217">
                  <c:v>78.004000000000005</c:v>
                </c:pt>
                <c:pt idx="218">
                  <c:v>78.004000000000005</c:v>
                </c:pt>
                <c:pt idx="219">
                  <c:v>78.004000000000005</c:v>
                </c:pt>
                <c:pt idx="220">
                  <c:v>78.004000000000005</c:v>
                </c:pt>
                <c:pt idx="221">
                  <c:v>78.004000000000005</c:v>
                </c:pt>
                <c:pt idx="222">
                  <c:v>78.004000000000005</c:v>
                </c:pt>
                <c:pt idx="223">
                  <c:v>78.004000000000005</c:v>
                </c:pt>
                <c:pt idx="224">
                  <c:v>78.004000000000005</c:v>
                </c:pt>
                <c:pt idx="225">
                  <c:v>78.004000000000005</c:v>
                </c:pt>
                <c:pt idx="226">
                  <c:v>78.004000000000005</c:v>
                </c:pt>
                <c:pt idx="227">
                  <c:v>78.004000000000005</c:v>
                </c:pt>
                <c:pt idx="228">
                  <c:v>78.004000000000005</c:v>
                </c:pt>
                <c:pt idx="229">
                  <c:v>78.004000000000005</c:v>
                </c:pt>
                <c:pt idx="230">
                  <c:v>78.004000000000005</c:v>
                </c:pt>
                <c:pt idx="231">
                  <c:v>78.004000000000005</c:v>
                </c:pt>
                <c:pt idx="232">
                  <c:v>77.215999999999994</c:v>
                </c:pt>
                <c:pt idx="233">
                  <c:v>77.215999999999994</c:v>
                </c:pt>
                <c:pt idx="234">
                  <c:v>77.215999999999994</c:v>
                </c:pt>
                <c:pt idx="235">
                  <c:v>77.215999999999994</c:v>
                </c:pt>
                <c:pt idx="236">
                  <c:v>77.215999999999994</c:v>
                </c:pt>
                <c:pt idx="237">
                  <c:v>77.215999999999994</c:v>
                </c:pt>
                <c:pt idx="238">
                  <c:v>77.215999999999994</c:v>
                </c:pt>
                <c:pt idx="239">
                  <c:v>77.215999999999994</c:v>
                </c:pt>
                <c:pt idx="240">
                  <c:v>77.215999999999994</c:v>
                </c:pt>
                <c:pt idx="241">
                  <c:v>77.215999999999994</c:v>
                </c:pt>
                <c:pt idx="242">
                  <c:v>77.215999999999994</c:v>
                </c:pt>
                <c:pt idx="243">
                  <c:v>77.215999999999994</c:v>
                </c:pt>
                <c:pt idx="244">
                  <c:v>77.215999999999994</c:v>
                </c:pt>
                <c:pt idx="245">
                  <c:v>77.215999999999994</c:v>
                </c:pt>
                <c:pt idx="246">
                  <c:v>77.215999999999994</c:v>
                </c:pt>
                <c:pt idx="247">
                  <c:v>77.215999999999994</c:v>
                </c:pt>
                <c:pt idx="248">
                  <c:v>77.215999999999994</c:v>
                </c:pt>
                <c:pt idx="249">
                  <c:v>77.215999999999994</c:v>
                </c:pt>
                <c:pt idx="250">
                  <c:v>77.215999999999994</c:v>
                </c:pt>
                <c:pt idx="251">
                  <c:v>77.215999999999994</c:v>
                </c:pt>
                <c:pt idx="252">
                  <c:v>77.215999999999994</c:v>
                </c:pt>
                <c:pt idx="253">
                  <c:v>77.215999999999994</c:v>
                </c:pt>
                <c:pt idx="254">
                  <c:v>77.215999999999994</c:v>
                </c:pt>
                <c:pt idx="255">
                  <c:v>77.215999999999994</c:v>
                </c:pt>
                <c:pt idx="256">
                  <c:v>77.215999999999994</c:v>
                </c:pt>
                <c:pt idx="257">
                  <c:v>77.215999999999994</c:v>
                </c:pt>
                <c:pt idx="258">
                  <c:v>77.215999999999994</c:v>
                </c:pt>
                <c:pt idx="259">
                  <c:v>76.308000000000007</c:v>
                </c:pt>
                <c:pt idx="260">
                  <c:v>76.308000000000007</c:v>
                </c:pt>
                <c:pt idx="261">
                  <c:v>76.308000000000007</c:v>
                </c:pt>
                <c:pt idx="262">
                  <c:v>75.399000000000001</c:v>
                </c:pt>
                <c:pt idx="263">
                  <c:v>75.399000000000001</c:v>
                </c:pt>
                <c:pt idx="264">
                  <c:v>75.399000000000001</c:v>
                </c:pt>
                <c:pt idx="265">
                  <c:v>75.399000000000001</c:v>
                </c:pt>
                <c:pt idx="266">
                  <c:v>75.399000000000001</c:v>
                </c:pt>
                <c:pt idx="267">
                  <c:v>75.399000000000001</c:v>
                </c:pt>
                <c:pt idx="268">
                  <c:v>75.399000000000001</c:v>
                </c:pt>
                <c:pt idx="269">
                  <c:v>75.399000000000001</c:v>
                </c:pt>
                <c:pt idx="270">
                  <c:v>75.399000000000001</c:v>
                </c:pt>
                <c:pt idx="271">
                  <c:v>75.399000000000001</c:v>
                </c:pt>
                <c:pt idx="272">
                  <c:v>75.399000000000001</c:v>
                </c:pt>
                <c:pt idx="273">
                  <c:v>75.399000000000001</c:v>
                </c:pt>
                <c:pt idx="274">
                  <c:v>75.399000000000001</c:v>
                </c:pt>
                <c:pt idx="275">
                  <c:v>75.399000000000001</c:v>
                </c:pt>
                <c:pt idx="276">
                  <c:v>75.399000000000001</c:v>
                </c:pt>
                <c:pt idx="277">
                  <c:v>75.399000000000001</c:v>
                </c:pt>
                <c:pt idx="278">
                  <c:v>75.399000000000001</c:v>
                </c:pt>
                <c:pt idx="279">
                  <c:v>75.399000000000001</c:v>
                </c:pt>
                <c:pt idx="280">
                  <c:v>75.399000000000001</c:v>
                </c:pt>
                <c:pt idx="281">
                  <c:v>75.399000000000001</c:v>
                </c:pt>
                <c:pt idx="282">
                  <c:v>75.399000000000001</c:v>
                </c:pt>
                <c:pt idx="283">
                  <c:v>75.399000000000001</c:v>
                </c:pt>
                <c:pt idx="284">
                  <c:v>75.399000000000001</c:v>
                </c:pt>
                <c:pt idx="285">
                  <c:v>75.399000000000001</c:v>
                </c:pt>
                <c:pt idx="286">
                  <c:v>75.399000000000001</c:v>
                </c:pt>
                <c:pt idx="287">
                  <c:v>75.399000000000001</c:v>
                </c:pt>
                <c:pt idx="288">
                  <c:v>75.399000000000001</c:v>
                </c:pt>
                <c:pt idx="289">
                  <c:v>75.399000000000001</c:v>
                </c:pt>
                <c:pt idx="290">
                  <c:v>75.399000000000001</c:v>
                </c:pt>
                <c:pt idx="291">
                  <c:v>75.399000000000001</c:v>
                </c:pt>
                <c:pt idx="292">
                  <c:v>75.399000000000001</c:v>
                </c:pt>
                <c:pt idx="293">
                  <c:v>75.399000000000001</c:v>
                </c:pt>
                <c:pt idx="294">
                  <c:v>75.399000000000001</c:v>
                </c:pt>
                <c:pt idx="295">
                  <c:v>75.399000000000001</c:v>
                </c:pt>
                <c:pt idx="296">
                  <c:v>75.399000000000001</c:v>
                </c:pt>
                <c:pt idx="297">
                  <c:v>75.399000000000001</c:v>
                </c:pt>
                <c:pt idx="298">
                  <c:v>75.399000000000001</c:v>
                </c:pt>
                <c:pt idx="299">
                  <c:v>75.399000000000001</c:v>
                </c:pt>
                <c:pt idx="300">
                  <c:v>75.399000000000001</c:v>
                </c:pt>
                <c:pt idx="301">
                  <c:v>75.399000000000001</c:v>
                </c:pt>
                <c:pt idx="302">
                  <c:v>75.399000000000001</c:v>
                </c:pt>
                <c:pt idx="303">
                  <c:v>75.399000000000001</c:v>
                </c:pt>
                <c:pt idx="304">
                  <c:v>75.399000000000001</c:v>
                </c:pt>
                <c:pt idx="305">
                  <c:v>75.399000000000001</c:v>
                </c:pt>
                <c:pt idx="306">
                  <c:v>75.399000000000001</c:v>
                </c:pt>
                <c:pt idx="307">
                  <c:v>75.399000000000001</c:v>
                </c:pt>
                <c:pt idx="308">
                  <c:v>75.399000000000001</c:v>
                </c:pt>
                <c:pt idx="309">
                  <c:v>75.399000000000001</c:v>
                </c:pt>
                <c:pt idx="310">
                  <c:v>74.290999999999997</c:v>
                </c:pt>
                <c:pt idx="311">
                  <c:v>74.290999999999997</c:v>
                </c:pt>
                <c:pt idx="312">
                  <c:v>74.290999999999997</c:v>
                </c:pt>
                <c:pt idx="313">
                  <c:v>74.290999999999997</c:v>
                </c:pt>
                <c:pt idx="314">
                  <c:v>74.290999999999997</c:v>
                </c:pt>
                <c:pt idx="315">
                  <c:v>74.290999999999997</c:v>
                </c:pt>
                <c:pt idx="316">
                  <c:v>74.290999999999997</c:v>
                </c:pt>
                <c:pt idx="317">
                  <c:v>74.290999999999997</c:v>
                </c:pt>
                <c:pt idx="318">
                  <c:v>74.290999999999997</c:v>
                </c:pt>
                <c:pt idx="319">
                  <c:v>74.290999999999997</c:v>
                </c:pt>
                <c:pt idx="320">
                  <c:v>74.290999999999997</c:v>
                </c:pt>
                <c:pt idx="321">
                  <c:v>74.290999999999997</c:v>
                </c:pt>
                <c:pt idx="322">
                  <c:v>74.290999999999997</c:v>
                </c:pt>
                <c:pt idx="323">
                  <c:v>74.290999999999997</c:v>
                </c:pt>
                <c:pt idx="324">
                  <c:v>74.290999999999997</c:v>
                </c:pt>
                <c:pt idx="325">
                  <c:v>74.290999999999997</c:v>
                </c:pt>
                <c:pt idx="326">
                  <c:v>74.290999999999997</c:v>
                </c:pt>
                <c:pt idx="327">
                  <c:v>74.290999999999997</c:v>
                </c:pt>
                <c:pt idx="328">
                  <c:v>74.290999999999997</c:v>
                </c:pt>
                <c:pt idx="329">
                  <c:v>74.290999999999997</c:v>
                </c:pt>
                <c:pt idx="330">
                  <c:v>74.290999999999997</c:v>
                </c:pt>
                <c:pt idx="331">
                  <c:v>74.290999999999997</c:v>
                </c:pt>
                <c:pt idx="332">
                  <c:v>74.290999999999997</c:v>
                </c:pt>
                <c:pt idx="333">
                  <c:v>74.290999999999997</c:v>
                </c:pt>
                <c:pt idx="334">
                  <c:v>74.290999999999997</c:v>
                </c:pt>
                <c:pt idx="335">
                  <c:v>73.031000000000006</c:v>
                </c:pt>
                <c:pt idx="336">
                  <c:v>73.031000000000006</c:v>
                </c:pt>
                <c:pt idx="337">
                  <c:v>73.031000000000006</c:v>
                </c:pt>
                <c:pt idx="338">
                  <c:v>73.031000000000006</c:v>
                </c:pt>
                <c:pt idx="339">
                  <c:v>73.031000000000006</c:v>
                </c:pt>
                <c:pt idx="340">
                  <c:v>73.031000000000006</c:v>
                </c:pt>
                <c:pt idx="341">
                  <c:v>73.031000000000006</c:v>
                </c:pt>
                <c:pt idx="342">
                  <c:v>73.031000000000006</c:v>
                </c:pt>
                <c:pt idx="343">
                  <c:v>71.444000000000003</c:v>
                </c:pt>
                <c:pt idx="344">
                  <c:v>71.444000000000003</c:v>
                </c:pt>
                <c:pt idx="345">
                  <c:v>71.444000000000003</c:v>
                </c:pt>
                <c:pt idx="346">
                  <c:v>71.444000000000003</c:v>
                </c:pt>
                <c:pt idx="347">
                  <c:v>71.444000000000003</c:v>
                </c:pt>
                <c:pt idx="348">
                  <c:v>71.444000000000003</c:v>
                </c:pt>
                <c:pt idx="349">
                  <c:v>71.444000000000003</c:v>
                </c:pt>
                <c:pt idx="350">
                  <c:v>71.444000000000003</c:v>
                </c:pt>
                <c:pt idx="351">
                  <c:v>71.444000000000003</c:v>
                </c:pt>
                <c:pt idx="352">
                  <c:v>71.444000000000003</c:v>
                </c:pt>
                <c:pt idx="353">
                  <c:v>71.444000000000003</c:v>
                </c:pt>
                <c:pt idx="354">
                  <c:v>71.444000000000003</c:v>
                </c:pt>
                <c:pt idx="355">
                  <c:v>69.819999999999993</c:v>
                </c:pt>
                <c:pt idx="356">
                  <c:v>69.819999999999993</c:v>
                </c:pt>
                <c:pt idx="357">
                  <c:v>69.819999999999993</c:v>
                </c:pt>
                <c:pt idx="358">
                  <c:v>69.819999999999993</c:v>
                </c:pt>
                <c:pt idx="359">
                  <c:v>69.819999999999993</c:v>
                </c:pt>
                <c:pt idx="360">
                  <c:v>69.819999999999993</c:v>
                </c:pt>
                <c:pt idx="361">
                  <c:v>69.819999999999993</c:v>
                </c:pt>
                <c:pt idx="362">
                  <c:v>69.819999999999993</c:v>
                </c:pt>
                <c:pt idx="363">
                  <c:v>69.819999999999993</c:v>
                </c:pt>
                <c:pt idx="364">
                  <c:v>69.819999999999993</c:v>
                </c:pt>
                <c:pt idx="365">
                  <c:v>69.819999999999993</c:v>
                </c:pt>
                <c:pt idx="366">
                  <c:v>69.819999999999993</c:v>
                </c:pt>
                <c:pt idx="367">
                  <c:v>69.819999999999993</c:v>
                </c:pt>
                <c:pt idx="368">
                  <c:v>69.819999999999993</c:v>
                </c:pt>
                <c:pt idx="369">
                  <c:v>69.819999999999993</c:v>
                </c:pt>
                <c:pt idx="370">
                  <c:v>69.819999999999993</c:v>
                </c:pt>
                <c:pt idx="371">
                  <c:v>69.819999999999993</c:v>
                </c:pt>
                <c:pt idx="372">
                  <c:v>69.819999999999993</c:v>
                </c:pt>
                <c:pt idx="373">
                  <c:v>69.819999999999993</c:v>
                </c:pt>
                <c:pt idx="374">
                  <c:v>69.819999999999993</c:v>
                </c:pt>
                <c:pt idx="375">
                  <c:v>69.819999999999993</c:v>
                </c:pt>
                <c:pt idx="376">
                  <c:v>69.819999999999993</c:v>
                </c:pt>
                <c:pt idx="377">
                  <c:v>69.819999999999993</c:v>
                </c:pt>
                <c:pt idx="378">
                  <c:v>69.819999999999993</c:v>
                </c:pt>
                <c:pt idx="379">
                  <c:v>69.819999999999993</c:v>
                </c:pt>
                <c:pt idx="380">
                  <c:v>69.819999999999993</c:v>
                </c:pt>
                <c:pt idx="381">
                  <c:v>69.819999999999993</c:v>
                </c:pt>
                <c:pt idx="382">
                  <c:v>69.819999999999993</c:v>
                </c:pt>
                <c:pt idx="383">
                  <c:v>69.819999999999993</c:v>
                </c:pt>
                <c:pt idx="384">
                  <c:v>69.819999999999993</c:v>
                </c:pt>
                <c:pt idx="385">
                  <c:v>69.819999999999993</c:v>
                </c:pt>
                <c:pt idx="386">
                  <c:v>69.819999999999993</c:v>
                </c:pt>
                <c:pt idx="387">
                  <c:v>69.819999999999993</c:v>
                </c:pt>
                <c:pt idx="388">
                  <c:v>69.819999999999993</c:v>
                </c:pt>
                <c:pt idx="389">
                  <c:v>69.819999999999993</c:v>
                </c:pt>
                <c:pt idx="390">
                  <c:v>69.819999999999993</c:v>
                </c:pt>
                <c:pt idx="391">
                  <c:v>67.412000000000006</c:v>
                </c:pt>
                <c:pt idx="392">
                  <c:v>67.412000000000006</c:v>
                </c:pt>
                <c:pt idx="393">
                  <c:v>67.412000000000006</c:v>
                </c:pt>
                <c:pt idx="394">
                  <c:v>67.412000000000006</c:v>
                </c:pt>
                <c:pt idx="395">
                  <c:v>67.412000000000006</c:v>
                </c:pt>
                <c:pt idx="396">
                  <c:v>67.412000000000006</c:v>
                </c:pt>
                <c:pt idx="397">
                  <c:v>67.412000000000006</c:v>
                </c:pt>
                <c:pt idx="398">
                  <c:v>67.412000000000006</c:v>
                </c:pt>
                <c:pt idx="399">
                  <c:v>67.412000000000006</c:v>
                </c:pt>
                <c:pt idx="400">
                  <c:v>67.412000000000006</c:v>
                </c:pt>
                <c:pt idx="401">
                  <c:v>67.412000000000006</c:v>
                </c:pt>
                <c:pt idx="402">
                  <c:v>67.412000000000006</c:v>
                </c:pt>
                <c:pt idx="403">
                  <c:v>67.412000000000006</c:v>
                </c:pt>
                <c:pt idx="404">
                  <c:v>67.412000000000006</c:v>
                </c:pt>
                <c:pt idx="405">
                  <c:v>67.412000000000006</c:v>
                </c:pt>
                <c:pt idx="406">
                  <c:v>67.412000000000006</c:v>
                </c:pt>
                <c:pt idx="407">
                  <c:v>67.412000000000006</c:v>
                </c:pt>
                <c:pt idx="408">
                  <c:v>67.412000000000006</c:v>
                </c:pt>
                <c:pt idx="409">
                  <c:v>67.412000000000006</c:v>
                </c:pt>
                <c:pt idx="410">
                  <c:v>67.412000000000006</c:v>
                </c:pt>
                <c:pt idx="411">
                  <c:v>67.412000000000006</c:v>
                </c:pt>
                <c:pt idx="412">
                  <c:v>67.412000000000006</c:v>
                </c:pt>
                <c:pt idx="413">
                  <c:v>67.412000000000006</c:v>
                </c:pt>
                <c:pt idx="414">
                  <c:v>67.412000000000006</c:v>
                </c:pt>
                <c:pt idx="415">
                  <c:v>67.412000000000006</c:v>
                </c:pt>
                <c:pt idx="416">
                  <c:v>67.412000000000006</c:v>
                </c:pt>
                <c:pt idx="417">
                  <c:v>67.412000000000006</c:v>
                </c:pt>
                <c:pt idx="418">
                  <c:v>67.412000000000006</c:v>
                </c:pt>
                <c:pt idx="419">
                  <c:v>67.412000000000006</c:v>
                </c:pt>
                <c:pt idx="420">
                  <c:v>67.412000000000006</c:v>
                </c:pt>
                <c:pt idx="421">
                  <c:v>67.412000000000006</c:v>
                </c:pt>
                <c:pt idx="422">
                  <c:v>67.412000000000006</c:v>
                </c:pt>
                <c:pt idx="423">
                  <c:v>67.412000000000006</c:v>
                </c:pt>
                <c:pt idx="424">
                  <c:v>67.412000000000006</c:v>
                </c:pt>
                <c:pt idx="425">
                  <c:v>67.412000000000006</c:v>
                </c:pt>
                <c:pt idx="426">
                  <c:v>67.412000000000006</c:v>
                </c:pt>
                <c:pt idx="427">
                  <c:v>67.412000000000006</c:v>
                </c:pt>
                <c:pt idx="428">
                  <c:v>67.412000000000006</c:v>
                </c:pt>
                <c:pt idx="429">
                  <c:v>67.412000000000006</c:v>
                </c:pt>
                <c:pt idx="430">
                  <c:v>67.412000000000006</c:v>
                </c:pt>
                <c:pt idx="431">
                  <c:v>67.412000000000006</c:v>
                </c:pt>
                <c:pt idx="432">
                  <c:v>67.412000000000006</c:v>
                </c:pt>
                <c:pt idx="433">
                  <c:v>67.412000000000006</c:v>
                </c:pt>
              </c:numCache>
            </c:numRef>
          </c:yVal>
          <c:smooth val="0"/>
        </c:ser>
        <c:ser>
          <c:idx val="5"/>
          <c:order val="5"/>
          <c:tx>
            <c:strRef>
              <c:f>Sheet1!$G$1</c:f>
              <c:strCache>
                <c:ptCount val="1"/>
                <c:pt idx="0">
                  <c:v>IL-2R antagonist/Treated Rejection (N=139)</c:v>
                </c:pt>
              </c:strCache>
            </c:strRef>
          </c:tx>
          <c:spPr>
            <a:ln w="41275">
              <a:solidFill>
                <a:srgbClr val="FFFF00"/>
              </a:solidFill>
              <a:prstDash val="sysDash"/>
            </a:ln>
          </c:spPr>
          <c:marker>
            <c:symbol val="none"/>
          </c:marker>
          <c:xVal>
            <c:numRef>
              <c:f>Sheet1!$A$2:$A$435</c:f>
              <c:numCache>
                <c:formatCode>General</c:formatCode>
                <c:ptCount val="434"/>
                <c:pt idx="0">
                  <c:v>0</c:v>
                </c:pt>
                <c:pt idx="1">
                  <c:v>1</c:v>
                </c:pt>
                <c:pt idx="2">
                  <c:v>1.0207999999999999</c:v>
                </c:pt>
                <c:pt idx="3">
                  <c:v>1.0417000000000001</c:v>
                </c:pt>
                <c:pt idx="4">
                  <c:v>1.0625</c:v>
                </c:pt>
                <c:pt idx="5">
                  <c:v>1.0832999999999999</c:v>
                </c:pt>
                <c:pt idx="6">
                  <c:v>1.1042000000000001</c:v>
                </c:pt>
                <c:pt idx="7">
                  <c:v>1.125</c:v>
                </c:pt>
                <c:pt idx="8">
                  <c:v>1.1457999999999999</c:v>
                </c:pt>
                <c:pt idx="9">
                  <c:v>1.1667000000000001</c:v>
                </c:pt>
                <c:pt idx="10">
                  <c:v>1.1875</c:v>
                </c:pt>
                <c:pt idx="11">
                  <c:v>1.2082999999999999</c:v>
                </c:pt>
                <c:pt idx="12">
                  <c:v>1.2292000000000001</c:v>
                </c:pt>
                <c:pt idx="13">
                  <c:v>1.25</c:v>
                </c:pt>
                <c:pt idx="14">
                  <c:v>1.2707999999999999</c:v>
                </c:pt>
                <c:pt idx="15">
                  <c:v>1.2917000000000001</c:v>
                </c:pt>
                <c:pt idx="16">
                  <c:v>1.3125</c:v>
                </c:pt>
                <c:pt idx="17">
                  <c:v>1.3332999999999999</c:v>
                </c:pt>
                <c:pt idx="18">
                  <c:v>1.3542000000000001</c:v>
                </c:pt>
                <c:pt idx="19">
                  <c:v>1.375</c:v>
                </c:pt>
                <c:pt idx="20">
                  <c:v>1.3957999999999999</c:v>
                </c:pt>
                <c:pt idx="21">
                  <c:v>1.4167000000000001</c:v>
                </c:pt>
                <c:pt idx="22">
                  <c:v>1.4375</c:v>
                </c:pt>
                <c:pt idx="23">
                  <c:v>1.4582999999999999</c:v>
                </c:pt>
                <c:pt idx="24">
                  <c:v>1.4792000000000001</c:v>
                </c:pt>
                <c:pt idx="25">
                  <c:v>1.5</c:v>
                </c:pt>
                <c:pt idx="26">
                  <c:v>1.5207999999999999</c:v>
                </c:pt>
                <c:pt idx="27">
                  <c:v>1.5417000000000001</c:v>
                </c:pt>
                <c:pt idx="28">
                  <c:v>1.5625</c:v>
                </c:pt>
                <c:pt idx="29">
                  <c:v>1.5832999999999999</c:v>
                </c:pt>
                <c:pt idx="30">
                  <c:v>1.6042000000000001</c:v>
                </c:pt>
                <c:pt idx="31">
                  <c:v>1.625</c:v>
                </c:pt>
                <c:pt idx="32">
                  <c:v>1.6457999999999999</c:v>
                </c:pt>
                <c:pt idx="33">
                  <c:v>1.6667000000000001</c:v>
                </c:pt>
                <c:pt idx="34">
                  <c:v>1.6875</c:v>
                </c:pt>
                <c:pt idx="35">
                  <c:v>1.7082999999999999</c:v>
                </c:pt>
                <c:pt idx="36">
                  <c:v>1.7292000000000001</c:v>
                </c:pt>
                <c:pt idx="37">
                  <c:v>1.75</c:v>
                </c:pt>
                <c:pt idx="38">
                  <c:v>1.7707999999999999</c:v>
                </c:pt>
                <c:pt idx="39">
                  <c:v>1.7917000000000001</c:v>
                </c:pt>
                <c:pt idx="40">
                  <c:v>1.8125</c:v>
                </c:pt>
                <c:pt idx="41">
                  <c:v>1.8332999999999999</c:v>
                </c:pt>
                <c:pt idx="42">
                  <c:v>1.8542000000000001</c:v>
                </c:pt>
                <c:pt idx="43">
                  <c:v>1.875</c:v>
                </c:pt>
                <c:pt idx="44">
                  <c:v>1.8957999999999999</c:v>
                </c:pt>
                <c:pt idx="45">
                  <c:v>1.9167000000000001</c:v>
                </c:pt>
                <c:pt idx="46">
                  <c:v>1.9375</c:v>
                </c:pt>
                <c:pt idx="47">
                  <c:v>1.9582999999999999</c:v>
                </c:pt>
                <c:pt idx="48">
                  <c:v>1.9792000000000001</c:v>
                </c:pt>
                <c:pt idx="49">
                  <c:v>2</c:v>
                </c:pt>
                <c:pt idx="50">
                  <c:v>2.0207999999999999</c:v>
                </c:pt>
                <c:pt idx="51">
                  <c:v>2.0417000000000001</c:v>
                </c:pt>
                <c:pt idx="52">
                  <c:v>2.0625</c:v>
                </c:pt>
                <c:pt idx="53">
                  <c:v>2.0832999999999999</c:v>
                </c:pt>
                <c:pt idx="54">
                  <c:v>2.1042000000000001</c:v>
                </c:pt>
                <c:pt idx="55">
                  <c:v>2.125</c:v>
                </c:pt>
                <c:pt idx="56">
                  <c:v>2.1457999999999999</c:v>
                </c:pt>
                <c:pt idx="57">
                  <c:v>2.1667000000000001</c:v>
                </c:pt>
                <c:pt idx="58">
                  <c:v>2.1875</c:v>
                </c:pt>
                <c:pt idx="59">
                  <c:v>2.2082999999999999</c:v>
                </c:pt>
                <c:pt idx="60">
                  <c:v>2.2292000000000001</c:v>
                </c:pt>
                <c:pt idx="61">
                  <c:v>2.25</c:v>
                </c:pt>
                <c:pt idx="62">
                  <c:v>2.2707999999999999</c:v>
                </c:pt>
                <c:pt idx="63">
                  <c:v>2.2917000000000001</c:v>
                </c:pt>
                <c:pt idx="64">
                  <c:v>2.3125</c:v>
                </c:pt>
                <c:pt idx="65">
                  <c:v>2.3332999999999999</c:v>
                </c:pt>
                <c:pt idx="66">
                  <c:v>2.3542000000000001</c:v>
                </c:pt>
                <c:pt idx="67">
                  <c:v>2.375</c:v>
                </c:pt>
                <c:pt idx="68">
                  <c:v>2.3957999999999999</c:v>
                </c:pt>
                <c:pt idx="69">
                  <c:v>2.4167000000000001</c:v>
                </c:pt>
                <c:pt idx="70">
                  <c:v>2.4375</c:v>
                </c:pt>
                <c:pt idx="71">
                  <c:v>2.4582999999999999</c:v>
                </c:pt>
                <c:pt idx="72">
                  <c:v>2.4792000000000001</c:v>
                </c:pt>
                <c:pt idx="73">
                  <c:v>2.5</c:v>
                </c:pt>
                <c:pt idx="74">
                  <c:v>2.5207999999999999</c:v>
                </c:pt>
                <c:pt idx="75">
                  <c:v>2.5417000000000001</c:v>
                </c:pt>
                <c:pt idx="76">
                  <c:v>2.5625</c:v>
                </c:pt>
                <c:pt idx="77">
                  <c:v>2.5832999999999999</c:v>
                </c:pt>
                <c:pt idx="78">
                  <c:v>2.6042000000000001</c:v>
                </c:pt>
                <c:pt idx="79">
                  <c:v>2.625</c:v>
                </c:pt>
                <c:pt idx="80">
                  <c:v>2.6457999999999999</c:v>
                </c:pt>
                <c:pt idx="81">
                  <c:v>2.6667000000000001</c:v>
                </c:pt>
                <c:pt idx="82">
                  <c:v>2.6875</c:v>
                </c:pt>
                <c:pt idx="83">
                  <c:v>2.7082999999999999</c:v>
                </c:pt>
                <c:pt idx="84">
                  <c:v>2.7292000000000001</c:v>
                </c:pt>
                <c:pt idx="85">
                  <c:v>2.75</c:v>
                </c:pt>
                <c:pt idx="86">
                  <c:v>2.7707999999999999</c:v>
                </c:pt>
                <c:pt idx="87">
                  <c:v>2.7917000000000001</c:v>
                </c:pt>
                <c:pt idx="88">
                  <c:v>2.8125</c:v>
                </c:pt>
                <c:pt idx="89">
                  <c:v>2.8332999999999999</c:v>
                </c:pt>
                <c:pt idx="90">
                  <c:v>2.8542000000000001</c:v>
                </c:pt>
                <c:pt idx="91">
                  <c:v>2.875</c:v>
                </c:pt>
                <c:pt idx="92">
                  <c:v>2.8957999999999999</c:v>
                </c:pt>
                <c:pt idx="93">
                  <c:v>2.9167000000000001</c:v>
                </c:pt>
                <c:pt idx="94">
                  <c:v>2.9375</c:v>
                </c:pt>
                <c:pt idx="95">
                  <c:v>2.9582999999999999</c:v>
                </c:pt>
                <c:pt idx="96">
                  <c:v>2.9792000000000001</c:v>
                </c:pt>
                <c:pt idx="97">
                  <c:v>3</c:v>
                </c:pt>
                <c:pt idx="98">
                  <c:v>3.0207999999999999</c:v>
                </c:pt>
                <c:pt idx="99">
                  <c:v>3.0417000000000001</c:v>
                </c:pt>
                <c:pt idx="100">
                  <c:v>3.0625</c:v>
                </c:pt>
                <c:pt idx="101">
                  <c:v>3.0832999999999999</c:v>
                </c:pt>
                <c:pt idx="102">
                  <c:v>3.1042000000000001</c:v>
                </c:pt>
                <c:pt idx="103">
                  <c:v>3.125</c:v>
                </c:pt>
                <c:pt idx="104">
                  <c:v>3.1457999999999999</c:v>
                </c:pt>
                <c:pt idx="105">
                  <c:v>3.1667000000000001</c:v>
                </c:pt>
                <c:pt idx="106">
                  <c:v>3.1875</c:v>
                </c:pt>
                <c:pt idx="107">
                  <c:v>3.2082999999999999</c:v>
                </c:pt>
                <c:pt idx="108">
                  <c:v>3.2292000000000001</c:v>
                </c:pt>
                <c:pt idx="109">
                  <c:v>3.25</c:v>
                </c:pt>
                <c:pt idx="110">
                  <c:v>3.2707999999999999</c:v>
                </c:pt>
                <c:pt idx="111">
                  <c:v>3.2917000000000001</c:v>
                </c:pt>
                <c:pt idx="112">
                  <c:v>3.3125</c:v>
                </c:pt>
                <c:pt idx="113">
                  <c:v>3.3332999999999999</c:v>
                </c:pt>
                <c:pt idx="114">
                  <c:v>3.3542000000000001</c:v>
                </c:pt>
                <c:pt idx="115">
                  <c:v>3.375</c:v>
                </c:pt>
                <c:pt idx="116">
                  <c:v>3.3957999999999999</c:v>
                </c:pt>
                <c:pt idx="117">
                  <c:v>3.4167000000000001</c:v>
                </c:pt>
                <c:pt idx="118">
                  <c:v>3.4375</c:v>
                </c:pt>
                <c:pt idx="119">
                  <c:v>3.4582999999999999</c:v>
                </c:pt>
                <c:pt idx="120">
                  <c:v>3.4792000000000001</c:v>
                </c:pt>
                <c:pt idx="121">
                  <c:v>3.5</c:v>
                </c:pt>
                <c:pt idx="122">
                  <c:v>3.5207999999999999</c:v>
                </c:pt>
                <c:pt idx="123">
                  <c:v>3.5417000000000001</c:v>
                </c:pt>
                <c:pt idx="124">
                  <c:v>3.5625</c:v>
                </c:pt>
                <c:pt idx="125">
                  <c:v>3.5832999999999999</c:v>
                </c:pt>
                <c:pt idx="126">
                  <c:v>3.6042000000000001</c:v>
                </c:pt>
                <c:pt idx="127">
                  <c:v>3.625</c:v>
                </c:pt>
                <c:pt idx="128">
                  <c:v>3.6457999999999999</c:v>
                </c:pt>
                <c:pt idx="129">
                  <c:v>3.6667000000000001</c:v>
                </c:pt>
                <c:pt idx="130">
                  <c:v>3.6875</c:v>
                </c:pt>
                <c:pt idx="131">
                  <c:v>3.7082999999999999</c:v>
                </c:pt>
                <c:pt idx="132">
                  <c:v>3.7292000000000001</c:v>
                </c:pt>
                <c:pt idx="133">
                  <c:v>3.75</c:v>
                </c:pt>
                <c:pt idx="134">
                  <c:v>3.7707999999999999</c:v>
                </c:pt>
                <c:pt idx="135">
                  <c:v>3.7917000000000001</c:v>
                </c:pt>
                <c:pt idx="136">
                  <c:v>3.8125</c:v>
                </c:pt>
                <c:pt idx="137">
                  <c:v>3.8332999999999999</c:v>
                </c:pt>
                <c:pt idx="138">
                  <c:v>3.8542000000000001</c:v>
                </c:pt>
                <c:pt idx="139">
                  <c:v>3.875</c:v>
                </c:pt>
                <c:pt idx="140">
                  <c:v>3.8957999999999999</c:v>
                </c:pt>
                <c:pt idx="141">
                  <c:v>3.9167000000000001</c:v>
                </c:pt>
                <c:pt idx="142">
                  <c:v>3.9375</c:v>
                </c:pt>
                <c:pt idx="143">
                  <c:v>3.9582999999999999</c:v>
                </c:pt>
                <c:pt idx="144">
                  <c:v>3.9792000000000001</c:v>
                </c:pt>
                <c:pt idx="145">
                  <c:v>4</c:v>
                </c:pt>
                <c:pt idx="146">
                  <c:v>4.0208000000000004</c:v>
                </c:pt>
                <c:pt idx="147">
                  <c:v>4.0416999999999996</c:v>
                </c:pt>
                <c:pt idx="148">
                  <c:v>4.0625</c:v>
                </c:pt>
                <c:pt idx="149">
                  <c:v>4.0833000000000004</c:v>
                </c:pt>
                <c:pt idx="150">
                  <c:v>4.1041999999999996</c:v>
                </c:pt>
                <c:pt idx="151">
                  <c:v>4.125</c:v>
                </c:pt>
                <c:pt idx="152">
                  <c:v>4.1458000000000004</c:v>
                </c:pt>
                <c:pt idx="153">
                  <c:v>4.1666999999999996</c:v>
                </c:pt>
                <c:pt idx="154">
                  <c:v>4.1875</c:v>
                </c:pt>
                <c:pt idx="155">
                  <c:v>4.2083000000000004</c:v>
                </c:pt>
                <c:pt idx="156">
                  <c:v>4.2291999999999996</c:v>
                </c:pt>
                <c:pt idx="157">
                  <c:v>4.25</c:v>
                </c:pt>
                <c:pt idx="158">
                  <c:v>4.2708000000000004</c:v>
                </c:pt>
                <c:pt idx="159">
                  <c:v>4.2916999999999996</c:v>
                </c:pt>
                <c:pt idx="160">
                  <c:v>4.3125</c:v>
                </c:pt>
                <c:pt idx="161">
                  <c:v>4.3333000000000004</c:v>
                </c:pt>
                <c:pt idx="162">
                  <c:v>4.3541999999999996</c:v>
                </c:pt>
                <c:pt idx="163">
                  <c:v>4.375</c:v>
                </c:pt>
                <c:pt idx="164">
                  <c:v>4.3958000000000004</c:v>
                </c:pt>
                <c:pt idx="165">
                  <c:v>4.4166999999999996</c:v>
                </c:pt>
                <c:pt idx="166">
                  <c:v>4.4375</c:v>
                </c:pt>
                <c:pt idx="167">
                  <c:v>4.4583000000000004</c:v>
                </c:pt>
                <c:pt idx="168">
                  <c:v>4.4791999999999996</c:v>
                </c:pt>
                <c:pt idx="169">
                  <c:v>4.5</c:v>
                </c:pt>
                <c:pt idx="170">
                  <c:v>4.5208000000000004</c:v>
                </c:pt>
                <c:pt idx="171">
                  <c:v>4.5416999999999996</c:v>
                </c:pt>
                <c:pt idx="172">
                  <c:v>4.5625</c:v>
                </c:pt>
                <c:pt idx="173">
                  <c:v>4.5833000000000004</c:v>
                </c:pt>
                <c:pt idx="174">
                  <c:v>4.6041999999999996</c:v>
                </c:pt>
                <c:pt idx="175">
                  <c:v>4.625</c:v>
                </c:pt>
                <c:pt idx="176">
                  <c:v>4.6458000000000004</c:v>
                </c:pt>
                <c:pt idx="177">
                  <c:v>4.6666999999999996</c:v>
                </c:pt>
                <c:pt idx="178">
                  <c:v>4.6875</c:v>
                </c:pt>
                <c:pt idx="179">
                  <c:v>4.7083000000000004</c:v>
                </c:pt>
                <c:pt idx="180">
                  <c:v>4.7291999999999996</c:v>
                </c:pt>
                <c:pt idx="181">
                  <c:v>4.75</c:v>
                </c:pt>
                <c:pt idx="182">
                  <c:v>4.7708000000000004</c:v>
                </c:pt>
                <c:pt idx="183">
                  <c:v>4.7916999999999996</c:v>
                </c:pt>
                <c:pt idx="184">
                  <c:v>4.8125</c:v>
                </c:pt>
                <c:pt idx="185">
                  <c:v>4.8333000000000004</c:v>
                </c:pt>
                <c:pt idx="186">
                  <c:v>4.8541999999999996</c:v>
                </c:pt>
                <c:pt idx="187">
                  <c:v>4.875</c:v>
                </c:pt>
                <c:pt idx="188">
                  <c:v>4.8958000000000004</c:v>
                </c:pt>
                <c:pt idx="189">
                  <c:v>4.9166999999999996</c:v>
                </c:pt>
                <c:pt idx="190">
                  <c:v>4.9375</c:v>
                </c:pt>
                <c:pt idx="191">
                  <c:v>4.9583000000000004</c:v>
                </c:pt>
                <c:pt idx="192">
                  <c:v>4.9791999999999996</c:v>
                </c:pt>
                <c:pt idx="193">
                  <c:v>5</c:v>
                </c:pt>
                <c:pt idx="194">
                  <c:v>5.0208000000000004</c:v>
                </c:pt>
                <c:pt idx="195">
                  <c:v>5.0416999999999996</c:v>
                </c:pt>
                <c:pt idx="196">
                  <c:v>5.0625</c:v>
                </c:pt>
                <c:pt idx="197">
                  <c:v>5.0833000000000004</c:v>
                </c:pt>
                <c:pt idx="198">
                  <c:v>5.1041999999999996</c:v>
                </c:pt>
                <c:pt idx="199">
                  <c:v>5.125</c:v>
                </c:pt>
                <c:pt idx="200">
                  <c:v>5.1458000000000004</c:v>
                </c:pt>
                <c:pt idx="201">
                  <c:v>5.1666999999999996</c:v>
                </c:pt>
                <c:pt idx="202">
                  <c:v>5.1875</c:v>
                </c:pt>
                <c:pt idx="203">
                  <c:v>5.2083000000000004</c:v>
                </c:pt>
                <c:pt idx="204">
                  <c:v>5.2291999999999996</c:v>
                </c:pt>
                <c:pt idx="205">
                  <c:v>5.25</c:v>
                </c:pt>
                <c:pt idx="206">
                  <c:v>5.2708000000000004</c:v>
                </c:pt>
                <c:pt idx="207">
                  <c:v>5.2916999999999996</c:v>
                </c:pt>
                <c:pt idx="208">
                  <c:v>5.3125</c:v>
                </c:pt>
                <c:pt idx="209">
                  <c:v>5.3333000000000004</c:v>
                </c:pt>
                <c:pt idx="210">
                  <c:v>5.3541999999999996</c:v>
                </c:pt>
                <c:pt idx="211">
                  <c:v>5.375</c:v>
                </c:pt>
                <c:pt idx="212">
                  <c:v>5.3958000000000004</c:v>
                </c:pt>
                <c:pt idx="213">
                  <c:v>5.4166999999999996</c:v>
                </c:pt>
                <c:pt idx="214">
                  <c:v>5.4375</c:v>
                </c:pt>
                <c:pt idx="215">
                  <c:v>5.4583000000000004</c:v>
                </c:pt>
                <c:pt idx="216">
                  <c:v>5.4791999999999996</c:v>
                </c:pt>
                <c:pt idx="217">
                  <c:v>5.5</c:v>
                </c:pt>
                <c:pt idx="218">
                  <c:v>5.5208000000000004</c:v>
                </c:pt>
                <c:pt idx="219">
                  <c:v>5.5416999999999996</c:v>
                </c:pt>
                <c:pt idx="220">
                  <c:v>5.5625</c:v>
                </c:pt>
                <c:pt idx="221">
                  <c:v>5.5833000000000004</c:v>
                </c:pt>
                <c:pt idx="222">
                  <c:v>5.6041999999999996</c:v>
                </c:pt>
                <c:pt idx="223">
                  <c:v>5.625</c:v>
                </c:pt>
                <c:pt idx="224">
                  <c:v>5.6458000000000004</c:v>
                </c:pt>
                <c:pt idx="225">
                  <c:v>5.6666999999999996</c:v>
                </c:pt>
                <c:pt idx="226">
                  <c:v>5.6875</c:v>
                </c:pt>
                <c:pt idx="227">
                  <c:v>5.7083000000000004</c:v>
                </c:pt>
                <c:pt idx="228">
                  <c:v>5.7291999999999996</c:v>
                </c:pt>
                <c:pt idx="229">
                  <c:v>5.75</c:v>
                </c:pt>
                <c:pt idx="230">
                  <c:v>5.7708000000000004</c:v>
                </c:pt>
                <c:pt idx="231">
                  <c:v>5.7916999999999996</c:v>
                </c:pt>
                <c:pt idx="232">
                  <c:v>5.8125</c:v>
                </c:pt>
                <c:pt idx="233">
                  <c:v>5.8333000000000004</c:v>
                </c:pt>
                <c:pt idx="234">
                  <c:v>5.8541999999999996</c:v>
                </c:pt>
                <c:pt idx="235">
                  <c:v>5.875</c:v>
                </c:pt>
                <c:pt idx="236">
                  <c:v>5.8958000000000004</c:v>
                </c:pt>
                <c:pt idx="237">
                  <c:v>5.9166999999999996</c:v>
                </c:pt>
                <c:pt idx="238">
                  <c:v>5.9375</c:v>
                </c:pt>
                <c:pt idx="239">
                  <c:v>5.9583000000000004</c:v>
                </c:pt>
                <c:pt idx="240">
                  <c:v>5.9791999999999996</c:v>
                </c:pt>
                <c:pt idx="241">
                  <c:v>6</c:v>
                </c:pt>
                <c:pt idx="242">
                  <c:v>6.0208000000000004</c:v>
                </c:pt>
                <c:pt idx="243">
                  <c:v>6.0416999999999996</c:v>
                </c:pt>
                <c:pt idx="244">
                  <c:v>6.0625</c:v>
                </c:pt>
                <c:pt idx="245">
                  <c:v>6.0833000000000004</c:v>
                </c:pt>
                <c:pt idx="246">
                  <c:v>6.1041999999999996</c:v>
                </c:pt>
                <c:pt idx="247">
                  <c:v>6.125</c:v>
                </c:pt>
                <c:pt idx="248">
                  <c:v>6.1458000000000004</c:v>
                </c:pt>
                <c:pt idx="249">
                  <c:v>6.1666999999999996</c:v>
                </c:pt>
                <c:pt idx="250">
                  <c:v>6.1875</c:v>
                </c:pt>
                <c:pt idx="251">
                  <c:v>6.2083000000000004</c:v>
                </c:pt>
                <c:pt idx="252">
                  <c:v>6.2291999999999996</c:v>
                </c:pt>
                <c:pt idx="253">
                  <c:v>6.25</c:v>
                </c:pt>
                <c:pt idx="254">
                  <c:v>6.2708000000000004</c:v>
                </c:pt>
                <c:pt idx="255">
                  <c:v>6.2916999999999996</c:v>
                </c:pt>
                <c:pt idx="256">
                  <c:v>6.3125</c:v>
                </c:pt>
                <c:pt idx="257">
                  <c:v>6.3333000000000004</c:v>
                </c:pt>
                <c:pt idx="258">
                  <c:v>6.3541999999999996</c:v>
                </c:pt>
                <c:pt idx="259">
                  <c:v>6.375</c:v>
                </c:pt>
                <c:pt idx="260">
                  <c:v>6.3958000000000004</c:v>
                </c:pt>
                <c:pt idx="261">
                  <c:v>6.4166999999999996</c:v>
                </c:pt>
                <c:pt idx="262">
                  <c:v>6.4375</c:v>
                </c:pt>
                <c:pt idx="263">
                  <c:v>6.4583000000000004</c:v>
                </c:pt>
                <c:pt idx="264">
                  <c:v>6.4791999999999996</c:v>
                </c:pt>
                <c:pt idx="265">
                  <c:v>6.5</c:v>
                </c:pt>
                <c:pt idx="266">
                  <c:v>6.5208000000000004</c:v>
                </c:pt>
                <c:pt idx="267">
                  <c:v>6.5416999999999996</c:v>
                </c:pt>
                <c:pt idx="268">
                  <c:v>6.5625</c:v>
                </c:pt>
                <c:pt idx="269">
                  <c:v>6.5833000000000004</c:v>
                </c:pt>
                <c:pt idx="270">
                  <c:v>6.6041999999999996</c:v>
                </c:pt>
                <c:pt idx="271">
                  <c:v>6.625</c:v>
                </c:pt>
                <c:pt idx="272">
                  <c:v>6.6458000000000004</c:v>
                </c:pt>
                <c:pt idx="273">
                  <c:v>6.6666999999999996</c:v>
                </c:pt>
                <c:pt idx="274">
                  <c:v>6.6875</c:v>
                </c:pt>
                <c:pt idx="275">
                  <c:v>6.7083000000000004</c:v>
                </c:pt>
                <c:pt idx="276">
                  <c:v>6.7291999999999996</c:v>
                </c:pt>
                <c:pt idx="277">
                  <c:v>6.75</c:v>
                </c:pt>
                <c:pt idx="278">
                  <c:v>6.7708000000000004</c:v>
                </c:pt>
                <c:pt idx="279">
                  <c:v>6.7916999999999996</c:v>
                </c:pt>
                <c:pt idx="280">
                  <c:v>6.8125</c:v>
                </c:pt>
                <c:pt idx="281">
                  <c:v>6.8333000000000004</c:v>
                </c:pt>
                <c:pt idx="282">
                  <c:v>6.8541999999999996</c:v>
                </c:pt>
                <c:pt idx="283">
                  <c:v>6.875</c:v>
                </c:pt>
                <c:pt idx="284">
                  <c:v>6.8958000000000004</c:v>
                </c:pt>
                <c:pt idx="285">
                  <c:v>6.9166999999999996</c:v>
                </c:pt>
                <c:pt idx="286">
                  <c:v>6.9375</c:v>
                </c:pt>
                <c:pt idx="287">
                  <c:v>6.9583000000000004</c:v>
                </c:pt>
                <c:pt idx="288">
                  <c:v>6.9791999999999996</c:v>
                </c:pt>
                <c:pt idx="289">
                  <c:v>7</c:v>
                </c:pt>
                <c:pt idx="290">
                  <c:v>7.0208000000000004</c:v>
                </c:pt>
                <c:pt idx="291">
                  <c:v>7.0416999999999996</c:v>
                </c:pt>
                <c:pt idx="292">
                  <c:v>7.0625</c:v>
                </c:pt>
                <c:pt idx="293">
                  <c:v>7.0833000000000004</c:v>
                </c:pt>
                <c:pt idx="294">
                  <c:v>7.1041999999999996</c:v>
                </c:pt>
                <c:pt idx="295">
                  <c:v>7.125</c:v>
                </c:pt>
                <c:pt idx="296">
                  <c:v>7.1458000000000004</c:v>
                </c:pt>
                <c:pt idx="297">
                  <c:v>7.1666999999999996</c:v>
                </c:pt>
                <c:pt idx="298">
                  <c:v>7.1875</c:v>
                </c:pt>
                <c:pt idx="299">
                  <c:v>7.2083000000000004</c:v>
                </c:pt>
                <c:pt idx="300">
                  <c:v>7.2291999999999996</c:v>
                </c:pt>
                <c:pt idx="301">
                  <c:v>7.25</c:v>
                </c:pt>
                <c:pt idx="302">
                  <c:v>7.2708000000000004</c:v>
                </c:pt>
                <c:pt idx="303">
                  <c:v>7.2916999999999996</c:v>
                </c:pt>
                <c:pt idx="304">
                  <c:v>7.3125</c:v>
                </c:pt>
                <c:pt idx="305">
                  <c:v>7.3333000000000004</c:v>
                </c:pt>
                <c:pt idx="306">
                  <c:v>7.3541999999999996</c:v>
                </c:pt>
                <c:pt idx="307">
                  <c:v>7.375</c:v>
                </c:pt>
                <c:pt idx="308">
                  <c:v>7.3958000000000004</c:v>
                </c:pt>
                <c:pt idx="309">
                  <c:v>7.4166999999999996</c:v>
                </c:pt>
                <c:pt idx="310">
                  <c:v>7.4375</c:v>
                </c:pt>
                <c:pt idx="311">
                  <c:v>7.4583000000000004</c:v>
                </c:pt>
                <c:pt idx="312">
                  <c:v>7.4791999999999996</c:v>
                </c:pt>
                <c:pt idx="313">
                  <c:v>7.5</c:v>
                </c:pt>
                <c:pt idx="314">
                  <c:v>7.5208000000000004</c:v>
                </c:pt>
                <c:pt idx="315">
                  <c:v>7.5416999999999996</c:v>
                </c:pt>
                <c:pt idx="316">
                  <c:v>7.5625</c:v>
                </c:pt>
                <c:pt idx="317">
                  <c:v>7.5833000000000004</c:v>
                </c:pt>
                <c:pt idx="318">
                  <c:v>7.6041999999999996</c:v>
                </c:pt>
                <c:pt idx="319">
                  <c:v>7.625</c:v>
                </c:pt>
                <c:pt idx="320">
                  <c:v>7.6458000000000004</c:v>
                </c:pt>
                <c:pt idx="321">
                  <c:v>7.6666999999999996</c:v>
                </c:pt>
                <c:pt idx="322">
                  <c:v>7.6875</c:v>
                </c:pt>
                <c:pt idx="323">
                  <c:v>7.7083000000000004</c:v>
                </c:pt>
                <c:pt idx="324">
                  <c:v>7.7291999999999996</c:v>
                </c:pt>
                <c:pt idx="325">
                  <c:v>7.75</c:v>
                </c:pt>
                <c:pt idx="326">
                  <c:v>7.7708000000000004</c:v>
                </c:pt>
                <c:pt idx="327">
                  <c:v>7.7916999999999996</c:v>
                </c:pt>
                <c:pt idx="328">
                  <c:v>7.8125</c:v>
                </c:pt>
                <c:pt idx="329">
                  <c:v>7.8333000000000004</c:v>
                </c:pt>
                <c:pt idx="330">
                  <c:v>7.8541999999999996</c:v>
                </c:pt>
                <c:pt idx="331">
                  <c:v>7.875</c:v>
                </c:pt>
                <c:pt idx="332">
                  <c:v>7.8958000000000004</c:v>
                </c:pt>
                <c:pt idx="333">
                  <c:v>7.9166999999999996</c:v>
                </c:pt>
                <c:pt idx="334">
                  <c:v>7.9375</c:v>
                </c:pt>
                <c:pt idx="335">
                  <c:v>7.9583000000000004</c:v>
                </c:pt>
                <c:pt idx="336">
                  <c:v>7.9791999999999996</c:v>
                </c:pt>
                <c:pt idx="337">
                  <c:v>8</c:v>
                </c:pt>
                <c:pt idx="338">
                  <c:v>8.0207999999999995</c:v>
                </c:pt>
                <c:pt idx="339">
                  <c:v>8.0417000000000005</c:v>
                </c:pt>
                <c:pt idx="340">
                  <c:v>8.0625</c:v>
                </c:pt>
                <c:pt idx="341">
                  <c:v>8.0832999999999995</c:v>
                </c:pt>
                <c:pt idx="342">
                  <c:v>8.1042000000000005</c:v>
                </c:pt>
                <c:pt idx="343">
                  <c:v>8.125</c:v>
                </c:pt>
                <c:pt idx="344">
                  <c:v>8.1457999999999995</c:v>
                </c:pt>
                <c:pt idx="345">
                  <c:v>8.1667000000000005</c:v>
                </c:pt>
                <c:pt idx="346">
                  <c:v>8.1875</c:v>
                </c:pt>
                <c:pt idx="347">
                  <c:v>8.2082999999999995</c:v>
                </c:pt>
                <c:pt idx="348">
                  <c:v>8.2292000000000005</c:v>
                </c:pt>
                <c:pt idx="349">
                  <c:v>8.25</c:v>
                </c:pt>
                <c:pt idx="350">
                  <c:v>8.2707999999999995</c:v>
                </c:pt>
                <c:pt idx="351">
                  <c:v>8.2917000000000005</c:v>
                </c:pt>
                <c:pt idx="352">
                  <c:v>8.3125</c:v>
                </c:pt>
                <c:pt idx="353">
                  <c:v>8.3332999999999995</c:v>
                </c:pt>
                <c:pt idx="354">
                  <c:v>8.3542000000000005</c:v>
                </c:pt>
                <c:pt idx="355">
                  <c:v>8.375</c:v>
                </c:pt>
                <c:pt idx="356">
                  <c:v>8.3957999999999995</c:v>
                </c:pt>
                <c:pt idx="357">
                  <c:v>8.4167000000000005</c:v>
                </c:pt>
                <c:pt idx="358">
                  <c:v>8.4375</c:v>
                </c:pt>
                <c:pt idx="359">
                  <c:v>8.4582999999999995</c:v>
                </c:pt>
                <c:pt idx="360">
                  <c:v>8.4792000000000005</c:v>
                </c:pt>
                <c:pt idx="361">
                  <c:v>8.5</c:v>
                </c:pt>
                <c:pt idx="362">
                  <c:v>8.5207999999999995</c:v>
                </c:pt>
                <c:pt idx="363">
                  <c:v>8.5417000000000005</c:v>
                </c:pt>
                <c:pt idx="364">
                  <c:v>8.5625</c:v>
                </c:pt>
                <c:pt idx="365">
                  <c:v>8.5832999999999995</c:v>
                </c:pt>
                <c:pt idx="366">
                  <c:v>8.6042000000000005</c:v>
                </c:pt>
                <c:pt idx="367">
                  <c:v>8.625</c:v>
                </c:pt>
                <c:pt idx="368">
                  <c:v>8.6457999999999995</c:v>
                </c:pt>
                <c:pt idx="369">
                  <c:v>8.6667000000000005</c:v>
                </c:pt>
                <c:pt idx="370">
                  <c:v>8.6875</c:v>
                </c:pt>
                <c:pt idx="371">
                  <c:v>8.7082999999999995</c:v>
                </c:pt>
                <c:pt idx="372">
                  <c:v>8.7292000000000005</c:v>
                </c:pt>
                <c:pt idx="373">
                  <c:v>8.75</c:v>
                </c:pt>
                <c:pt idx="374">
                  <c:v>8.7707999999999995</c:v>
                </c:pt>
                <c:pt idx="375">
                  <c:v>8.7917000000000005</c:v>
                </c:pt>
                <c:pt idx="376">
                  <c:v>8.8125</c:v>
                </c:pt>
                <c:pt idx="377">
                  <c:v>8.8332999999999995</c:v>
                </c:pt>
                <c:pt idx="378">
                  <c:v>8.8542000000000005</c:v>
                </c:pt>
                <c:pt idx="379">
                  <c:v>8.875</c:v>
                </c:pt>
                <c:pt idx="380">
                  <c:v>8.8957999999999995</c:v>
                </c:pt>
                <c:pt idx="381">
                  <c:v>8.9167000000000005</c:v>
                </c:pt>
                <c:pt idx="382">
                  <c:v>8.9375</c:v>
                </c:pt>
                <c:pt idx="383">
                  <c:v>8.9582999999999995</c:v>
                </c:pt>
                <c:pt idx="384">
                  <c:v>8.9792000000000005</c:v>
                </c:pt>
                <c:pt idx="385">
                  <c:v>9</c:v>
                </c:pt>
                <c:pt idx="386">
                  <c:v>9.0207999999999995</c:v>
                </c:pt>
                <c:pt idx="387">
                  <c:v>9.0417000000000005</c:v>
                </c:pt>
                <c:pt idx="388">
                  <c:v>9.0625</c:v>
                </c:pt>
                <c:pt idx="389">
                  <c:v>9.0832999999999995</c:v>
                </c:pt>
                <c:pt idx="390">
                  <c:v>9.1042000000000005</c:v>
                </c:pt>
                <c:pt idx="391">
                  <c:v>9.125</c:v>
                </c:pt>
                <c:pt idx="392">
                  <c:v>9.1457999999999995</c:v>
                </c:pt>
                <c:pt idx="393">
                  <c:v>9.1667000000000005</c:v>
                </c:pt>
                <c:pt idx="394">
                  <c:v>9.1875</c:v>
                </c:pt>
                <c:pt idx="395">
                  <c:v>9.2082999999999995</c:v>
                </c:pt>
                <c:pt idx="396">
                  <c:v>9.2292000000000005</c:v>
                </c:pt>
                <c:pt idx="397">
                  <c:v>9.25</c:v>
                </c:pt>
                <c:pt idx="398">
                  <c:v>9.2707999999999995</c:v>
                </c:pt>
                <c:pt idx="399">
                  <c:v>9.2917000000000005</c:v>
                </c:pt>
                <c:pt idx="400">
                  <c:v>9.3125</c:v>
                </c:pt>
                <c:pt idx="401">
                  <c:v>9.3332999999999995</c:v>
                </c:pt>
                <c:pt idx="402">
                  <c:v>9.3542000000000005</c:v>
                </c:pt>
                <c:pt idx="403">
                  <c:v>9.375</c:v>
                </c:pt>
                <c:pt idx="404">
                  <c:v>9.3957999999999995</c:v>
                </c:pt>
                <c:pt idx="405">
                  <c:v>9.4167000000000005</c:v>
                </c:pt>
                <c:pt idx="406">
                  <c:v>9.4375</c:v>
                </c:pt>
                <c:pt idx="407">
                  <c:v>9.4582999999999995</c:v>
                </c:pt>
                <c:pt idx="408">
                  <c:v>9.4792000000000005</c:v>
                </c:pt>
                <c:pt idx="409">
                  <c:v>9.5</c:v>
                </c:pt>
                <c:pt idx="410">
                  <c:v>9.5207999999999995</c:v>
                </c:pt>
                <c:pt idx="411">
                  <c:v>9.5417000000000005</c:v>
                </c:pt>
                <c:pt idx="412">
                  <c:v>9.5625</c:v>
                </c:pt>
                <c:pt idx="413">
                  <c:v>9.5832999999999995</c:v>
                </c:pt>
                <c:pt idx="414">
                  <c:v>9.6042000000000005</c:v>
                </c:pt>
                <c:pt idx="415">
                  <c:v>9.625</c:v>
                </c:pt>
                <c:pt idx="416">
                  <c:v>9.6457999999999995</c:v>
                </c:pt>
                <c:pt idx="417">
                  <c:v>9.6667000000000005</c:v>
                </c:pt>
                <c:pt idx="418">
                  <c:v>9.6875</c:v>
                </c:pt>
                <c:pt idx="419">
                  <c:v>9.7082999999999995</c:v>
                </c:pt>
                <c:pt idx="420">
                  <c:v>9.7292000000000005</c:v>
                </c:pt>
                <c:pt idx="421">
                  <c:v>9.75</c:v>
                </c:pt>
                <c:pt idx="422">
                  <c:v>9.7707999999999995</c:v>
                </c:pt>
                <c:pt idx="423">
                  <c:v>9.7917000000000005</c:v>
                </c:pt>
                <c:pt idx="424">
                  <c:v>9.8125</c:v>
                </c:pt>
                <c:pt idx="425">
                  <c:v>9.8332999999999995</c:v>
                </c:pt>
                <c:pt idx="426">
                  <c:v>9.8542000000000005</c:v>
                </c:pt>
                <c:pt idx="427">
                  <c:v>9.875</c:v>
                </c:pt>
                <c:pt idx="428">
                  <c:v>9.8957999999999995</c:v>
                </c:pt>
                <c:pt idx="429">
                  <c:v>9.9167000000000005</c:v>
                </c:pt>
                <c:pt idx="430">
                  <c:v>9.9375</c:v>
                </c:pt>
                <c:pt idx="431">
                  <c:v>9.9582999999999995</c:v>
                </c:pt>
                <c:pt idx="432">
                  <c:v>9.9792000000000005</c:v>
                </c:pt>
                <c:pt idx="433">
                  <c:v>10</c:v>
                </c:pt>
              </c:numCache>
            </c:numRef>
          </c:xVal>
          <c:yVal>
            <c:numRef>
              <c:f>Sheet1!$G$2:$G$435</c:f>
              <c:numCache>
                <c:formatCode>General</c:formatCode>
                <c:ptCount val="434"/>
                <c:pt idx="0">
                  <c:v>100</c:v>
                </c:pt>
                <c:pt idx="1">
                  <c:v>100</c:v>
                </c:pt>
                <c:pt idx="2">
                  <c:v>100</c:v>
                </c:pt>
                <c:pt idx="3">
                  <c:v>100</c:v>
                </c:pt>
                <c:pt idx="4">
                  <c:v>100</c:v>
                </c:pt>
                <c:pt idx="5">
                  <c:v>100</c:v>
                </c:pt>
                <c:pt idx="6">
                  <c:v>99.281000000000006</c:v>
                </c:pt>
                <c:pt idx="7">
                  <c:v>99.281000000000006</c:v>
                </c:pt>
                <c:pt idx="8">
                  <c:v>99.281000000000006</c:v>
                </c:pt>
                <c:pt idx="9">
                  <c:v>99.281000000000006</c:v>
                </c:pt>
                <c:pt idx="10">
                  <c:v>99.281000000000006</c:v>
                </c:pt>
                <c:pt idx="11">
                  <c:v>99.281000000000006</c:v>
                </c:pt>
                <c:pt idx="12">
                  <c:v>99.281000000000006</c:v>
                </c:pt>
                <c:pt idx="13">
                  <c:v>98.561000000000007</c:v>
                </c:pt>
                <c:pt idx="14">
                  <c:v>98.561000000000007</c:v>
                </c:pt>
                <c:pt idx="15">
                  <c:v>98.561000000000007</c:v>
                </c:pt>
                <c:pt idx="16">
                  <c:v>97.835999999999999</c:v>
                </c:pt>
                <c:pt idx="17">
                  <c:v>97.835999999999999</c:v>
                </c:pt>
                <c:pt idx="18">
                  <c:v>97.835999999999999</c:v>
                </c:pt>
                <c:pt idx="19">
                  <c:v>97.835999999999999</c:v>
                </c:pt>
                <c:pt idx="20">
                  <c:v>97.105999999999995</c:v>
                </c:pt>
                <c:pt idx="21">
                  <c:v>97.105999999999995</c:v>
                </c:pt>
                <c:pt idx="22">
                  <c:v>96.376000000000005</c:v>
                </c:pt>
                <c:pt idx="23">
                  <c:v>95.646000000000001</c:v>
                </c:pt>
                <c:pt idx="24">
                  <c:v>95.646000000000001</c:v>
                </c:pt>
                <c:pt idx="25">
                  <c:v>95.646000000000001</c:v>
                </c:pt>
                <c:pt idx="26">
                  <c:v>95.646000000000001</c:v>
                </c:pt>
                <c:pt idx="27">
                  <c:v>94.915999999999997</c:v>
                </c:pt>
                <c:pt idx="28">
                  <c:v>94.915999999999997</c:v>
                </c:pt>
                <c:pt idx="29">
                  <c:v>94.915999999999997</c:v>
                </c:pt>
                <c:pt idx="30">
                  <c:v>94.915999999999997</c:v>
                </c:pt>
                <c:pt idx="31">
                  <c:v>94.915999999999997</c:v>
                </c:pt>
                <c:pt idx="32">
                  <c:v>94.915999999999997</c:v>
                </c:pt>
                <c:pt idx="33">
                  <c:v>94.915999999999997</c:v>
                </c:pt>
                <c:pt idx="34">
                  <c:v>94.915999999999997</c:v>
                </c:pt>
                <c:pt idx="35">
                  <c:v>94.915999999999997</c:v>
                </c:pt>
                <c:pt idx="36">
                  <c:v>94.186000000000007</c:v>
                </c:pt>
                <c:pt idx="37">
                  <c:v>94.186000000000007</c:v>
                </c:pt>
                <c:pt idx="38">
                  <c:v>94.186000000000007</c:v>
                </c:pt>
                <c:pt idx="39">
                  <c:v>94.186000000000007</c:v>
                </c:pt>
                <c:pt idx="40">
                  <c:v>94.186000000000007</c:v>
                </c:pt>
                <c:pt idx="41">
                  <c:v>94.186000000000007</c:v>
                </c:pt>
                <c:pt idx="42">
                  <c:v>93.45</c:v>
                </c:pt>
                <c:pt idx="43">
                  <c:v>93.45</c:v>
                </c:pt>
                <c:pt idx="44">
                  <c:v>92.713999999999999</c:v>
                </c:pt>
                <c:pt idx="45">
                  <c:v>92.713999999999999</c:v>
                </c:pt>
                <c:pt idx="46">
                  <c:v>92.713999999999999</c:v>
                </c:pt>
                <c:pt idx="47">
                  <c:v>92.713999999999999</c:v>
                </c:pt>
                <c:pt idx="48">
                  <c:v>92.713999999999999</c:v>
                </c:pt>
                <c:pt idx="49">
                  <c:v>91.971999999999994</c:v>
                </c:pt>
                <c:pt idx="50">
                  <c:v>91.971999999999994</c:v>
                </c:pt>
                <c:pt idx="51">
                  <c:v>91.971999999999994</c:v>
                </c:pt>
                <c:pt idx="52">
                  <c:v>91.971999999999994</c:v>
                </c:pt>
                <c:pt idx="53">
                  <c:v>91.971999999999994</c:v>
                </c:pt>
                <c:pt idx="54">
                  <c:v>91.971999999999994</c:v>
                </c:pt>
                <c:pt idx="55">
                  <c:v>91.971999999999994</c:v>
                </c:pt>
                <c:pt idx="56">
                  <c:v>91.971999999999994</c:v>
                </c:pt>
                <c:pt idx="57">
                  <c:v>91.971999999999994</c:v>
                </c:pt>
                <c:pt idx="58">
                  <c:v>91.971999999999994</c:v>
                </c:pt>
                <c:pt idx="59">
                  <c:v>91.971999999999994</c:v>
                </c:pt>
                <c:pt idx="60">
                  <c:v>91.971999999999994</c:v>
                </c:pt>
                <c:pt idx="61">
                  <c:v>91.971999999999994</c:v>
                </c:pt>
                <c:pt idx="62">
                  <c:v>91.971999999999994</c:v>
                </c:pt>
                <c:pt idx="63">
                  <c:v>91.18</c:v>
                </c:pt>
                <c:pt idx="64">
                  <c:v>91.18</c:v>
                </c:pt>
                <c:pt idx="65">
                  <c:v>91.18</c:v>
                </c:pt>
                <c:pt idx="66">
                  <c:v>91.18</c:v>
                </c:pt>
                <c:pt idx="67">
                  <c:v>91.18</c:v>
                </c:pt>
                <c:pt idx="68">
                  <c:v>90.387</c:v>
                </c:pt>
                <c:pt idx="69">
                  <c:v>90.387</c:v>
                </c:pt>
                <c:pt idx="70">
                  <c:v>90.387</c:v>
                </c:pt>
                <c:pt idx="71">
                  <c:v>90.387</c:v>
                </c:pt>
                <c:pt idx="72">
                  <c:v>90.387</c:v>
                </c:pt>
                <c:pt idx="73">
                  <c:v>90.387</c:v>
                </c:pt>
                <c:pt idx="74">
                  <c:v>90.387</c:v>
                </c:pt>
                <c:pt idx="75">
                  <c:v>90.387</c:v>
                </c:pt>
                <c:pt idx="76">
                  <c:v>90.387</c:v>
                </c:pt>
                <c:pt idx="77">
                  <c:v>89.593999999999994</c:v>
                </c:pt>
                <c:pt idx="78">
                  <c:v>89.593999999999994</c:v>
                </c:pt>
                <c:pt idx="79">
                  <c:v>89.593999999999994</c:v>
                </c:pt>
                <c:pt idx="80">
                  <c:v>89.593999999999994</c:v>
                </c:pt>
                <c:pt idx="81">
                  <c:v>89.593999999999994</c:v>
                </c:pt>
                <c:pt idx="82">
                  <c:v>89.593999999999994</c:v>
                </c:pt>
                <c:pt idx="83">
                  <c:v>89.593999999999994</c:v>
                </c:pt>
                <c:pt idx="84">
                  <c:v>89.593999999999994</c:v>
                </c:pt>
                <c:pt idx="85">
                  <c:v>89.593999999999994</c:v>
                </c:pt>
                <c:pt idx="86">
                  <c:v>89.593999999999994</c:v>
                </c:pt>
                <c:pt idx="87">
                  <c:v>89.593999999999994</c:v>
                </c:pt>
                <c:pt idx="88">
                  <c:v>89.593999999999994</c:v>
                </c:pt>
                <c:pt idx="89">
                  <c:v>89.593999999999994</c:v>
                </c:pt>
                <c:pt idx="90">
                  <c:v>89.593999999999994</c:v>
                </c:pt>
                <c:pt idx="91">
                  <c:v>89.593999999999994</c:v>
                </c:pt>
                <c:pt idx="92">
                  <c:v>89.593999999999994</c:v>
                </c:pt>
                <c:pt idx="93">
                  <c:v>89.593999999999994</c:v>
                </c:pt>
                <c:pt idx="94">
                  <c:v>89.593999999999994</c:v>
                </c:pt>
                <c:pt idx="95">
                  <c:v>89.593999999999994</c:v>
                </c:pt>
                <c:pt idx="96">
                  <c:v>89.593999999999994</c:v>
                </c:pt>
                <c:pt idx="97">
                  <c:v>89.593999999999994</c:v>
                </c:pt>
                <c:pt idx="98">
                  <c:v>89.593999999999994</c:v>
                </c:pt>
                <c:pt idx="99">
                  <c:v>89.593999999999994</c:v>
                </c:pt>
                <c:pt idx="100">
                  <c:v>89.593999999999994</c:v>
                </c:pt>
                <c:pt idx="101">
                  <c:v>88.661000000000001</c:v>
                </c:pt>
                <c:pt idx="102">
                  <c:v>88.661000000000001</c:v>
                </c:pt>
                <c:pt idx="103">
                  <c:v>87.727000000000004</c:v>
                </c:pt>
                <c:pt idx="104">
                  <c:v>87.727000000000004</c:v>
                </c:pt>
                <c:pt idx="105">
                  <c:v>87.727000000000004</c:v>
                </c:pt>
                <c:pt idx="106">
                  <c:v>87.727000000000004</c:v>
                </c:pt>
                <c:pt idx="107">
                  <c:v>87.727000000000004</c:v>
                </c:pt>
                <c:pt idx="108">
                  <c:v>87.727000000000004</c:v>
                </c:pt>
                <c:pt idx="109">
                  <c:v>87.727000000000004</c:v>
                </c:pt>
                <c:pt idx="110">
                  <c:v>86.784000000000006</c:v>
                </c:pt>
                <c:pt idx="111">
                  <c:v>86.784000000000006</c:v>
                </c:pt>
                <c:pt idx="112">
                  <c:v>86.784000000000006</c:v>
                </c:pt>
                <c:pt idx="113">
                  <c:v>86.784000000000006</c:v>
                </c:pt>
                <c:pt idx="114">
                  <c:v>86.784000000000006</c:v>
                </c:pt>
                <c:pt idx="115">
                  <c:v>86.784000000000006</c:v>
                </c:pt>
                <c:pt idx="116">
                  <c:v>86.784000000000006</c:v>
                </c:pt>
                <c:pt idx="117">
                  <c:v>85.83</c:v>
                </c:pt>
                <c:pt idx="118">
                  <c:v>85.83</c:v>
                </c:pt>
                <c:pt idx="119">
                  <c:v>85.83</c:v>
                </c:pt>
                <c:pt idx="120">
                  <c:v>85.83</c:v>
                </c:pt>
                <c:pt idx="121">
                  <c:v>85.83</c:v>
                </c:pt>
                <c:pt idx="122">
                  <c:v>85.83</c:v>
                </c:pt>
                <c:pt idx="123">
                  <c:v>85.83</c:v>
                </c:pt>
                <c:pt idx="124">
                  <c:v>83.923000000000002</c:v>
                </c:pt>
                <c:pt idx="125">
                  <c:v>83.923000000000002</c:v>
                </c:pt>
                <c:pt idx="126">
                  <c:v>82.968999999999994</c:v>
                </c:pt>
                <c:pt idx="127">
                  <c:v>82.968999999999994</c:v>
                </c:pt>
                <c:pt idx="128">
                  <c:v>82.968999999999994</c:v>
                </c:pt>
                <c:pt idx="129">
                  <c:v>82.968999999999994</c:v>
                </c:pt>
                <c:pt idx="130">
                  <c:v>82.968999999999994</c:v>
                </c:pt>
                <c:pt idx="131">
                  <c:v>82.968999999999994</c:v>
                </c:pt>
                <c:pt idx="132">
                  <c:v>82.968999999999994</c:v>
                </c:pt>
                <c:pt idx="133">
                  <c:v>82.016000000000005</c:v>
                </c:pt>
                <c:pt idx="134">
                  <c:v>82.016000000000005</c:v>
                </c:pt>
                <c:pt idx="135">
                  <c:v>82.016000000000005</c:v>
                </c:pt>
                <c:pt idx="136">
                  <c:v>82.016000000000005</c:v>
                </c:pt>
                <c:pt idx="137">
                  <c:v>82.016000000000005</c:v>
                </c:pt>
                <c:pt idx="138">
                  <c:v>82.016000000000005</c:v>
                </c:pt>
                <c:pt idx="139">
                  <c:v>82.016000000000005</c:v>
                </c:pt>
                <c:pt idx="140">
                  <c:v>81.061999999999998</c:v>
                </c:pt>
                <c:pt idx="141">
                  <c:v>81.061999999999998</c:v>
                </c:pt>
                <c:pt idx="142">
                  <c:v>81.061999999999998</c:v>
                </c:pt>
                <c:pt idx="143">
                  <c:v>80.072999999999993</c:v>
                </c:pt>
                <c:pt idx="144">
                  <c:v>80.072999999999993</c:v>
                </c:pt>
                <c:pt idx="145">
                  <c:v>80.072999999999993</c:v>
                </c:pt>
                <c:pt idx="146">
                  <c:v>80.072999999999993</c:v>
                </c:pt>
                <c:pt idx="147">
                  <c:v>80.072999999999993</c:v>
                </c:pt>
                <c:pt idx="148">
                  <c:v>80.072999999999993</c:v>
                </c:pt>
                <c:pt idx="149">
                  <c:v>79.006</c:v>
                </c:pt>
                <c:pt idx="150">
                  <c:v>79.006</c:v>
                </c:pt>
                <c:pt idx="151">
                  <c:v>79.006</c:v>
                </c:pt>
                <c:pt idx="152">
                  <c:v>77.923000000000002</c:v>
                </c:pt>
                <c:pt idx="153">
                  <c:v>77.923000000000002</c:v>
                </c:pt>
                <c:pt idx="154">
                  <c:v>76.840999999999994</c:v>
                </c:pt>
                <c:pt idx="155">
                  <c:v>76.840999999999994</c:v>
                </c:pt>
                <c:pt idx="156">
                  <c:v>76.840999999999994</c:v>
                </c:pt>
                <c:pt idx="157">
                  <c:v>76.840999999999994</c:v>
                </c:pt>
                <c:pt idx="158">
                  <c:v>76.840999999999994</c:v>
                </c:pt>
                <c:pt idx="159">
                  <c:v>76.840999999999994</c:v>
                </c:pt>
                <c:pt idx="160">
                  <c:v>76.840999999999994</c:v>
                </c:pt>
                <c:pt idx="161">
                  <c:v>76.840999999999994</c:v>
                </c:pt>
                <c:pt idx="162">
                  <c:v>76.840999999999994</c:v>
                </c:pt>
                <c:pt idx="163">
                  <c:v>76.840999999999994</c:v>
                </c:pt>
                <c:pt idx="164">
                  <c:v>76.840999999999994</c:v>
                </c:pt>
                <c:pt idx="165">
                  <c:v>76.840999999999994</c:v>
                </c:pt>
                <c:pt idx="166">
                  <c:v>76.840999999999994</c:v>
                </c:pt>
                <c:pt idx="167">
                  <c:v>76.840999999999994</c:v>
                </c:pt>
                <c:pt idx="168">
                  <c:v>76.840999999999994</c:v>
                </c:pt>
                <c:pt idx="169">
                  <c:v>76.840999999999994</c:v>
                </c:pt>
                <c:pt idx="170">
                  <c:v>76.840999999999994</c:v>
                </c:pt>
                <c:pt idx="171">
                  <c:v>76.840999999999994</c:v>
                </c:pt>
                <c:pt idx="172">
                  <c:v>76.840999999999994</c:v>
                </c:pt>
                <c:pt idx="173">
                  <c:v>76.840999999999994</c:v>
                </c:pt>
                <c:pt idx="174">
                  <c:v>76.840999999999994</c:v>
                </c:pt>
                <c:pt idx="175">
                  <c:v>76.840999999999994</c:v>
                </c:pt>
                <c:pt idx="176">
                  <c:v>76.840999999999994</c:v>
                </c:pt>
                <c:pt idx="177">
                  <c:v>76.840999999999994</c:v>
                </c:pt>
                <c:pt idx="178">
                  <c:v>76.840999999999994</c:v>
                </c:pt>
                <c:pt idx="179">
                  <c:v>76.840999999999994</c:v>
                </c:pt>
                <c:pt idx="180">
                  <c:v>76.840999999999994</c:v>
                </c:pt>
                <c:pt idx="181">
                  <c:v>76.840999999999994</c:v>
                </c:pt>
                <c:pt idx="182">
                  <c:v>75.759</c:v>
                </c:pt>
                <c:pt idx="183">
                  <c:v>75.759</c:v>
                </c:pt>
                <c:pt idx="184">
                  <c:v>75.759</c:v>
                </c:pt>
                <c:pt idx="185">
                  <c:v>74.677000000000007</c:v>
                </c:pt>
                <c:pt idx="186">
                  <c:v>74.677000000000007</c:v>
                </c:pt>
                <c:pt idx="187">
                  <c:v>74.677000000000007</c:v>
                </c:pt>
                <c:pt idx="188">
                  <c:v>74.677000000000007</c:v>
                </c:pt>
                <c:pt idx="189">
                  <c:v>74.677000000000007</c:v>
                </c:pt>
                <c:pt idx="190">
                  <c:v>74.677000000000007</c:v>
                </c:pt>
                <c:pt idx="191">
                  <c:v>73.545000000000002</c:v>
                </c:pt>
                <c:pt idx="192">
                  <c:v>73.545000000000002</c:v>
                </c:pt>
                <c:pt idx="193">
                  <c:v>72.34</c:v>
                </c:pt>
                <c:pt idx="194">
                  <c:v>72.34</c:v>
                </c:pt>
                <c:pt idx="195">
                  <c:v>72.34</c:v>
                </c:pt>
                <c:pt idx="196">
                  <c:v>72.34</c:v>
                </c:pt>
                <c:pt idx="197">
                  <c:v>72.34</c:v>
                </c:pt>
                <c:pt idx="198">
                  <c:v>71.091999999999999</c:v>
                </c:pt>
                <c:pt idx="199">
                  <c:v>71.091999999999999</c:v>
                </c:pt>
                <c:pt idx="200">
                  <c:v>71.091999999999999</c:v>
                </c:pt>
                <c:pt idx="201">
                  <c:v>71.091999999999999</c:v>
                </c:pt>
                <c:pt idx="202">
                  <c:v>71.091999999999999</c:v>
                </c:pt>
                <c:pt idx="203">
                  <c:v>71.091999999999999</c:v>
                </c:pt>
                <c:pt idx="204">
                  <c:v>71.091999999999999</c:v>
                </c:pt>
                <c:pt idx="205">
                  <c:v>71.091999999999999</c:v>
                </c:pt>
                <c:pt idx="206">
                  <c:v>71.091999999999999</c:v>
                </c:pt>
                <c:pt idx="207">
                  <c:v>71.091999999999999</c:v>
                </c:pt>
                <c:pt idx="208">
                  <c:v>71.091999999999999</c:v>
                </c:pt>
                <c:pt idx="209">
                  <c:v>71.091999999999999</c:v>
                </c:pt>
                <c:pt idx="210">
                  <c:v>71.091999999999999</c:v>
                </c:pt>
                <c:pt idx="211">
                  <c:v>71.091999999999999</c:v>
                </c:pt>
                <c:pt idx="212">
                  <c:v>71.091999999999999</c:v>
                </c:pt>
                <c:pt idx="213">
                  <c:v>71.091999999999999</c:v>
                </c:pt>
                <c:pt idx="214">
                  <c:v>71.091999999999999</c:v>
                </c:pt>
                <c:pt idx="215">
                  <c:v>71.091999999999999</c:v>
                </c:pt>
                <c:pt idx="216">
                  <c:v>71.091999999999999</c:v>
                </c:pt>
                <c:pt idx="217">
                  <c:v>71.091999999999999</c:v>
                </c:pt>
                <c:pt idx="218">
                  <c:v>71.091999999999999</c:v>
                </c:pt>
                <c:pt idx="219">
                  <c:v>71.091999999999999</c:v>
                </c:pt>
                <c:pt idx="220">
                  <c:v>71.091999999999999</c:v>
                </c:pt>
                <c:pt idx="221">
                  <c:v>71.091999999999999</c:v>
                </c:pt>
                <c:pt idx="222">
                  <c:v>71.091999999999999</c:v>
                </c:pt>
                <c:pt idx="223">
                  <c:v>71.091999999999999</c:v>
                </c:pt>
                <c:pt idx="224">
                  <c:v>71.091999999999999</c:v>
                </c:pt>
                <c:pt idx="225">
                  <c:v>71.091999999999999</c:v>
                </c:pt>
                <c:pt idx="226">
                  <c:v>71.091999999999999</c:v>
                </c:pt>
                <c:pt idx="227">
                  <c:v>71.091999999999999</c:v>
                </c:pt>
                <c:pt idx="228">
                  <c:v>71.091999999999999</c:v>
                </c:pt>
                <c:pt idx="229">
                  <c:v>71.091999999999999</c:v>
                </c:pt>
                <c:pt idx="230">
                  <c:v>71.091999999999999</c:v>
                </c:pt>
                <c:pt idx="231">
                  <c:v>71.091999999999999</c:v>
                </c:pt>
                <c:pt idx="232">
                  <c:v>71.091999999999999</c:v>
                </c:pt>
                <c:pt idx="233">
                  <c:v>71.091999999999999</c:v>
                </c:pt>
                <c:pt idx="234">
                  <c:v>71.091999999999999</c:v>
                </c:pt>
                <c:pt idx="235">
                  <c:v>71.091999999999999</c:v>
                </c:pt>
                <c:pt idx="236">
                  <c:v>71.091999999999999</c:v>
                </c:pt>
                <c:pt idx="237">
                  <c:v>69.724999999999994</c:v>
                </c:pt>
                <c:pt idx="238">
                  <c:v>69.724999999999994</c:v>
                </c:pt>
                <c:pt idx="239">
                  <c:v>69.724999999999994</c:v>
                </c:pt>
                <c:pt idx="240">
                  <c:v>69.724999999999994</c:v>
                </c:pt>
                <c:pt idx="241">
                  <c:v>69.724999999999994</c:v>
                </c:pt>
                <c:pt idx="242">
                  <c:v>69.724999999999994</c:v>
                </c:pt>
                <c:pt idx="243">
                  <c:v>69.724999999999994</c:v>
                </c:pt>
                <c:pt idx="244">
                  <c:v>69.724999999999994</c:v>
                </c:pt>
                <c:pt idx="245">
                  <c:v>69.724999999999994</c:v>
                </c:pt>
                <c:pt idx="246">
                  <c:v>69.724999999999994</c:v>
                </c:pt>
                <c:pt idx="247">
                  <c:v>69.724999999999994</c:v>
                </c:pt>
                <c:pt idx="248">
                  <c:v>69.724999999999994</c:v>
                </c:pt>
                <c:pt idx="249">
                  <c:v>69.724999999999994</c:v>
                </c:pt>
                <c:pt idx="250">
                  <c:v>69.724999999999994</c:v>
                </c:pt>
                <c:pt idx="251">
                  <c:v>69.724999999999994</c:v>
                </c:pt>
                <c:pt idx="252">
                  <c:v>69.724999999999994</c:v>
                </c:pt>
                <c:pt idx="253">
                  <c:v>69.724999999999994</c:v>
                </c:pt>
                <c:pt idx="254">
                  <c:v>69.724999999999994</c:v>
                </c:pt>
                <c:pt idx="255">
                  <c:v>69.724999999999994</c:v>
                </c:pt>
                <c:pt idx="256">
                  <c:v>69.724999999999994</c:v>
                </c:pt>
                <c:pt idx="257">
                  <c:v>68.176000000000002</c:v>
                </c:pt>
                <c:pt idx="258">
                  <c:v>68.176000000000002</c:v>
                </c:pt>
                <c:pt idx="259">
                  <c:v>68.176000000000002</c:v>
                </c:pt>
                <c:pt idx="260">
                  <c:v>68.176000000000002</c:v>
                </c:pt>
                <c:pt idx="261">
                  <c:v>68.176000000000002</c:v>
                </c:pt>
                <c:pt idx="262">
                  <c:v>68.176000000000002</c:v>
                </c:pt>
                <c:pt idx="263">
                  <c:v>68.176000000000002</c:v>
                </c:pt>
                <c:pt idx="264">
                  <c:v>68.176000000000002</c:v>
                </c:pt>
                <c:pt idx="265">
                  <c:v>68.176000000000002</c:v>
                </c:pt>
                <c:pt idx="266">
                  <c:v>68.176000000000002</c:v>
                </c:pt>
                <c:pt idx="267">
                  <c:v>68.176000000000002</c:v>
                </c:pt>
                <c:pt idx="268">
                  <c:v>68.176000000000002</c:v>
                </c:pt>
                <c:pt idx="269">
                  <c:v>68.176000000000002</c:v>
                </c:pt>
                <c:pt idx="270">
                  <c:v>66.626000000000005</c:v>
                </c:pt>
                <c:pt idx="271">
                  <c:v>66.626000000000005</c:v>
                </c:pt>
                <c:pt idx="272">
                  <c:v>66.626000000000005</c:v>
                </c:pt>
                <c:pt idx="273">
                  <c:v>66.626000000000005</c:v>
                </c:pt>
                <c:pt idx="274">
                  <c:v>66.626000000000005</c:v>
                </c:pt>
                <c:pt idx="275">
                  <c:v>65.040000000000006</c:v>
                </c:pt>
                <c:pt idx="276">
                  <c:v>65.040000000000006</c:v>
                </c:pt>
                <c:pt idx="277">
                  <c:v>65.040000000000006</c:v>
                </c:pt>
                <c:pt idx="278">
                  <c:v>65.040000000000006</c:v>
                </c:pt>
                <c:pt idx="279">
                  <c:v>65.040000000000006</c:v>
                </c:pt>
                <c:pt idx="280">
                  <c:v>63.454000000000001</c:v>
                </c:pt>
                <c:pt idx="281">
                  <c:v>63.454000000000001</c:v>
                </c:pt>
                <c:pt idx="282">
                  <c:v>63.454000000000001</c:v>
                </c:pt>
                <c:pt idx="283">
                  <c:v>63.454000000000001</c:v>
                </c:pt>
                <c:pt idx="284">
                  <c:v>63.454000000000001</c:v>
                </c:pt>
                <c:pt idx="285">
                  <c:v>63.454000000000001</c:v>
                </c:pt>
                <c:pt idx="286">
                  <c:v>63.454000000000001</c:v>
                </c:pt>
                <c:pt idx="287">
                  <c:v>63.454000000000001</c:v>
                </c:pt>
                <c:pt idx="288">
                  <c:v>63.454000000000001</c:v>
                </c:pt>
                <c:pt idx="289">
                  <c:v>63.454000000000001</c:v>
                </c:pt>
                <c:pt idx="290">
                  <c:v>63.454000000000001</c:v>
                </c:pt>
                <c:pt idx="291">
                  <c:v>63.454000000000001</c:v>
                </c:pt>
                <c:pt idx="292">
                  <c:v>63.454000000000001</c:v>
                </c:pt>
                <c:pt idx="293">
                  <c:v>63.454000000000001</c:v>
                </c:pt>
                <c:pt idx="294">
                  <c:v>63.454000000000001</c:v>
                </c:pt>
                <c:pt idx="295">
                  <c:v>63.454000000000001</c:v>
                </c:pt>
                <c:pt idx="296">
                  <c:v>63.454000000000001</c:v>
                </c:pt>
                <c:pt idx="297">
                  <c:v>63.454000000000001</c:v>
                </c:pt>
                <c:pt idx="298">
                  <c:v>63.454000000000001</c:v>
                </c:pt>
                <c:pt idx="299">
                  <c:v>63.454000000000001</c:v>
                </c:pt>
                <c:pt idx="300">
                  <c:v>63.454000000000001</c:v>
                </c:pt>
                <c:pt idx="301">
                  <c:v>63.454000000000001</c:v>
                </c:pt>
                <c:pt idx="302">
                  <c:v>63.454000000000001</c:v>
                </c:pt>
                <c:pt idx="303">
                  <c:v>63.454000000000001</c:v>
                </c:pt>
                <c:pt idx="304">
                  <c:v>63.454000000000001</c:v>
                </c:pt>
                <c:pt idx="305">
                  <c:v>63.454000000000001</c:v>
                </c:pt>
                <c:pt idx="306">
                  <c:v>63.454000000000001</c:v>
                </c:pt>
                <c:pt idx="307">
                  <c:v>63.454000000000001</c:v>
                </c:pt>
                <c:pt idx="308">
                  <c:v>63.454000000000001</c:v>
                </c:pt>
                <c:pt idx="309">
                  <c:v>63.454000000000001</c:v>
                </c:pt>
                <c:pt idx="310">
                  <c:v>63.454000000000001</c:v>
                </c:pt>
                <c:pt idx="311">
                  <c:v>63.454000000000001</c:v>
                </c:pt>
                <c:pt idx="312">
                  <c:v>63.454000000000001</c:v>
                </c:pt>
                <c:pt idx="313">
                  <c:v>63.454000000000001</c:v>
                </c:pt>
                <c:pt idx="314">
                  <c:v>63.454000000000001</c:v>
                </c:pt>
                <c:pt idx="315">
                  <c:v>63.454000000000001</c:v>
                </c:pt>
                <c:pt idx="316">
                  <c:v>63.454000000000001</c:v>
                </c:pt>
                <c:pt idx="317">
                  <c:v>63.454000000000001</c:v>
                </c:pt>
                <c:pt idx="318">
                  <c:v>63.454000000000001</c:v>
                </c:pt>
                <c:pt idx="319">
                  <c:v>63.454000000000001</c:v>
                </c:pt>
                <c:pt idx="320">
                  <c:v>63.454000000000001</c:v>
                </c:pt>
                <c:pt idx="321">
                  <c:v>63.454000000000001</c:v>
                </c:pt>
                <c:pt idx="322">
                  <c:v>63.454000000000001</c:v>
                </c:pt>
                <c:pt idx="323">
                  <c:v>63.454000000000001</c:v>
                </c:pt>
                <c:pt idx="324">
                  <c:v>63.454000000000001</c:v>
                </c:pt>
                <c:pt idx="325">
                  <c:v>63.454000000000001</c:v>
                </c:pt>
                <c:pt idx="326">
                  <c:v>63.454000000000001</c:v>
                </c:pt>
                <c:pt idx="327">
                  <c:v>63.454000000000001</c:v>
                </c:pt>
                <c:pt idx="328">
                  <c:v>63.454000000000001</c:v>
                </c:pt>
                <c:pt idx="329">
                  <c:v>63.454000000000001</c:v>
                </c:pt>
                <c:pt idx="330">
                  <c:v>63.454000000000001</c:v>
                </c:pt>
                <c:pt idx="331">
                  <c:v>63.454000000000001</c:v>
                </c:pt>
                <c:pt idx="332">
                  <c:v>63.454000000000001</c:v>
                </c:pt>
                <c:pt idx="333">
                  <c:v>63.454000000000001</c:v>
                </c:pt>
                <c:pt idx="334">
                  <c:v>63.454000000000001</c:v>
                </c:pt>
                <c:pt idx="335">
                  <c:v>63.454000000000001</c:v>
                </c:pt>
                <c:pt idx="336">
                  <c:v>63.454000000000001</c:v>
                </c:pt>
                <c:pt idx="337">
                  <c:v>63.454000000000001</c:v>
                </c:pt>
                <c:pt idx="338">
                  <c:v>63.454000000000001</c:v>
                </c:pt>
                <c:pt idx="339">
                  <c:v>63.454000000000001</c:v>
                </c:pt>
                <c:pt idx="340">
                  <c:v>63.454000000000001</c:v>
                </c:pt>
                <c:pt idx="341">
                  <c:v>63.454000000000001</c:v>
                </c:pt>
                <c:pt idx="342">
                  <c:v>63.454000000000001</c:v>
                </c:pt>
                <c:pt idx="343">
                  <c:v>63.454000000000001</c:v>
                </c:pt>
                <c:pt idx="344">
                  <c:v>63.454000000000001</c:v>
                </c:pt>
                <c:pt idx="345">
                  <c:v>63.454000000000001</c:v>
                </c:pt>
                <c:pt idx="346">
                  <c:v>63.454000000000001</c:v>
                </c:pt>
                <c:pt idx="347">
                  <c:v>63.454000000000001</c:v>
                </c:pt>
                <c:pt idx="348">
                  <c:v>63.454000000000001</c:v>
                </c:pt>
                <c:pt idx="349">
                  <c:v>63.454000000000001</c:v>
                </c:pt>
                <c:pt idx="350">
                  <c:v>63.454000000000001</c:v>
                </c:pt>
                <c:pt idx="351">
                  <c:v>63.454000000000001</c:v>
                </c:pt>
                <c:pt idx="352">
                  <c:v>63.454000000000001</c:v>
                </c:pt>
                <c:pt idx="353">
                  <c:v>63.454000000000001</c:v>
                </c:pt>
                <c:pt idx="354">
                  <c:v>60.81</c:v>
                </c:pt>
                <c:pt idx="355">
                  <c:v>60.81</c:v>
                </c:pt>
                <c:pt idx="356">
                  <c:v>60.81</c:v>
                </c:pt>
                <c:pt idx="357">
                  <c:v>60.81</c:v>
                </c:pt>
                <c:pt idx="358">
                  <c:v>60.81</c:v>
                </c:pt>
                <c:pt idx="359">
                  <c:v>60.81</c:v>
                </c:pt>
                <c:pt idx="360">
                  <c:v>60.81</c:v>
                </c:pt>
                <c:pt idx="361">
                  <c:v>60.81</c:v>
                </c:pt>
                <c:pt idx="362">
                  <c:v>58.165999999999997</c:v>
                </c:pt>
                <c:pt idx="363">
                  <c:v>58.165999999999997</c:v>
                </c:pt>
                <c:pt idx="364">
                  <c:v>58.165999999999997</c:v>
                </c:pt>
                <c:pt idx="365">
                  <c:v>58.165999999999997</c:v>
                </c:pt>
                <c:pt idx="366">
                  <c:v>58.165999999999997</c:v>
                </c:pt>
                <c:pt idx="367">
                  <c:v>58.165999999999997</c:v>
                </c:pt>
                <c:pt idx="368">
                  <c:v>58.165999999999997</c:v>
                </c:pt>
                <c:pt idx="369">
                  <c:v>58.165999999999997</c:v>
                </c:pt>
                <c:pt idx="370">
                  <c:v>58.165999999999997</c:v>
                </c:pt>
                <c:pt idx="371">
                  <c:v>58.165999999999997</c:v>
                </c:pt>
                <c:pt idx="372">
                  <c:v>58.165999999999997</c:v>
                </c:pt>
                <c:pt idx="373">
                  <c:v>58.165999999999997</c:v>
                </c:pt>
                <c:pt idx="374">
                  <c:v>58.165999999999997</c:v>
                </c:pt>
                <c:pt idx="375">
                  <c:v>58.165999999999997</c:v>
                </c:pt>
                <c:pt idx="376">
                  <c:v>55.396000000000001</c:v>
                </c:pt>
                <c:pt idx="377">
                  <c:v>55.396000000000001</c:v>
                </c:pt>
                <c:pt idx="378">
                  <c:v>55.396000000000001</c:v>
                </c:pt>
                <c:pt idx="379">
                  <c:v>55.396000000000001</c:v>
                </c:pt>
                <c:pt idx="380">
                  <c:v>55.396000000000001</c:v>
                </c:pt>
                <c:pt idx="381">
                  <c:v>55.396000000000001</c:v>
                </c:pt>
                <c:pt idx="382">
                  <c:v>55.396000000000001</c:v>
                </c:pt>
                <c:pt idx="383">
                  <c:v>55.396000000000001</c:v>
                </c:pt>
                <c:pt idx="384">
                  <c:v>55.396000000000001</c:v>
                </c:pt>
                <c:pt idx="385">
                  <c:v>55.396000000000001</c:v>
                </c:pt>
                <c:pt idx="386">
                  <c:v>55.396000000000001</c:v>
                </c:pt>
                <c:pt idx="387">
                  <c:v>55.396000000000001</c:v>
                </c:pt>
                <c:pt idx="388">
                  <c:v>55.396000000000001</c:v>
                </c:pt>
                <c:pt idx="389">
                  <c:v>55.396000000000001</c:v>
                </c:pt>
                <c:pt idx="390">
                  <c:v>55.396000000000001</c:v>
                </c:pt>
                <c:pt idx="391">
                  <c:v>55.396000000000001</c:v>
                </c:pt>
                <c:pt idx="392">
                  <c:v>55.396000000000001</c:v>
                </c:pt>
                <c:pt idx="393">
                  <c:v>55.396000000000001</c:v>
                </c:pt>
                <c:pt idx="394">
                  <c:v>55.396000000000001</c:v>
                </c:pt>
                <c:pt idx="395">
                  <c:v>55.396000000000001</c:v>
                </c:pt>
                <c:pt idx="396">
                  <c:v>55.396000000000001</c:v>
                </c:pt>
                <c:pt idx="397">
                  <c:v>55.396000000000001</c:v>
                </c:pt>
                <c:pt idx="398">
                  <c:v>55.396000000000001</c:v>
                </c:pt>
                <c:pt idx="399">
                  <c:v>55.396000000000001</c:v>
                </c:pt>
                <c:pt idx="400">
                  <c:v>55.396000000000001</c:v>
                </c:pt>
                <c:pt idx="401">
                  <c:v>55.396000000000001</c:v>
                </c:pt>
                <c:pt idx="402">
                  <c:v>55.396000000000001</c:v>
                </c:pt>
                <c:pt idx="403">
                  <c:v>55.396000000000001</c:v>
                </c:pt>
                <c:pt idx="404">
                  <c:v>55.396000000000001</c:v>
                </c:pt>
                <c:pt idx="405">
                  <c:v>55.396000000000001</c:v>
                </c:pt>
                <c:pt idx="406">
                  <c:v>55.396000000000001</c:v>
                </c:pt>
                <c:pt idx="407">
                  <c:v>55.396000000000001</c:v>
                </c:pt>
                <c:pt idx="408">
                  <c:v>55.396000000000001</c:v>
                </c:pt>
                <c:pt idx="409">
                  <c:v>55.396000000000001</c:v>
                </c:pt>
                <c:pt idx="410">
                  <c:v>55.396000000000001</c:v>
                </c:pt>
                <c:pt idx="411">
                  <c:v>55.396000000000001</c:v>
                </c:pt>
                <c:pt idx="412">
                  <c:v>55.396000000000001</c:v>
                </c:pt>
                <c:pt idx="413">
                  <c:v>55.396000000000001</c:v>
                </c:pt>
                <c:pt idx="414">
                  <c:v>55.396000000000001</c:v>
                </c:pt>
                <c:pt idx="415">
                  <c:v>55.396000000000001</c:v>
                </c:pt>
                <c:pt idx="416">
                  <c:v>55.396000000000001</c:v>
                </c:pt>
                <c:pt idx="417">
                  <c:v>55.396000000000001</c:v>
                </c:pt>
                <c:pt idx="418">
                  <c:v>55.396000000000001</c:v>
                </c:pt>
                <c:pt idx="419">
                  <c:v>55.396000000000001</c:v>
                </c:pt>
                <c:pt idx="420">
                  <c:v>55.396000000000001</c:v>
                </c:pt>
                <c:pt idx="421">
                  <c:v>55.396000000000001</c:v>
                </c:pt>
                <c:pt idx="422">
                  <c:v>55.396000000000001</c:v>
                </c:pt>
                <c:pt idx="423">
                  <c:v>55.396000000000001</c:v>
                </c:pt>
                <c:pt idx="424">
                  <c:v>55.396000000000001</c:v>
                </c:pt>
                <c:pt idx="425">
                  <c:v>55.396000000000001</c:v>
                </c:pt>
                <c:pt idx="426">
                  <c:v>55.396000000000001</c:v>
                </c:pt>
                <c:pt idx="427">
                  <c:v>55.396000000000001</c:v>
                </c:pt>
                <c:pt idx="428">
                  <c:v>55.396000000000001</c:v>
                </c:pt>
                <c:pt idx="429">
                  <c:v>55.396000000000001</c:v>
                </c:pt>
                <c:pt idx="430">
                  <c:v>55.396000000000001</c:v>
                </c:pt>
                <c:pt idx="431">
                  <c:v>55.396000000000001</c:v>
                </c:pt>
                <c:pt idx="432">
                  <c:v>55.396000000000001</c:v>
                </c:pt>
                <c:pt idx="433">
                  <c:v>55.396000000000001</c:v>
                </c:pt>
              </c:numCache>
            </c:numRef>
          </c:yVal>
          <c:smooth val="0"/>
        </c:ser>
        <c:dLbls>
          <c:showLegendKey val="0"/>
          <c:showVal val="0"/>
          <c:showCatName val="0"/>
          <c:showSerName val="0"/>
          <c:showPercent val="0"/>
          <c:showBubbleSize val="0"/>
        </c:dLbls>
        <c:axId val="753895672"/>
        <c:axId val="753896064"/>
      </c:scatterChart>
      <c:valAx>
        <c:axId val="753895672"/>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303921568628211"/>
            </c:manualLayout>
          </c:layout>
          <c:overlay val="0"/>
        </c:title>
        <c:numFmt formatCode="#,##0" sourceLinked="0"/>
        <c:majorTickMark val="out"/>
        <c:minorTickMark val="none"/>
        <c:tickLblPos val="nextTo"/>
        <c:txPr>
          <a:bodyPr rot="0"/>
          <a:lstStyle/>
          <a:p>
            <a:pPr>
              <a:defRPr sz="1500" b="1"/>
            </a:pPr>
            <a:endParaRPr lang="en-US"/>
          </a:p>
        </c:txPr>
        <c:crossAx val="753896064"/>
        <c:crosses val="autoZero"/>
        <c:crossBetween val="midCat"/>
        <c:majorUnit val="1"/>
      </c:valAx>
      <c:valAx>
        <c:axId val="7538960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895672"/>
        <c:crosses val="autoZero"/>
        <c:crossBetween val="midCat"/>
        <c:majorUnit val="25"/>
      </c:valAx>
      <c:spPr>
        <a:solidFill>
          <a:schemeClr val="bg2"/>
        </a:solidFill>
        <a:ln>
          <a:solidFill>
            <a:schemeClr val="tx1"/>
          </a:solidFill>
        </a:ln>
      </c:spPr>
    </c:plotArea>
    <c:legend>
      <c:legendPos val="r"/>
      <c:layout>
        <c:manualLayout>
          <c:xMode val="edge"/>
          <c:yMode val="edge"/>
          <c:x val="0.11634949945416116"/>
          <c:y val="0.50879026485325696"/>
          <c:w val="0.42224188790560474"/>
          <c:h val="0.30917513719875966"/>
        </c:manualLayout>
      </c:layout>
      <c:overlay val="1"/>
      <c:spPr>
        <a:solidFill>
          <a:schemeClr val="bg2"/>
        </a:solidFill>
        <a:ln>
          <a:solidFill>
            <a:schemeClr val="tx1"/>
          </a:solidFill>
        </a:ln>
      </c:spPr>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Sheet1!$A$2:$A$19</c:f>
              <c:strCache>
                <c:ptCount val="18"/>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Sheet1!$B$2:$B$19</c:f>
              <c:numCache>
                <c:formatCode>General</c:formatCode>
                <c:ptCount val="18"/>
                <c:pt idx="0">
                  <c:v>1454</c:v>
                </c:pt>
                <c:pt idx="1">
                  <c:v>510</c:v>
                </c:pt>
                <c:pt idx="2">
                  <c:v>301</c:v>
                </c:pt>
                <c:pt idx="3">
                  <c:v>244</c:v>
                </c:pt>
                <c:pt idx="4">
                  <c:v>190</c:v>
                </c:pt>
                <c:pt idx="5">
                  <c:v>186</c:v>
                </c:pt>
                <c:pt idx="6">
                  <c:v>178</c:v>
                </c:pt>
                <c:pt idx="7">
                  <c:v>172</c:v>
                </c:pt>
                <c:pt idx="8">
                  <c:v>171</c:v>
                </c:pt>
                <c:pt idx="9">
                  <c:v>176</c:v>
                </c:pt>
                <c:pt idx="10">
                  <c:v>226</c:v>
                </c:pt>
                <c:pt idx="11">
                  <c:v>218</c:v>
                </c:pt>
                <c:pt idx="12">
                  <c:v>285</c:v>
                </c:pt>
                <c:pt idx="13">
                  <c:v>333</c:v>
                </c:pt>
                <c:pt idx="14">
                  <c:v>414</c:v>
                </c:pt>
                <c:pt idx="15">
                  <c:v>385</c:v>
                </c:pt>
                <c:pt idx="16">
                  <c:v>399</c:v>
                </c:pt>
                <c:pt idx="17">
                  <c:v>347</c:v>
                </c:pt>
              </c:numCache>
            </c:numRef>
          </c:val>
        </c:ser>
        <c:dLbls>
          <c:showLegendKey val="0"/>
          <c:showVal val="0"/>
          <c:showCatName val="0"/>
          <c:showSerName val="0"/>
          <c:showPercent val="0"/>
          <c:showBubbleSize val="0"/>
        </c:dLbls>
        <c:gapWidth val="25"/>
        <c:overlap val="100"/>
        <c:axId val="863263160"/>
        <c:axId val="863269040"/>
      </c:barChart>
      <c:catAx>
        <c:axId val="863263160"/>
        <c:scaling>
          <c:orientation val="minMax"/>
        </c:scaling>
        <c:delete val="0"/>
        <c:axPos val="b"/>
        <c:title>
          <c:tx>
            <c:rich>
              <a:bodyPr/>
              <a:lstStyle/>
              <a:p>
                <a:pPr>
                  <a:defRPr sz="1700"/>
                </a:pPr>
                <a:r>
                  <a:rPr lang="en-US" sz="1700" dirty="0" smtClean="0"/>
                  <a:t>Recipient  Age (Years)</a:t>
                </a:r>
                <a:endParaRPr lang="en-US" sz="1700" dirty="0"/>
              </a:p>
            </c:rich>
          </c:tx>
          <c:layout/>
          <c:overlay val="0"/>
        </c:title>
        <c:numFmt formatCode="General" sourceLinked="1"/>
        <c:majorTickMark val="out"/>
        <c:minorTickMark val="none"/>
        <c:tickLblPos val="nextTo"/>
        <c:txPr>
          <a:bodyPr rot="0"/>
          <a:lstStyle/>
          <a:p>
            <a:pPr>
              <a:defRPr sz="1500" b="1"/>
            </a:pPr>
            <a:endParaRPr lang="en-US"/>
          </a:p>
        </c:txPr>
        <c:crossAx val="863269040"/>
        <c:crosses val="autoZero"/>
        <c:auto val="1"/>
        <c:lblAlgn val="ctr"/>
        <c:lblOffset val="100"/>
        <c:tickLblSkip val="1"/>
        <c:noMultiLvlLbl val="0"/>
      </c:catAx>
      <c:valAx>
        <c:axId val="863269040"/>
        <c:scaling>
          <c:orientation val="minMax"/>
        </c:scaling>
        <c:delete val="0"/>
        <c:axPos val="l"/>
        <c:majorGridlines>
          <c:spPr>
            <a:ln>
              <a:prstDash val="sysDash"/>
            </a:ln>
          </c:spPr>
        </c:majorGridlines>
        <c:title>
          <c:tx>
            <c:rich>
              <a:bodyPr rot="-5400000" vert="horz"/>
              <a:lstStyle/>
              <a:p>
                <a:pPr>
                  <a:defRPr sz="1700"/>
                </a:pPr>
                <a:r>
                  <a:rPr lang="en-US" sz="1700" dirty="0" smtClean="0"/>
                  <a:t>Number of</a:t>
                </a:r>
                <a:r>
                  <a:rPr lang="en-US" sz="1700" baseline="0" dirty="0" smtClean="0"/>
                  <a:t> </a:t>
                </a:r>
                <a:r>
                  <a:rPr lang="en-US" sz="1700" dirty="0" smtClean="0"/>
                  <a:t>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6326316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81859791719583463"/>
        </c:manualLayout>
      </c:layout>
      <c:barChart>
        <c:barDir val="col"/>
        <c:grouping val="clustered"/>
        <c:varyColors val="0"/>
        <c:ser>
          <c:idx val="0"/>
          <c:order val="0"/>
          <c:tx>
            <c:strRef>
              <c:f>Sheet1!$B$1</c:f>
              <c:strCache>
                <c:ptCount val="1"/>
                <c:pt idx="0">
                  <c:v>2004-2008 (N = 1,616)</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32.982700000000001</c:v>
                </c:pt>
                <c:pt idx="1">
                  <c:v>64.851500000000001</c:v>
                </c:pt>
                <c:pt idx="2">
                  <c:v>5.3837000000000002</c:v>
                </c:pt>
                <c:pt idx="3">
                  <c:v>78.155900000000003</c:v>
                </c:pt>
                <c:pt idx="4">
                  <c:v>16.831700000000001</c:v>
                </c:pt>
                <c:pt idx="5">
                  <c:v>75.247500000000002</c:v>
                </c:pt>
              </c:numCache>
            </c:numRef>
          </c:val>
        </c:ser>
        <c:ser>
          <c:idx val="1"/>
          <c:order val="1"/>
          <c:tx>
            <c:strRef>
              <c:f>Sheet1!$C$1</c:f>
              <c:strCache>
                <c:ptCount val="1"/>
                <c:pt idx="0">
                  <c:v>2009-6/2015 (N = 2,561)</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14.4475</c:v>
                </c:pt>
                <c:pt idx="1">
                  <c:v>85.357299999999995</c:v>
                </c:pt>
                <c:pt idx="2">
                  <c:v>1.679</c:v>
                </c:pt>
                <c:pt idx="3">
                  <c:v>91.839100000000002</c:v>
                </c:pt>
                <c:pt idx="4">
                  <c:v>6.2866</c:v>
                </c:pt>
                <c:pt idx="5">
                  <c:v>69.621200000000002</c:v>
                </c:pt>
              </c:numCache>
            </c:numRef>
          </c:val>
        </c:ser>
        <c:dLbls>
          <c:showLegendKey val="0"/>
          <c:showVal val="0"/>
          <c:showCatName val="0"/>
          <c:showSerName val="0"/>
          <c:showPercent val="0"/>
          <c:showBubbleSize val="0"/>
        </c:dLbls>
        <c:gapWidth val="35"/>
        <c:axId val="753896848"/>
        <c:axId val="391466976"/>
      </c:barChart>
      <c:catAx>
        <c:axId val="753896848"/>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391466976"/>
        <c:crosses val="autoZero"/>
        <c:auto val="1"/>
        <c:lblAlgn val="ctr"/>
        <c:lblOffset val="100"/>
        <c:tickLblSkip val="1"/>
        <c:noMultiLvlLbl val="0"/>
      </c:catAx>
      <c:valAx>
        <c:axId val="391466976"/>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overlay val="0"/>
        </c:title>
        <c:numFmt formatCode="General" sourceLinked="1"/>
        <c:majorTickMark val="out"/>
        <c:minorTickMark val="none"/>
        <c:tickLblPos val="nextTo"/>
        <c:txPr>
          <a:bodyPr/>
          <a:lstStyle/>
          <a:p>
            <a:pPr>
              <a:defRPr sz="1500" b="1"/>
            </a:pPr>
            <a:endParaRPr lang="en-US"/>
          </a:p>
        </c:txPr>
        <c:crossAx val="753896848"/>
        <c:crosses val="autoZero"/>
        <c:crossBetween val="between"/>
        <c:majorUnit val="20"/>
      </c:valAx>
      <c:spPr>
        <a:solidFill>
          <a:schemeClr val="bg2"/>
        </a:solidFill>
        <a:ln>
          <a:solidFill>
            <a:schemeClr val="tx1"/>
          </a:solidFill>
        </a:ln>
      </c:spPr>
    </c:plotArea>
    <c:legend>
      <c:legendPos val="r"/>
      <c:layout>
        <c:manualLayout>
          <c:xMode val="edge"/>
          <c:yMode val="edge"/>
          <c:x val="8.7007293336120589E-2"/>
          <c:y val="6.2072855812378307E-2"/>
          <c:w val="0.50350881471674447"/>
          <c:h val="6.5012276691220047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75408178816358573"/>
        </c:manualLayout>
      </c:layout>
      <c:barChart>
        <c:barDir val="col"/>
        <c:grouping val="clustered"/>
        <c:varyColors val="0"/>
        <c:ser>
          <c:idx val="0"/>
          <c:order val="0"/>
          <c:tx>
            <c:strRef>
              <c:f>Sheet1!$B$1</c:f>
              <c:strCache>
                <c:ptCount val="1"/>
                <c:pt idx="0">
                  <c:v>Year 1 (N = 3,348)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18.7575</c:v>
                </c:pt>
                <c:pt idx="1">
                  <c:v>80.764600000000002</c:v>
                </c:pt>
                <c:pt idx="2">
                  <c:v>9.9461999999999993</c:v>
                </c:pt>
                <c:pt idx="3">
                  <c:v>79.121899999999997</c:v>
                </c:pt>
                <c:pt idx="4">
                  <c:v>13.321400000000001</c:v>
                </c:pt>
                <c:pt idx="5">
                  <c:v>59.737200000000001</c:v>
                </c:pt>
              </c:numCache>
            </c:numRef>
          </c:val>
        </c:ser>
        <c:ser>
          <c:idx val="1"/>
          <c:order val="1"/>
          <c:tx>
            <c:strRef>
              <c:f>Sheet1!$C$1</c:f>
              <c:strCache>
                <c:ptCount val="1"/>
                <c:pt idx="0">
                  <c:v>Year 5 (N = 2,205)</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24.217700000000001</c:v>
                </c:pt>
                <c:pt idx="1">
                  <c:v>72.698400000000007</c:v>
                </c:pt>
                <c:pt idx="2">
                  <c:v>19.546500000000002</c:v>
                </c:pt>
                <c:pt idx="3">
                  <c:v>58.322000000000003</c:v>
                </c:pt>
                <c:pt idx="4">
                  <c:v>17.142900000000001</c:v>
                </c:pt>
                <c:pt idx="5">
                  <c:v>35.8277</c:v>
                </c:pt>
              </c:numCache>
            </c:numRef>
          </c:val>
        </c:ser>
        <c:dLbls>
          <c:showLegendKey val="0"/>
          <c:showVal val="0"/>
          <c:showCatName val="0"/>
          <c:showSerName val="0"/>
          <c:showPercent val="0"/>
          <c:showBubbleSize val="0"/>
        </c:dLbls>
        <c:gapWidth val="35"/>
        <c:axId val="391467760"/>
        <c:axId val="391468152"/>
      </c:barChart>
      <c:catAx>
        <c:axId val="391467760"/>
        <c:scaling>
          <c:orientation val="minMax"/>
        </c:scaling>
        <c:delete val="0"/>
        <c:axPos val="b"/>
        <c:numFmt formatCode="General" sourceLinked="1"/>
        <c:majorTickMark val="out"/>
        <c:minorTickMark val="none"/>
        <c:tickLblPos val="nextTo"/>
        <c:txPr>
          <a:bodyPr rot="0"/>
          <a:lstStyle/>
          <a:p>
            <a:pPr>
              <a:defRPr sz="1500" b="1" baseline="0"/>
            </a:pPr>
            <a:endParaRPr lang="en-US"/>
          </a:p>
        </c:txPr>
        <c:crossAx val="391468152"/>
        <c:crosses val="autoZero"/>
        <c:auto val="1"/>
        <c:lblAlgn val="ctr"/>
        <c:lblOffset val="100"/>
        <c:tickLblSkip val="1"/>
        <c:noMultiLvlLbl val="0"/>
      </c:catAx>
      <c:valAx>
        <c:axId val="391468152"/>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5.4277286135694033E-3"/>
              <c:y val="0.21671132842265844"/>
            </c:manualLayout>
          </c:layout>
          <c:overlay val="0"/>
        </c:title>
        <c:numFmt formatCode="General" sourceLinked="1"/>
        <c:majorTickMark val="out"/>
        <c:minorTickMark val="none"/>
        <c:tickLblPos val="nextTo"/>
        <c:txPr>
          <a:bodyPr/>
          <a:lstStyle/>
          <a:p>
            <a:pPr>
              <a:defRPr sz="1500" b="1"/>
            </a:pPr>
            <a:endParaRPr lang="en-US"/>
          </a:p>
        </c:txPr>
        <c:crossAx val="391467760"/>
        <c:crosses val="autoZero"/>
        <c:crossBetween val="between"/>
        <c:majorUnit val="20"/>
      </c:valAx>
      <c:spPr>
        <a:solidFill>
          <a:schemeClr val="bg2"/>
        </a:solidFill>
        <a:ln>
          <a:solidFill>
            <a:schemeClr val="tx1"/>
          </a:solidFill>
        </a:ln>
      </c:spPr>
    </c:plotArea>
    <c:legend>
      <c:legendPos val="r"/>
      <c:layout>
        <c:manualLayout>
          <c:xMode val="edge"/>
          <c:yMode val="edge"/>
          <c:x val="0.29939667386709645"/>
          <c:y val="6.2072855812378314E-2"/>
          <c:w val="0.45041146958400974"/>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911E-2"/>
          <c:w val="0.89292662330252193"/>
          <c:h val="0.82823590907068823"/>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Year 1 (N = 1,305)</c:v>
                </c:pt>
                <c:pt idx="1">
                  <c:v>Year 5 (N = 1,305)</c:v>
                </c:pt>
                <c:pt idx="2">
                  <c:v>.</c:v>
                </c:pt>
              </c:strCache>
            </c:strRef>
          </c:cat>
          <c:val>
            <c:numRef>
              <c:f>Sheet1!$B$2:$D$2</c:f>
              <c:numCache>
                <c:formatCode>General</c:formatCode>
                <c:ptCount val="3"/>
                <c:pt idx="0">
                  <c:v>98</c:v>
                </c:pt>
                <c:pt idx="1">
                  <c:v>52</c:v>
                </c:pt>
                <c:pt idx="2">
                  <c:v>0</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Year 1 (N = 1,305)</c:v>
                </c:pt>
                <c:pt idx="1">
                  <c:v>Year 5 (N = 1,305)</c:v>
                </c:pt>
                <c:pt idx="2">
                  <c:v>.</c:v>
                </c:pt>
              </c:strCache>
            </c:strRef>
          </c:cat>
          <c:val>
            <c:numRef>
              <c:f>Sheet1!$B$3:$D$3</c:f>
              <c:numCache>
                <c:formatCode>General</c:formatCode>
                <c:ptCount val="3"/>
                <c:pt idx="0">
                  <c:v>204</c:v>
                </c:pt>
                <c:pt idx="1">
                  <c:v>105</c:v>
                </c:pt>
                <c:pt idx="2">
                  <c:v>0</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invertIfNegative val="0"/>
          <c:cat>
            <c:strRef>
              <c:f>Sheet1!$B$1:$D$1</c:f>
              <c:strCache>
                <c:ptCount val="3"/>
                <c:pt idx="0">
                  <c:v>Year 1 (N = 1,305)</c:v>
                </c:pt>
                <c:pt idx="1">
                  <c:v>Year 5 (N = 1,305)</c:v>
                </c:pt>
                <c:pt idx="2">
                  <c:v>.</c:v>
                </c:pt>
              </c:strCache>
            </c:strRef>
          </c:cat>
          <c:val>
            <c:numRef>
              <c:f>Sheet1!$B$4:$D$4</c:f>
              <c:numCache>
                <c:formatCode>General</c:formatCode>
                <c:ptCount val="3"/>
                <c:pt idx="0">
                  <c:v>13</c:v>
                </c:pt>
                <c:pt idx="1">
                  <c:v>38</c:v>
                </c:pt>
                <c:pt idx="2">
                  <c:v>0</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invertIfNegative val="0"/>
          <c:cat>
            <c:strRef>
              <c:f>Sheet1!$B$1:$D$1</c:f>
              <c:strCache>
                <c:ptCount val="3"/>
                <c:pt idx="0">
                  <c:v>Year 1 (N = 1,305)</c:v>
                </c:pt>
                <c:pt idx="1">
                  <c:v>Year 5 (N = 1,305)</c:v>
                </c:pt>
                <c:pt idx="2">
                  <c:v>.</c:v>
                </c:pt>
              </c:strCache>
            </c:strRef>
          </c:cat>
          <c:val>
            <c:numRef>
              <c:f>Sheet1!$B$5:$D$5</c:f>
              <c:numCache>
                <c:formatCode>General</c:formatCode>
                <c:ptCount val="3"/>
                <c:pt idx="0">
                  <c:v>123</c:v>
                </c:pt>
                <c:pt idx="1">
                  <c:v>136</c:v>
                </c:pt>
                <c:pt idx="2">
                  <c:v>0</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Year 1 (N = 1,305)</c:v>
                </c:pt>
                <c:pt idx="1">
                  <c:v>Year 5 (N = 1,305)</c:v>
                </c:pt>
                <c:pt idx="2">
                  <c:v>.</c:v>
                </c:pt>
              </c:strCache>
            </c:strRef>
          </c:cat>
          <c:val>
            <c:numRef>
              <c:f>Sheet1!$B$6:$D$6</c:f>
              <c:numCache>
                <c:formatCode>General</c:formatCode>
                <c:ptCount val="3"/>
                <c:pt idx="0">
                  <c:v>664</c:v>
                </c:pt>
                <c:pt idx="1">
                  <c:v>584</c:v>
                </c:pt>
                <c:pt idx="2">
                  <c:v>0</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Year 1 (N = 1,305)</c:v>
                </c:pt>
                <c:pt idx="1">
                  <c:v>Year 5 (N = 1,305)</c:v>
                </c:pt>
                <c:pt idx="2">
                  <c:v>.</c:v>
                </c:pt>
              </c:strCache>
            </c:strRef>
          </c:cat>
          <c:val>
            <c:numRef>
              <c:f>Sheet1!$B$7:$D$7</c:f>
              <c:numCache>
                <c:formatCode>General</c:formatCode>
                <c:ptCount val="3"/>
                <c:pt idx="0">
                  <c:v>58</c:v>
                </c:pt>
                <c:pt idx="1">
                  <c:v>114</c:v>
                </c:pt>
                <c:pt idx="2">
                  <c:v>0</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strRef>
              <c:f>Sheet1!$B$1:$D$1</c:f>
              <c:strCache>
                <c:ptCount val="3"/>
                <c:pt idx="0">
                  <c:v>Year 1 (N = 1,305)</c:v>
                </c:pt>
                <c:pt idx="1">
                  <c:v>Year 5 (N = 1,305)</c:v>
                </c:pt>
                <c:pt idx="2">
                  <c:v>.</c:v>
                </c:pt>
              </c:strCache>
            </c:strRef>
          </c:cat>
          <c:val>
            <c:numRef>
              <c:f>Sheet1!$B$8:$D$8</c:f>
              <c:numCache>
                <c:formatCode>General</c:formatCode>
                <c:ptCount val="3"/>
                <c:pt idx="0">
                  <c:v>46</c:v>
                </c:pt>
                <c:pt idx="1">
                  <c:v>114</c:v>
                </c:pt>
                <c:pt idx="2">
                  <c:v>0</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invertIfNegative val="0"/>
          <c:cat>
            <c:strRef>
              <c:f>Sheet1!$B$1:$D$1</c:f>
              <c:strCache>
                <c:ptCount val="3"/>
                <c:pt idx="0">
                  <c:v>Year 1 (N = 1,305)</c:v>
                </c:pt>
                <c:pt idx="1">
                  <c:v>Year 5 (N = 1,305)</c:v>
                </c:pt>
                <c:pt idx="2">
                  <c:v>.</c:v>
                </c:pt>
              </c:strCache>
            </c:strRef>
          </c:cat>
          <c:val>
            <c:numRef>
              <c:f>Sheet1!$B$9:$D$9</c:f>
              <c:numCache>
                <c:formatCode>General</c:formatCode>
                <c:ptCount val="3"/>
                <c:pt idx="0">
                  <c:v>46</c:v>
                </c:pt>
                <c:pt idx="1">
                  <c:v>82</c:v>
                </c:pt>
                <c:pt idx="2">
                  <c:v>0</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invertIfNegative val="0"/>
          <c:cat>
            <c:strRef>
              <c:f>Sheet1!$B$1:$D$1</c:f>
              <c:strCache>
                <c:ptCount val="3"/>
                <c:pt idx="0">
                  <c:v>Year 1 (N = 1,305)</c:v>
                </c:pt>
                <c:pt idx="1">
                  <c:v>Year 5 (N = 1,305)</c:v>
                </c:pt>
                <c:pt idx="2">
                  <c:v>.</c:v>
                </c:pt>
              </c:strCache>
            </c:strRef>
          </c:cat>
          <c:val>
            <c:numRef>
              <c:f>Sheet1!$B$10:$D$10</c:f>
              <c:numCache>
                <c:formatCode>General</c:formatCode>
                <c:ptCount val="3"/>
                <c:pt idx="0">
                  <c:v>53</c:v>
                </c:pt>
                <c:pt idx="1">
                  <c:v>80</c:v>
                </c:pt>
                <c:pt idx="2">
                  <c:v>0</c:v>
                </c:pt>
              </c:numCache>
            </c:numRef>
          </c:val>
        </c:ser>
        <c:dLbls>
          <c:showLegendKey val="0"/>
          <c:showVal val="0"/>
          <c:showCatName val="0"/>
          <c:showSerName val="0"/>
          <c:showPercent val="0"/>
          <c:showBubbleSize val="0"/>
        </c:dLbls>
        <c:gapWidth val="62"/>
        <c:overlap val="100"/>
        <c:axId val="391468936"/>
        <c:axId val="391469328"/>
      </c:barChart>
      <c:catAx>
        <c:axId val="391468936"/>
        <c:scaling>
          <c:orientation val="minMax"/>
        </c:scaling>
        <c:delete val="0"/>
        <c:axPos val="b"/>
        <c:numFmt formatCode="General" sourceLinked="0"/>
        <c:majorTickMark val="out"/>
        <c:minorTickMark val="none"/>
        <c:tickLblPos val="nextTo"/>
        <c:txPr>
          <a:bodyPr/>
          <a:lstStyle/>
          <a:p>
            <a:pPr>
              <a:defRPr sz="1500" b="1"/>
            </a:pPr>
            <a:endParaRPr lang="en-US"/>
          </a:p>
        </c:txPr>
        <c:crossAx val="391469328"/>
        <c:crosses val="autoZero"/>
        <c:auto val="1"/>
        <c:lblAlgn val="ctr"/>
        <c:lblOffset val="100"/>
        <c:noMultiLvlLbl val="0"/>
      </c:catAx>
      <c:valAx>
        <c:axId val="39146932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391468936"/>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382768458291505"/>
          <c:h val="0.93984518884291957"/>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939E-2"/>
          <c:w val="0.89292662330252193"/>
          <c:h val="0.8112867565283156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Year 1 (N = 3,348)</c:v>
                </c:pt>
                <c:pt idx="1">
                  <c:v>Year 5 (N = 2,205)</c:v>
                </c:pt>
                <c:pt idx="2">
                  <c:v>.</c:v>
                </c:pt>
              </c:strCache>
            </c:strRef>
          </c:cat>
          <c:val>
            <c:numRef>
              <c:f>Sheet1!$B$2:$D$2</c:f>
              <c:numCache>
                <c:formatCode>General</c:formatCode>
                <c:ptCount val="3"/>
                <c:pt idx="0">
                  <c:v>144</c:v>
                </c:pt>
                <c:pt idx="1">
                  <c:v>137</c:v>
                </c:pt>
                <c:pt idx="2">
                  <c:v>0</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Year 1 (N = 3,348)</c:v>
                </c:pt>
                <c:pt idx="1">
                  <c:v>Year 5 (N = 2,205)</c:v>
                </c:pt>
                <c:pt idx="2">
                  <c:v>.</c:v>
                </c:pt>
              </c:strCache>
            </c:strRef>
          </c:cat>
          <c:val>
            <c:numRef>
              <c:f>Sheet1!$B$3:$D$3</c:f>
              <c:numCache>
                <c:formatCode>General</c:formatCode>
                <c:ptCount val="3"/>
                <c:pt idx="0">
                  <c:v>392</c:v>
                </c:pt>
                <c:pt idx="1">
                  <c:v>223</c:v>
                </c:pt>
                <c:pt idx="2">
                  <c:v>0</c:v>
                </c:pt>
              </c:numCache>
            </c:numRef>
          </c:val>
        </c:ser>
        <c:ser>
          <c:idx val="2"/>
          <c:order val="2"/>
          <c:tx>
            <c:strRef>
              <c:f>Sheet1!$A$4</c:f>
              <c:strCache>
                <c:ptCount val="1"/>
                <c:pt idx="0">
                  <c:v>Cyclosporine</c:v>
                </c:pt>
              </c:strCache>
            </c:strRef>
          </c:tx>
          <c:spPr>
            <a:gradFill flip="none" rotWithShape="1">
              <a:gsLst>
                <a:gs pos="0">
                  <a:srgbClr val="CAE2B8">
                    <a:lumMod val="25000"/>
                  </a:srgbClr>
                </a:gs>
                <a:gs pos="50000">
                  <a:srgbClr val="00B050"/>
                </a:gs>
                <a:gs pos="100000">
                  <a:srgbClr val="CAE2B8">
                    <a:lumMod val="25000"/>
                  </a:srgbClr>
                </a:gs>
              </a:gsLst>
              <a:lin ang="10800000" scaled="1"/>
              <a:tileRect/>
            </a:gradFill>
            <a:ln>
              <a:solidFill>
                <a:srgbClr val="000000"/>
              </a:solidFill>
            </a:ln>
          </c:spPr>
          <c:invertIfNegative val="0"/>
          <c:cat>
            <c:strRef>
              <c:f>Sheet1!$B$1:$D$1</c:f>
              <c:strCache>
                <c:ptCount val="3"/>
                <c:pt idx="0">
                  <c:v>Year 1 (N = 3,348)</c:v>
                </c:pt>
                <c:pt idx="1">
                  <c:v>Year 5 (N = 2,205)</c:v>
                </c:pt>
                <c:pt idx="2">
                  <c:v>.</c:v>
                </c:pt>
              </c:strCache>
            </c:strRef>
          </c:cat>
          <c:val>
            <c:numRef>
              <c:f>Sheet1!$B$4:$D$4</c:f>
              <c:numCache>
                <c:formatCode>General</c:formatCode>
                <c:ptCount val="3"/>
                <c:pt idx="0">
                  <c:v>15</c:v>
                </c:pt>
                <c:pt idx="1">
                  <c:v>95</c:v>
                </c:pt>
                <c:pt idx="2">
                  <c:v>0</c:v>
                </c:pt>
              </c:numCache>
            </c:numRef>
          </c:val>
        </c:ser>
        <c:ser>
          <c:idx val="3"/>
          <c:order val="3"/>
          <c:tx>
            <c:strRef>
              <c:f>Sheet1!$A$5</c:f>
              <c:strCache>
                <c:ptCount val="1"/>
                <c:pt idx="0">
                  <c:v>Tacrolimus + AZA</c:v>
                </c:pt>
              </c:strCache>
            </c:strRef>
          </c:tx>
          <c:spPr>
            <a:gradFill flip="none" rotWithShape="1">
              <a:gsLst>
                <a:gs pos="0">
                  <a:srgbClr val="FFFFFF">
                    <a:lumMod val="50000"/>
                  </a:srgbClr>
                </a:gs>
                <a:gs pos="50000">
                  <a:schemeClr val="tx1"/>
                </a:gs>
                <a:gs pos="100000">
                  <a:srgbClr val="FFFFFF">
                    <a:lumMod val="50000"/>
                  </a:srgbClr>
                </a:gs>
              </a:gsLst>
              <a:lin ang="10800000" scaled="1"/>
              <a:tileRect/>
            </a:gradFill>
            <a:ln>
              <a:solidFill>
                <a:schemeClr val="bg2"/>
              </a:solidFill>
            </a:ln>
          </c:spPr>
          <c:invertIfNegative val="0"/>
          <c:cat>
            <c:strRef>
              <c:f>Sheet1!$B$1:$D$1</c:f>
              <c:strCache>
                <c:ptCount val="3"/>
                <c:pt idx="0">
                  <c:v>Year 1 (N = 3,348)</c:v>
                </c:pt>
                <c:pt idx="1">
                  <c:v>Year 5 (N = 2,205)</c:v>
                </c:pt>
                <c:pt idx="2">
                  <c:v>.</c:v>
                </c:pt>
              </c:strCache>
            </c:strRef>
          </c:cat>
          <c:val>
            <c:numRef>
              <c:f>Sheet1!$B$5:$D$5</c:f>
              <c:numCache>
                <c:formatCode>General</c:formatCode>
                <c:ptCount val="3"/>
                <c:pt idx="0">
                  <c:v>267</c:v>
                </c:pt>
                <c:pt idx="1">
                  <c:v>211</c:v>
                </c:pt>
                <c:pt idx="2">
                  <c:v>0</c:v>
                </c:pt>
              </c:numCache>
            </c:numRef>
          </c:val>
        </c:ser>
        <c:ser>
          <c:idx val="4"/>
          <c:order val="4"/>
          <c:tx>
            <c:strRef>
              <c:f>Sheet1!$A$6</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Year 1 (N = 3,348)</c:v>
                </c:pt>
                <c:pt idx="1">
                  <c:v>Year 5 (N = 2,205)</c:v>
                </c:pt>
                <c:pt idx="2">
                  <c:v>.</c:v>
                </c:pt>
              </c:strCache>
            </c:strRef>
          </c:cat>
          <c:val>
            <c:numRef>
              <c:f>Sheet1!$B$6:$D$6</c:f>
              <c:numCache>
                <c:formatCode>General</c:formatCode>
                <c:ptCount val="3"/>
                <c:pt idx="0">
                  <c:v>2022</c:v>
                </c:pt>
                <c:pt idx="1">
                  <c:v>870</c:v>
                </c:pt>
                <c:pt idx="2">
                  <c:v>0</c:v>
                </c:pt>
              </c:numCache>
            </c:numRef>
          </c:val>
        </c:ser>
        <c:ser>
          <c:idx val="5"/>
          <c:order val="5"/>
          <c:tx>
            <c:strRef>
              <c:f>Sheet1!$A$7</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Year 1 (N = 3,348)</c:v>
                </c:pt>
                <c:pt idx="1">
                  <c:v>Year 5 (N = 2,205)</c:v>
                </c:pt>
                <c:pt idx="2">
                  <c:v>.</c:v>
                </c:pt>
              </c:strCache>
            </c:strRef>
          </c:cat>
          <c:val>
            <c:numRef>
              <c:f>Sheet1!$B$7:$D$7</c:f>
              <c:numCache>
                <c:formatCode>General</c:formatCode>
                <c:ptCount val="3"/>
                <c:pt idx="0">
                  <c:v>137</c:v>
                </c:pt>
                <c:pt idx="1">
                  <c:v>213</c:v>
                </c:pt>
                <c:pt idx="2">
                  <c:v>0</c:v>
                </c:pt>
              </c:numCache>
            </c:numRef>
          </c:val>
        </c:ser>
        <c:ser>
          <c:idx val="6"/>
          <c:order val="6"/>
          <c:tx>
            <c:strRef>
              <c:f>Sheet1!$A$8</c:f>
              <c:strCache>
                <c:ptCount val="1"/>
                <c:pt idx="0">
                  <c:v>Tacrolimus + Sirolimus/Everolimus</c:v>
                </c:pt>
              </c:strCache>
            </c:strRef>
          </c:tx>
          <c:spPr>
            <a:gradFill>
              <a:gsLst>
                <a:gs pos="0">
                  <a:srgbClr val="CC6600"/>
                </a:gs>
                <a:gs pos="50000">
                  <a:srgbClr val="FFC000"/>
                </a:gs>
                <a:gs pos="100000">
                  <a:srgbClr val="CC6600"/>
                </a:gs>
              </a:gsLst>
              <a:lin ang="10800000" scaled="1"/>
            </a:gradFill>
            <a:ln>
              <a:solidFill>
                <a:srgbClr val="000000"/>
              </a:solidFill>
            </a:ln>
          </c:spPr>
          <c:invertIfNegative val="0"/>
          <c:cat>
            <c:strRef>
              <c:f>Sheet1!$B$1:$D$1</c:f>
              <c:strCache>
                <c:ptCount val="3"/>
                <c:pt idx="0">
                  <c:v>Year 1 (N = 3,348)</c:v>
                </c:pt>
                <c:pt idx="1">
                  <c:v>Year 5 (N = 2,205)</c:v>
                </c:pt>
                <c:pt idx="2">
                  <c:v>.</c:v>
                </c:pt>
              </c:strCache>
            </c:strRef>
          </c:cat>
          <c:val>
            <c:numRef>
              <c:f>Sheet1!$B$8:$D$8</c:f>
              <c:numCache>
                <c:formatCode>General</c:formatCode>
                <c:ptCount val="3"/>
                <c:pt idx="0">
                  <c:v>101</c:v>
                </c:pt>
                <c:pt idx="1">
                  <c:v>180</c:v>
                </c:pt>
                <c:pt idx="2">
                  <c:v>0</c:v>
                </c:pt>
              </c:numCache>
            </c:numRef>
          </c:val>
        </c:ser>
        <c:ser>
          <c:idx val="7"/>
          <c:order val="7"/>
          <c:tx>
            <c:strRef>
              <c:f>Sheet1!$A$9</c:f>
              <c:strCache>
                <c:ptCount val="1"/>
                <c:pt idx="0">
                  <c:v>Tacrolimus + MMF/MPA +  Sirolimus/Everolimus</c:v>
                </c:pt>
              </c:strCache>
            </c:strRef>
          </c:tx>
          <c:spPr>
            <a:gradFill flip="none" rotWithShape="1">
              <a:gsLst>
                <a:gs pos="0">
                  <a:srgbClr val="008080"/>
                </a:gs>
                <a:gs pos="50000">
                  <a:srgbClr val="66FFFF"/>
                </a:gs>
                <a:gs pos="100000">
                  <a:srgbClr val="008080"/>
                </a:gs>
              </a:gsLst>
              <a:lin ang="10800000" scaled="1"/>
              <a:tileRect/>
            </a:gradFill>
            <a:ln>
              <a:solidFill>
                <a:schemeClr val="bg2"/>
              </a:solidFill>
            </a:ln>
          </c:spPr>
          <c:invertIfNegative val="0"/>
          <c:cat>
            <c:strRef>
              <c:f>Sheet1!$B$1:$D$1</c:f>
              <c:strCache>
                <c:ptCount val="3"/>
                <c:pt idx="0">
                  <c:v>Year 1 (N = 3,348)</c:v>
                </c:pt>
                <c:pt idx="1">
                  <c:v>Year 5 (N = 2,205)</c:v>
                </c:pt>
                <c:pt idx="2">
                  <c:v>.</c:v>
                </c:pt>
              </c:strCache>
            </c:strRef>
          </c:cat>
          <c:val>
            <c:numRef>
              <c:f>Sheet1!$B$9:$D$9</c:f>
              <c:numCache>
                <c:formatCode>General</c:formatCode>
                <c:ptCount val="3"/>
                <c:pt idx="0">
                  <c:v>145</c:v>
                </c:pt>
                <c:pt idx="1">
                  <c:v>115</c:v>
                </c:pt>
                <c:pt idx="2">
                  <c:v>0</c:v>
                </c:pt>
              </c:numCache>
            </c:numRef>
          </c:val>
        </c:ser>
        <c:ser>
          <c:idx val="8"/>
          <c:order val="8"/>
          <c:tx>
            <c:strRef>
              <c:f>Sheet1!$A$10</c:f>
              <c:strCache>
                <c:ptCount val="1"/>
                <c:pt idx="0">
                  <c:v>Other</c:v>
                </c:pt>
              </c:strCache>
            </c:strRef>
          </c:tx>
          <c:spPr>
            <a:gradFill flip="none" rotWithShape="1">
              <a:gsLst>
                <a:gs pos="0">
                  <a:srgbClr val="FF9999"/>
                </a:gs>
                <a:gs pos="50000">
                  <a:srgbClr val="FFCCCC"/>
                </a:gs>
                <a:gs pos="100000">
                  <a:srgbClr val="FF9999"/>
                </a:gs>
              </a:gsLst>
              <a:lin ang="0" scaled="1"/>
              <a:tileRect/>
            </a:gradFill>
            <a:ln>
              <a:solidFill>
                <a:srgbClr val="000000"/>
              </a:solidFill>
            </a:ln>
          </c:spPr>
          <c:invertIfNegative val="0"/>
          <c:cat>
            <c:strRef>
              <c:f>Sheet1!$B$1:$D$1</c:f>
              <c:strCache>
                <c:ptCount val="3"/>
                <c:pt idx="0">
                  <c:v>Year 1 (N = 3,348)</c:v>
                </c:pt>
                <c:pt idx="1">
                  <c:v>Year 5 (N = 2,205)</c:v>
                </c:pt>
                <c:pt idx="2">
                  <c:v>.</c:v>
                </c:pt>
              </c:strCache>
            </c:strRef>
          </c:cat>
          <c:val>
            <c:numRef>
              <c:f>Sheet1!$B$10:$D$10</c:f>
              <c:numCache>
                <c:formatCode>General</c:formatCode>
                <c:ptCount val="3"/>
                <c:pt idx="0">
                  <c:v>125</c:v>
                </c:pt>
                <c:pt idx="1">
                  <c:v>161</c:v>
                </c:pt>
                <c:pt idx="2">
                  <c:v>0</c:v>
                </c:pt>
              </c:numCache>
            </c:numRef>
          </c:val>
        </c:ser>
        <c:dLbls>
          <c:showLegendKey val="0"/>
          <c:showVal val="0"/>
          <c:showCatName val="0"/>
          <c:showSerName val="0"/>
          <c:showPercent val="0"/>
          <c:showBubbleSize val="0"/>
        </c:dLbls>
        <c:gapWidth val="62"/>
        <c:overlap val="100"/>
        <c:axId val="391470112"/>
        <c:axId val="391470504"/>
      </c:barChart>
      <c:catAx>
        <c:axId val="391470112"/>
        <c:scaling>
          <c:orientation val="minMax"/>
        </c:scaling>
        <c:delete val="0"/>
        <c:axPos val="b"/>
        <c:numFmt formatCode="General" sourceLinked="0"/>
        <c:majorTickMark val="out"/>
        <c:minorTickMark val="none"/>
        <c:tickLblPos val="nextTo"/>
        <c:txPr>
          <a:bodyPr/>
          <a:lstStyle/>
          <a:p>
            <a:pPr>
              <a:defRPr sz="1500" b="1"/>
            </a:pPr>
            <a:endParaRPr lang="en-US"/>
          </a:p>
        </c:txPr>
        <c:crossAx val="391470504"/>
        <c:crosses val="autoZero"/>
        <c:auto val="1"/>
        <c:lblAlgn val="ctr"/>
        <c:lblOffset val="100"/>
        <c:noMultiLvlLbl val="0"/>
      </c:catAx>
      <c:valAx>
        <c:axId val="39147050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391470112"/>
        <c:crosses val="autoZero"/>
        <c:crossBetween val="between"/>
        <c:majorUnit val="0.2"/>
      </c:valAx>
      <c:spPr>
        <a:solidFill>
          <a:srgbClr val="000000"/>
        </a:solidFill>
        <a:ln>
          <a:solidFill>
            <a:srgbClr val="FFFFFF"/>
          </a:solidFill>
        </a:ln>
      </c:spPr>
    </c:plotArea>
    <c:legend>
      <c:legendPos val="r"/>
      <c:layout>
        <c:manualLayout>
          <c:xMode val="edge"/>
          <c:yMode val="edge"/>
          <c:x val="0.65959260527216712"/>
          <c:y val="1.6437563948574281E-3"/>
          <c:w val="0.31536825288143538"/>
          <c:h val="0.9195426842831087"/>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052930883639552E-2"/>
          <c:w val="0.88204654727893528"/>
          <c:h val="0.83427515310586264"/>
        </c:manualLayout>
      </c:layout>
      <c:scatterChart>
        <c:scatterStyle val="lineMarker"/>
        <c:varyColors val="0"/>
        <c:ser>
          <c:idx val="0"/>
          <c:order val="0"/>
          <c:tx>
            <c:strRef>
              <c:f>Sheet1!$B$1</c:f>
              <c:strCache>
                <c:ptCount val="1"/>
                <c:pt idx="0">
                  <c:v>Prednisone use at discharge and 1 year (N = 1,809)</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99.260999999999996</c:v>
                </c:pt>
                <c:pt idx="6">
                  <c:v>98.341999999999999</c:v>
                </c:pt>
                <c:pt idx="7">
                  <c:v>97.42</c:v>
                </c:pt>
                <c:pt idx="8">
                  <c:v>96.409000000000006</c:v>
                </c:pt>
                <c:pt idx="9">
                  <c:v>95.751000000000005</c:v>
                </c:pt>
                <c:pt idx="10">
                  <c:v>94.881</c:v>
                </c:pt>
                <c:pt idx="11">
                  <c:v>94.138000000000005</c:v>
                </c:pt>
                <c:pt idx="12">
                  <c:v>92.97</c:v>
                </c:pt>
                <c:pt idx="13">
                  <c:v>92.114999999999995</c:v>
                </c:pt>
                <c:pt idx="14">
                  <c:v>91.411000000000001</c:v>
                </c:pt>
                <c:pt idx="15">
                  <c:v>90.385999999999996</c:v>
                </c:pt>
                <c:pt idx="16">
                  <c:v>89.239000000000004</c:v>
                </c:pt>
                <c:pt idx="17">
                  <c:v>88.597999999999999</c:v>
                </c:pt>
                <c:pt idx="18">
                  <c:v>87.944999999999993</c:v>
                </c:pt>
                <c:pt idx="19">
                  <c:v>87.567999999999998</c:v>
                </c:pt>
                <c:pt idx="20">
                  <c:v>86.49</c:v>
                </c:pt>
                <c:pt idx="21">
                  <c:v>85.146000000000001</c:v>
                </c:pt>
                <c:pt idx="22">
                  <c:v>84.238</c:v>
                </c:pt>
                <c:pt idx="23">
                  <c:v>83.436999999999998</c:v>
                </c:pt>
                <c:pt idx="24">
                  <c:v>82.471999999999994</c:v>
                </c:pt>
                <c:pt idx="25">
                  <c:v>82.073999999999998</c:v>
                </c:pt>
                <c:pt idx="26">
                  <c:v>81.248000000000005</c:v>
                </c:pt>
                <c:pt idx="27">
                  <c:v>80.688000000000002</c:v>
                </c:pt>
                <c:pt idx="28">
                  <c:v>80.099999999999994</c:v>
                </c:pt>
                <c:pt idx="29">
                  <c:v>79.430000000000007</c:v>
                </c:pt>
                <c:pt idx="30">
                  <c:v>78.911000000000001</c:v>
                </c:pt>
                <c:pt idx="31">
                  <c:v>78.204999999999998</c:v>
                </c:pt>
                <c:pt idx="32">
                  <c:v>77.811999999999998</c:v>
                </c:pt>
                <c:pt idx="33">
                  <c:v>76.914000000000001</c:v>
                </c:pt>
                <c:pt idx="34">
                  <c:v>75.543000000000006</c:v>
                </c:pt>
                <c:pt idx="35">
                  <c:v>74.614999999999995</c:v>
                </c:pt>
                <c:pt idx="36">
                  <c:v>74.113</c:v>
                </c:pt>
                <c:pt idx="37">
                  <c:v>73.44</c:v>
                </c:pt>
                <c:pt idx="38">
                  <c:v>73.44</c:v>
                </c:pt>
                <c:pt idx="39">
                  <c:v>72.298000000000002</c:v>
                </c:pt>
                <c:pt idx="40">
                  <c:v>71.888000000000005</c:v>
                </c:pt>
              </c:numCache>
            </c:numRef>
          </c:yVal>
          <c:smooth val="0"/>
        </c:ser>
        <c:ser>
          <c:idx val="1"/>
          <c:order val="1"/>
          <c:tx>
            <c:strRef>
              <c:f>Sheet1!$C$1</c:f>
              <c:strCache>
                <c:ptCount val="1"/>
                <c:pt idx="0">
                  <c:v>No Prednisone at discharge or at 1 year (N = 749)</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99.86</c:v>
                </c:pt>
                <c:pt idx="6">
                  <c:v>99.162999999999997</c:v>
                </c:pt>
                <c:pt idx="7">
                  <c:v>97.905000000000001</c:v>
                </c:pt>
                <c:pt idx="8">
                  <c:v>97.325000000000003</c:v>
                </c:pt>
                <c:pt idx="9">
                  <c:v>97.007000000000005</c:v>
                </c:pt>
                <c:pt idx="10">
                  <c:v>96.843000000000004</c:v>
                </c:pt>
                <c:pt idx="11">
                  <c:v>96.843000000000004</c:v>
                </c:pt>
                <c:pt idx="12">
                  <c:v>96.843000000000004</c:v>
                </c:pt>
                <c:pt idx="13">
                  <c:v>96.465999999999994</c:v>
                </c:pt>
                <c:pt idx="14">
                  <c:v>95.298000000000002</c:v>
                </c:pt>
                <c:pt idx="15">
                  <c:v>94.504999999999995</c:v>
                </c:pt>
                <c:pt idx="16">
                  <c:v>93.66</c:v>
                </c:pt>
                <c:pt idx="17">
                  <c:v>92.944999999999993</c:v>
                </c:pt>
                <c:pt idx="18">
                  <c:v>92.944999999999993</c:v>
                </c:pt>
                <c:pt idx="19">
                  <c:v>92.460999999999999</c:v>
                </c:pt>
                <c:pt idx="20">
                  <c:v>92.210999999999999</c:v>
                </c:pt>
                <c:pt idx="21">
                  <c:v>91.653000000000006</c:v>
                </c:pt>
                <c:pt idx="22">
                  <c:v>91.653000000000006</c:v>
                </c:pt>
                <c:pt idx="23">
                  <c:v>91.653000000000006</c:v>
                </c:pt>
                <c:pt idx="24">
                  <c:v>90.671999999999997</c:v>
                </c:pt>
                <c:pt idx="25">
                  <c:v>90.308000000000007</c:v>
                </c:pt>
                <c:pt idx="26">
                  <c:v>89.16</c:v>
                </c:pt>
                <c:pt idx="27">
                  <c:v>88.006</c:v>
                </c:pt>
                <c:pt idx="28">
                  <c:v>88.006</c:v>
                </c:pt>
                <c:pt idx="29">
                  <c:v>87.5</c:v>
                </c:pt>
                <c:pt idx="30">
                  <c:v>86.984999999999999</c:v>
                </c:pt>
                <c:pt idx="31">
                  <c:v>86.463999999999999</c:v>
                </c:pt>
                <c:pt idx="32">
                  <c:v>86.463999999999999</c:v>
                </c:pt>
                <c:pt idx="33">
                  <c:v>85.085999999999999</c:v>
                </c:pt>
                <c:pt idx="34">
                  <c:v>83.605999999999995</c:v>
                </c:pt>
                <c:pt idx="35">
                  <c:v>83.605999999999995</c:v>
                </c:pt>
                <c:pt idx="36">
                  <c:v>82.831999999999994</c:v>
                </c:pt>
                <c:pt idx="37">
                  <c:v>82.831999999999994</c:v>
                </c:pt>
                <c:pt idx="38">
                  <c:v>82.831999999999994</c:v>
                </c:pt>
                <c:pt idx="39">
                  <c:v>82.831999999999994</c:v>
                </c:pt>
                <c:pt idx="40">
                  <c:v>82.831999999999994</c:v>
                </c:pt>
              </c:numCache>
            </c:numRef>
          </c:yVal>
          <c:smooth val="0"/>
        </c:ser>
        <c:ser>
          <c:idx val="2"/>
          <c:order val="2"/>
          <c:tx>
            <c:strRef>
              <c:f>Sheet1!$D$1</c:f>
              <c:strCache>
                <c:ptCount val="1"/>
                <c:pt idx="0">
                  <c:v>Prednisone at discharge/not at 1 year (N = 505)</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99.385000000000005</c:v>
                </c:pt>
                <c:pt idx="6">
                  <c:v>98.77</c:v>
                </c:pt>
                <c:pt idx="7">
                  <c:v>98.153000000000006</c:v>
                </c:pt>
                <c:pt idx="8">
                  <c:v>97.736000000000004</c:v>
                </c:pt>
                <c:pt idx="9">
                  <c:v>97.286000000000001</c:v>
                </c:pt>
                <c:pt idx="10">
                  <c:v>96.834000000000003</c:v>
                </c:pt>
                <c:pt idx="11">
                  <c:v>96.14</c:v>
                </c:pt>
                <c:pt idx="12">
                  <c:v>95.653999999999996</c:v>
                </c:pt>
                <c:pt idx="13">
                  <c:v>94.852000000000004</c:v>
                </c:pt>
                <c:pt idx="14">
                  <c:v>94.852000000000004</c:v>
                </c:pt>
                <c:pt idx="15">
                  <c:v>93.221000000000004</c:v>
                </c:pt>
                <c:pt idx="16">
                  <c:v>93.221000000000004</c:v>
                </c:pt>
                <c:pt idx="17">
                  <c:v>92.893000000000001</c:v>
                </c:pt>
                <c:pt idx="18">
                  <c:v>92.893000000000001</c:v>
                </c:pt>
                <c:pt idx="19">
                  <c:v>91.867999999999995</c:v>
                </c:pt>
                <c:pt idx="20">
                  <c:v>91.525000000000006</c:v>
                </c:pt>
                <c:pt idx="21">
                  <c:v>89.991</c:v>
                </c:pt>
                <c:pt idx="22">
                  <c:v>89.991</c:v>
                </c:pt>
                <c:pt idx="23">
                  <c:v>89.168999999999997</c:v>
                </c:pt>
                <c:pt idx="24">
                  <c:v>87.855000000000004</c:v>
                </c:pt>
                <c:pt idx="25">
                  <c:v>87.299000000000007</c:v>
                </c:pt>
                <c:pt idx="26">
                  <c:v>86.721000000000004</c:v>
                </c:pt>
                <c:pt idx="27">
                  <c:v>86.721000000000004</c:v>
                </c:pt>
                <c:pt idx="28">
                  <c:v>86.102000000000004</c:v>
                </c:pt>
                <c:pt idx="29">
                  <c:v>86.102000000000004</c:v>
                </c:pt>
                <c:pt idx="30">
                  <c:v>86.102000000000004</c:v>
                </c:pt>
                <c:pt idx="31">
                  <c:v>86.102000000000004</c:v>
                </c:pt>
                <c:pt idx="32">
                  <c:v>86.102000000000004</c:v>
                </c:pt>
                <c:pt idx="33">
                  <c:v>86.102000000000004</c:v>
                </c:pt>
                <c:pt idx="34">
                  <c:v>84.536000000000001</c:v>
                </c:pt>
                <c:pt idx="35">
                  <c:v>84.536000000000001</c:v>
                </c:pt>
                <c:pt idx="36">
                  <c:v>82.811000000000007</c:v>
                </c:pt>
                <c:pt idx="37">
                  <c:v>80.510999999999996</c:v>
                </c:pt>
                <c:pt idx="38">
                  <c:v>80.510999999999996</c:v>
                </c:pt>
                <c:pt idx="39">
                  <c:v>80.510999999999996</c:v>
                </c:pt>
                <c:pt idx="40">
                  <c:v>77.528999999999996</c:v>
                </c:pt>
              </c:numCache>
            </c:numRef>
          </c:yVal>
          <c:smooth val="0"/>
        </c:ser>
        <c:dLbls>
          <c:showLegendKey val="0"/>
          <c:showVal val="0"/>
          <c:showCatName val="0"/>
          <c:showSerName val="0"/>
          <c:showPercent val="0"/>
          <c:showBubbleSize val="0"/>
        </c:dLbls>
        <c:axId val="661262488"/>
        <c:axId val="661262880"/>
      </c:scatterChart>
      <c:valAx>
        <c:axId val="66126248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1262880"/>
        <c:crosses val="autoZero"/>
        <c:crossBetween val="midCat"/>
        <c:majorUnit val="1"/>
      </c:valAx>
      <c:valAx>
        <c:axId val="661262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62488"/>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3317585301837276"/>
          <c:w val="0.57415929203540739"/>
          <c:h val="0.2167674978127733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356796995203007"/>
        </c:manualLayout>
      </c:layout>
      <c:scatterChart>
        <c:scatterStyle val="lineMarker"/>
        <c:varyColors val="0"/>
        <c:ser>
          <c:idx val="0"/>
          <c:order val="0"/>
          <c:tx>
            <c:strRef>
              <c:f>Sheet1!$B$1</c:f>
              <c:strCache>
                <c:ptCount val="1"/>
                <c:pt idx="0">
                  <c:v>Cyclosporine use at discharge (N = 790)</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99.492000000000004</c:v>
                </c:pt>
                <c:pt idx="2">
                  <c:v>98.093000000000004</c:v>
                </c:pt>
                <c:pt idx="3">
                  <c:v>96.308000000000007</c:v>
                </c:pt>
                <c:pt idx="4">
                  <c:v>95.281999999999996</c:v>
                </c:pt>
                <c:pt idx="5">
                  <c:v>94.753</c:v>
                </c:pt>
                <c:pt idx="6">
                  <c:v>93.686999999999998</c:v>
                </c:pt>
                <c:pt idx="7">
                  <c:v>93.418999999999997</c:v>
                </c:pt>
                <c:pt idx="8">
                  <c:v>92.608999999999995</c:v>
                </c:pt>
                <c:pt idx="9">
                  <c:v>92.185000000000002</c:v>
                </c:pt>
                <c:pt idx="10">
                  <c:v>91.614000000000004</c:v>
                </c:pt>
                <c:pt idx="11">
                  <c:v>91.183999999999997</c:v>
                </c:pt>
                <c:pt idx="12">
                  <c:v>90.593999999999994</c:v>
                </c:pt>
                <c:pt idx="13">
                  <c:v>89.789000000000001</c:v>
                </c:pt>
                <c:pt idx="14">
                  <c:v>89.463999999999999</c:v>
                </c:pt>
                <c:pt idx="15">
                  <c:v>89.137</c:v>
                </c:pt>
                <c:pt idx="16">
                  <c:v>87.635999999999996</c:v>
                </c:pt>
                <c:pt idx="17">
                  <c:v>86.561999999999998</c:v>
                </c:pt>
                <c:pt idx="18">
                  <c:v>86.2</c:v>
                </c:pt>
                <c:pt idx="19">
                  <c:v>86.2</c:v>
                </c:pt>
                <c:pt idx="20">
                  <c:v>85.085999999999999</c:v>
                </c:pt>
                <c:pt idx="21">
                  <c:v>84.088999999999999</c:v>
                </c:pt>
                <c:pt idx="22">
                  <c:v>83.271000000000001</c:v>
                </c:pt>
                <c:pt idx="23">
                  <c:v>82.650999999999996</c:v>
                </c:pt>
                <c:pt idx="24">
                  <c:v>82.203000000000003</c:v>
                </c:pt>
                <c:pt idx="25">
                  <c:v>81.519000000000005</c:v>
                </c:pt>
                <c:pt idx="26">
                  <c:v>80.137</c:v>
                </c:pt>
                <c:pt idx="27">
                  <c:v>79.441999999999993</c:v>
                </c:pt>
                <c:pt idx="28">
                  <c:v>78.462000000000003</c:v>
                </c:pt>
                <c:pt idx="29">
                  <c:v>77.911000000000001</c:v>
                </c:pt>
                <c:pt idx="30">
                  <c:v>77.075999999999993</c:v>
                </c:pt>
                <c:pt idx="31">
                  <c:v>77.075999999999993</c:v>
                </c:pt>
                <c:pt idx="32">
                  <c:v>76.465999999999994</c:v>
                </c:pt>
                <c:pt idx="33">
                  <c:v>75.084000000000003</c:v>
                </c:pt>
                <c:pt idx="34">
                  <c:v>74.013999999999996</c:v>
                </c:pt>
                <c:pt idx="35">
                  <c:v>74.013999999999996</c:v>
                </c:pt>
                <c:pt idx="36">
                  <c:v>72.856999999999999</c:v>
                </c:pt>
                <c:pt idx="37">
                  <c:v>71.826999999999998</c:v>
                </c:pt>
                <c:pt idx="38">
                  <c:v>71.826999999999998</c:v>
                </c:pt>
                <c:pt idx="39">
                  <c:v>70.198999999999998</c:v>
                </c:pt>
                <c:pt idx="40">
                  <c:v>69.628</c:v>
                </c:pt>
              </c:numCache>
            </c:numRef>
          </c:yVal>
          <c:smooth val="0"/>
        </c:ser>
        <c:ser>
          <c:idx val="1"/>
          <c:order val="1"/>
          <c:tx>
            <c:strRef>
              <c:f>Sheet1!$C$1</c:f>
              <c:strCache>
                <c:ptCount val="1"/>
                <c:pt idx="0">
                  <c:v>Tacrolimus use at discharge (N = 2,751)</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99.144999999999996</c:v>
                </c:pt>
                <c:pt idx="2">
                  <c:v>97.796000000000006</c:v>
                </c:pt>
                <c:pt idx="3">
                  <c:v>96.623999999999995</c:v>
                </c:pt>
                <c:pt idx="4">
                  <c:v>95.938000000000002</c:v>
                </c:pt>
                <c:pt idx="5">
                  <c:v>95.036000000000001</c:v>
                </c:pt>
                <c:pt idx="6">
                  <c:v>94.289000000000001</c:v>
                </c:pt>
                <c:pt idx="7">
                  <c:v>93.078000000000003</c:v>
                </c:pt>
                <c:pt idx="8">
                  <c:v>92.341999999999999</c:v>
                </c:pt>
                <c:pt idx="9">
                  <c:v>91.611000000000004</c:v>
                </c:pt>
                <c:pt idx="10">
                  <c:v>90.918000000000006</c:v>
                </c:pt>
                <c:pt idx="11">
                  <c:v>90.415999999999997</c:v>
                </c:pt>
                <c:pt idx="12">
                  <c:v>89.593999999999994</c:v>
                </c:pt>
                <c:pt idx="13">
                  <c:v>89.010999999999996</c:v>
                </c:pt>
                <c:pt idx="14">
                  <c:v>88.185000000000002</c:v>
                </c:pt>
                <c:pt idx="15">
                  <c:v>86.864999999999995</c:v>
                </c:pt>
                <c:pt idx="16">
                  <c:v>86.228999999999999</c:v>
                </c:pt>
                <c:pt idx="17">
                  <c:v>85.936000000000007</c:v>
                </c:pt>
                <c:pt idx="18">
                  <c:v>85.564999999999998</c:v>
                </c:pt>
                <c:pt idx="19">
                  <c:v>84.813000000000002</c:v>
                </c:pt>
                <c:pt idx="20">
                  <c:v>84.188999999999993</c:v>
                </c:pt>
                <c:pt idx="21">
                  <c:v>82.816999999999993</c:v>
                </c:pt>
                <c:pt idx="22">
                  <c:v>82.444000000000003</c:v>
                </c:pt>
                <c:pt idx="23">
                  <c:v>81.971000000000004</c:v>
                </c:pt>
                <c:pt idx="24">
                  <c:v>80.662000000000006</c:v>
                </c:pt>
                <c:pt idx="25">
                  <c:v>80.549000000000007</c:v>
                </c:pt>
                <c:pt idx="26">
                  <c:v>79.787000000000006</c:v>
                </c:pt>
                <c:pt idx="27">
                  <c:v>79.394999999999996</c:v>
                </c:pt>
                <c:pt idx="28">
                  <c:v>79.126999999999995</c:v>
                </c:pt>
                <c:pt idx="29">
                  <c:v>78.272000000000006</c:v>
                </c:pt>
                <c:pt idx="30">
                  <c:v>78.09</c:v>
                </c:pt>
                <c:pt idx="31">
                  <c:v>77.168000000000006</c:v>
                </c:pt>
                <c:pt idx="32">
                  <c:v>76.73</c:v>
                </c:pt>
                <c:pt idx="33">
                  <c:v>76.210999999999999</c:v>
                </c:pt>
                <c:pt idx="34">
                  <c:v>74.605000000000004</c:v>
                </c:pt>
                <c:pt idx="35">
                  <c:v>73.524000000000001</c:v>
                </c:pt>
                <c:pt idx="36">
                  <c:v>73.224000000000004</c:v>
                </c:pt>
                <c:pt idx="37">
                  <c:v>72.8</c:v>
                </c:pt>
                <c:pt idx="38">
                  <c:v>72.8</c:v>
                </c:pt>
                <c:pt idx="39">
                  <c:v>72.8</c:v>
                </c:pt>
                <c:pt idx="40">
                  <c:v>72.253</c:v>
                </c:pt>
              </c:numCache>
            </c:numRef>
          </c:yVal>
          <c:smooth val="0"/>
        </c:ser>
        <c:dLbls>
          <c:showLegendKey val="0"/>
          <c:showVal val="0"/>
          <c:showCatName val="0"/>
          <c:showSerName val="0"/>
          <c:showPercent val="0"/>
          <c:showBubbleSize val="0"/>
        </c:dLbls>
        <c:axId val="661263664"/>
        <c:axId val="661264056"/>
      </c:scatterChart>
      <c:valAx>
        <c:axId val="66126366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1264056"/>
        <c:crosses val="autoZero"/>
        <c:crossBetween val="midCat"/>
        <c:majorUnit val="1"/>
      </c:valAx>
      <c:valAx>
        <c:axId val="6612640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63664"/>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2321409177301113"/>
          <c:w val="0.48566371681415932"/>
          <c:h val="0.152110598244185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24367639885721E-2"/>
          <c:y val="4.9719461296846082E-2"/>
          <c:w val="0.87614684226418782"/>
          <c:h val="0.8016025558280625"/>
        </c:manualLayout>
      </c:layout>
      <c:scatterChart>
        <c:scatterStyle val="lineMarker"/>
        <c:varyColors val="0"/>
        <c:ser>
          <c:idx val="0"/>
          <c:order val="0"/>
          <c:tx>
            <c:strRef>
              <c:f>Sheet1!$B$1</c:f>
              <c:strCache>
                <c:ptCount val="1"/>
                <c:pt idx="0">
                  <c:v>Cyclosporine + AZA (N = 120)</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98.325999999999993</c:v>
                </c:pt>
                <c:pt idx="2">
                  <c:v>97.486000000000004</c:v>
                </c:pt>
                <c:pt idx="3">
                  <c:v>94.123999999999995</c:v>
                </c:pt>
                <c:pt idx="4">
                  <c:v>94.123999999999995</c:v>
                </c:pt>
                <c:pt idx="5">
                  <c:v>92.427999999999997</c:v>
                </c:pt>
                <c:pt idx="6">
                  <c:v>91.58</c:v>
                </c:pt>
                <c:pt idx="7">
                  <c:v>91.58</c:v>
                </c:pt>
                <c:pt idx="8">
                  <c:v>89.884</c:v>
                </c:pt>
                <c:pt idx="9">
                  <c:v>89.884</c:v>
                </c:pt>
                <c:pt idx="10">
                  <c:v>89.884</c:v>
                </c:pt>
                <c:pt idx="11">
                  <c:v>89.884</c:v>
                </c:pt>
                <c:pt idx="12">
                  <c:v>89.884</c:v>
                </c:pt>
                <c:pt idx="13">
                  <c:v>89.003</c:v>
                </c:pt>
                <c:pt idx="14">
                  <c:v>89.003</c:v>
                </c:pt>
                <c:pt idx="15">
                  <c:v>89.003</c:v>
                </c:pt>
                <c:pt idx="16">
                  <c:v>88.113</c:v>
                </c:pt>
                <c:pt idx="17">
                  <c:v>86.296000000000006</c:v>
                </c:pt>
                <c:pt idx="18">
                  <c:v>86.296000000000006</c:v>
                </c:pt>
                <c:pt idx="19">
                  <c:v>86.296000000000006</c:v>
                </c:pt>
                <c:pt idx="20">
                  <c:v>86.296000000000006</c:v>
                </c:pt>
                <c:pt idx="21">
                  <c:v>85.347999999999999</c:v>
                </c:pt>
                <c:pt idx="22">
                  <c:v>85.347999999999999</c:v>
                </c:pt>
                <c:pt idx="23">
                  <c:v>83.350999999999999</c:v>
                </c:pt>
                <c:pt idx="24">
                  <c:v>83.350999999999999</c:v>
                </c:pt>
                <c:pt idx="25">
                  <c:v>83.350999999999999</c:v>
                </c:pt>
                <c:pt idx="26">
                  <c:v>82.296000000000006</c:v>
                </c:pt>
                <c:pt idx="27">
                  <c:v>82.296000000000006</c:v>
                </c:pt>
                <c:pt idx="28">
                  <c:v>81.212999999999994</c:v>
                </c:pt>
                <c:pt idx="29">
                  <c:v>81.212999999999994</c:v>
                </c:pt>
                <c:pt idx="30">
                  <c:v>81.212999999999994</c:v>
                </c:pt>
                <c:pt idx="31">
                  <c:v>81.212999999999994</c:v>
                </c:pt>
                <c:pt idx="32">
                  <c:v>79.924000000000007</c:v>
                </c:pt>
                <c:pt idx="33">
                  <c:v>78.522000000000006</c:v>
                </c:pt>
                <c:pt idx="34">
                  <c:v>78.522000000000006</c:v>
                </c:pt>
                <c:pt idx="35">
                  <c:v>78.522000000000006</c:v>
                </c:pt>
                <c:pt idx="36">
                  <c:v>76.885999999999996</c:v>
                </c:pt>
                <c:pt idx="37">
                  <c:v>76.885999999999996</c:v>
                </c:pt>
                <c:pt idx="38">
                  <c:v>76.885999999999996</c:v>
                </c:pt>
                <c:pt idx="39">
                  <c:v>76.885999999999996</c:v>
                </c:pt>
                <c:pt idx="40">
                  <c:v>74.688999999999993</c:v>
                </c:pt>
              </c:numCache>
            </c:numRef>
          </c:yVal>
          <c:smooth val="0"/>
        </c:ser>
        <c:ser>
          <c:idx val="1"/>
          <c:order val="1"/>
          <c:tx>
            <c:strRef>
              <c:f>Sheet1!$C$1</c:f>
              <c:strCache>
                <c:ptCount val="1"/>
                <c:pt idx="0">
                  <c:v>Cyclosporine + MMF/MPA (N = 584)</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99.828000000000003</c:v>
                </c:pt>
                <c:pt idx="2">
                  <c:v>98.453999999999994</c:v>
                </c:pt>
                <c:pt idx="3">
                  <c:v>97.078000000000003</c:v>
                </c:pt>
                <c:pt idx="4">
                  <c:v>95.869</c:v>
                </c:pt>
                <c:pt idx="5">
                  <c:v>95.69</c:v>
                </c:pt>
                <c:pt idx="6">
                  <c:v>94.608999999999995</c:v>
                </c:pt>
                <c:pt idx="7">
                  <c:v>94.427999999999997</c:v>
                </c:pt>
                <c:pt idx="8">
                  <c:v>93.697000000000003</c:v>
                </c:pt>
                <c:pt idx="9">
                  <c:v>93.119</c:v>
                </c:pt>
                <c:pt idx="10">
                  <c:v>92.340999999999994</c:v>
                </c:pt>
                <c:pt idx="11">
                  <c:v>91.753</c:v>
                </c:pt>
                <c:pt idx="12">
                  <c:v>90.942999999999998</c:v>
                </c:pt>
                <c:pt idx="13">
                  <c:v>90.037000000000006</c:v>
                </c:pt>
                <c:pt idx="14">
                  <c:v>89.807000000000002</c:v>
                </c:pt>
                <c:pt idx="15">
                  <c:v>89.346000000000004</c:v>
                </c:pt>
                <c:pt idx="16">
                  <c:v>87.918999999999997</c:v>
                </c:pt>
                <c:pt idx="17">
                  <c:v>86.89</c:v>
                </c:pt>
                <c:pt idx="18">
                  <c:v>86.373999999999995</c:v>
                </c:pt>
                <c:pt idx="19">
                  <c:v>86.373999999999995</c:v>
                </c:pt>
                <c:pt idx="20">
                  <c:v>84.772999999999996</c:v>
                </c:pt>
                <c:pt idx="21">
                  <c:v>83.605999999999995</c:v>
                </c:pt>
                <c:pt idx="22">
                  <c:v>82.71</c:v>
                </c:pt>
                <c:pt idx="23">
                  <c:v>82.409000000000006</c:v>
                </c:pt>
                <c:pt idx="24">
                  <c:v>82.076999999999998</c:v>
                </c:pt>
                <c:pt idx="25">
                  <c:v>81.057000000000002</c:v>
                </c:pt>
                <c:pt idx="26">
                  <c:v>79.688999999999993</c:v>
                </c:pt>
                <c:pt idx="27">
                  <c:v>79.344999999999999</c:v>
                </c:pt>
                <c:pt idx="28">
                  <c:v>78.239999999999995</c:v>
                </c:pt>
                <c:pt idx="29">
                  <c:v>77.397000000000006</c:v>
                </c:pt>
                <c:pt idx="30">
                  <c:v>76.120999999999995</c:v>
                </c:pt>
                <c:pt idx="31">
                  <c:v>76.120999999999995</c:v>
                </c:pt>
                <c:pt idx="32">
                  <c:v>75.656999999999996</c:v>
                </c:pt>
                <c:pt idx="33">
                  <c:v>73.981999999999999</c:v>
                </c:pt>
                <c:pt idx="34">
                  <c:v>72.253</c:v>
                </c:pt>
                <c:pt idx="35">
                  <c:v>72.253</c:v>
                </c:pt>
                <c:pt idx="36">
                  <c:v>71.022000000000006</c:v>
                </c:pt>
                <c:pt idx="37">
                  <c:v>70.146000000000001</c:v>
                </c:pt>
                <c:pt idx="38">
                  <c:v>70.146000000000001</c:v>
                </c:pt>
                <c:pt idx="39">
                  <c:v>67.313000000000002</c:v>
                </c:pt>
                <c:pt idx="40">
                  <c:v>67.313000000000002</c:v>
                </c:pt>
              </c:numCache>
            </c:numRef>
          </c:yVal>
          <c:smooth val="0"/>
        </c:ser>
        <c:ser>
          <c:idx val="2"/>
          <c:order val="2"/>
          <c:tx>
            <c:strRef>
              <c:f>Sheet1!$D$1</c:f>
              <c:strCache>
                <c:ptCount val="1"/>
                <c:pt idx="0">
                  <c:v>Tacrolimus + AZA (N = 178)</c:v>
                </c:pt>
              </c:strCache>
            </c:strRef>
          </c:tx>
          <c:spPr>
            <a:ln w="41275">
              <a:solidFill>
                <a:srgbClr val="FF00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98.87</c:v>
                </c:pt>
                <c:pt idx="2">
                  <c:v>93.756</c:v>
                </c:pt>
                <c:pt idx="3">
                  <c:v>92.040999999999997</c:v>
                </c:pt>
                <c:pt idx="4">
                  <c:v>89.727999999999994</c:v>
                </c:pt>
                <c:pt idx="5">
                  <c:v>88.531999999999996</c:v>
                </c:pt>
                <c:pt idx="6">
                  <c:v>87.93</c:v>
                </c:pt>
                <c:pt idx="7">
                  <c:v>86.119</c:v>
                </c:pt>
                <c:pt idx="8">
                  <c:v>86.119</c:v>
                </c:pt>
                <c:pt idx="9">
                  <c:v>85.460999999999999</c:v>
                </c:pt>
                <c:pt idx="10">
                  <c:v>85.460999999999999</c:v>
                </c:pt>
                <c:pt idx="11">
                  <c:v>84.793999999999997</c:v>
                </c:pt>
                <c:pt idx="12">
                  <c:v>84.793999999999997</c:v>
                </c:pt>
                <c:pt idx="13">
                  <c:v>83.35</c:v>
                </c:pt>
                <c:pt idx="14">
                  <c:v>82.619</c:v>
                </c:pt>
                <c:pt idx="15">
                  <c:v>79.647999999999996</c:v>
                </c:pt>
                <c:pt idx="16">
                  <c:v>79.647999999999996</c:v>
                </c:pt>
                <c:pt idx="17">
                  <c:v>79.647999999999996</c:v>
                </c:pt>
                <c:pt idx="18">
                  <c:v>79.647999999999996</c:v>
                </c:pt>
                <c:pt idx="19">
                  <c:v>79.647999999999996</c:v>
                </c:pt>
                <c:pt idx="20">
                  <c:v>79.647999999999996</c:v>
                </c:pt>
                <c:pt idx="21">
                  <c:v>78.557000000000002</c:v>
                </c:pt>
                <c:pt idx="22">
                  <c:v>78.557000000000002</c:v>
                </c:pt>
                <c:pt idx="23">
                  <c:v>78.557000000000002</c:v>
                </c:pt>
                <c:pt idx="24">
                  <c:v>77.347999999999999</c:v>
                </c:pt>
                <c:pt idx="25">
                  <c:v>77.347999999999999</c:v>
                </c:pt>
                <c:pt idx="26">
                  <c:v>75.736999999999995</c:v>
                </c:pt>
                <c:pt idx="27">
                  <c:v>74.054000000000002</c:v>
                </c:pt>
                <c:pt idx="28">
                  <c:v>74.054000000000002</c:v>
                </c:pt>
                <c:pt idx="29">
                  <c:v>74.054000000000002</c:v>
                </c:pt>
                <c:pt idx="30">
                  <c:v>74.054000000000002</c:v>
                </c:pt>
                <c:pt idx="31">
                  <c:v>74.054000000000002</c:v>
                </c:pt>
                <c:pt idx="32">
                  <c:v>74.054000000000002</c:v>
                </c:pt>
                <c:pt idx="33">
                  <c:v>74.054000000000002</c:v>
                </c:pt>
                <c:pt idx="34">
                  <c:v>74.054000000000002</c:v>
                </c:pt>
                <c:pt idx="35">
                  <c:v>74.054000000000002</c:v>
                </c:pt>
                <c:pt idx="36">
                  <c:v>74.054000000000002</c:v>
                </c:pt>
                <c:pt idx="37">
                  <c:v>74.054000000000002</c:v>
                </c:pt>
                <c:pt idx="38">
                  <c:v>74.054000000000002</c:v>
                </c:pt>
                <c:pt idx="39">
                  <c:v>74.054000000000002</c:v>
                </c:pt>
              </c:numCache>
            </c:numRef>
          </c:yVal>
          <c:smooth val="0"/>
        </c:ser>
        <c:ser>
          <c:idx val="3"/>
          <c:order val="3"/>
          <c:tx>
            <c:strRef>
              <c:f>Sheet1!$E$1</c:f>
              <c:strCache>
                <c:ptCount val="1"/>
                <c:pt idx="0">
                  <c:v>Tacrolimus + MMF/MPA (N = 2,396)</c:v>
                </c:pt>
              </c:strCache>
            </c:strRef>
          </c:tx>
          <c:spPr>
            <a:ln w="41275">
              <a:solidFill>
                <a:srgbClr val="CC99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99.228999999999999</c:v>
                </c:pt>
                <c:pt idx="2">
                  <c:v>98.192999999999998</c:v>
                </c:pt>
                <c:pt idx="3">
                  <c:v>97.061000000000007</c:v>
                </c:pt>
                <c:pt idx="4">
                  <c:v>96.491</c:v>
                </c:pt>
                <c:pt idx="5">
                  <c:v>95.635999999999996</c:v>
                </c:pt>
                <c:pt idx="6">
                  <c:v>94.817999999999998</c:v>
                </c:pt>
                <c:pt idx="7">
                  <c:v>93.656000000000006</c:v>
                </c:pt>
                <c:pt idx="8">
                  <c:v>92.85</c:v>
                </c:pt>
                <c:pt idx="9">
                  <c:v>92.105999999999995</c:v>
                </c:pt>
                <c:pt idx="10">
                  <c:v>91.290999999999997</c:v>
                </c:pt>
                <c:pt idx="11">
                  <c:v>90.82</c:v>
                </c:pt>
                <c:pt idx="12">
                  <c:v>89.971999999999994</c:v>
                </c:pt>
                <c:pt idx="13">
                  <c:v>89.414000000000001</c:v>
                </c:pt>
                <c:pt idx="14">
                  <c:v>88.569000000000003</c:v>
                </c:pt>
                <c:pt idx="15">
                  <c:v>87.350999999999999</c:v>
                </c:pt>
                <c:pt idx="16">
                  <c:v>86.587999999999994</c:v>
                </c:pt>
                <c:pt idx="17">
                  <c:v>86.32</c:v>
                </c:pt>
                <c:pt idx="18">
                  <c:v>85.956999999999994</c:v>
                </c:pt>
                <c:pt idx="19">
                  <c:v>85.221999999999994</c:v>
                </c:pt>
                <c:pt idx="20">
                  <c:v>84.551000000000002</c:v>
                </c:pt>
                <c:pt idx="21">
                  <c:v>82.971999999999994</c:v>
                </c:pt>
                <c:pt idx="22">
                  <c:v>82.510999999999996</c:v>
                </c:pt>
                <c:pt idx="23">
                  <c:v>81.927999999999997</c:v>
                </c:pt>
                <c:pt idx="24">
                  <c:v>80.555000000000007</c:v>
                </c:pt>
                <c:pt idx="25">
                  <c:v>80.415000000000006</c:v>
                </c:pt>
                <c:pt idx="26">
                  <c:v>79.783000000000001</c:v>
                </c:pt>
                <c:pt idx="27">
                  <c:v>79.459000000000003</c:v>
                </c:pt>
                <c:pt idx="28">
                  <c:v>79.125</c:v>
                </c:pt>
                <c:pt idx="29">
                  <c:v>78.257999999999996</c:v>
                </c:pt>
                <c:pt idx="30">
                  <c:v>78.025999999999996</c:v>
                </c:pt>
                <c:pt idx="31">
                  <c:v>76.844999999999999</c:v>
                </c:pt>
                <c:pt idx="32">
                  <c:v>76.275999999999996</c:v>
                </c:pt>
                <c:pt idx="33">
                  <c:v>75.926000000000002</c:v>
                </c:pt>
                <c:pt idx="34">
                  <c:v>73.753</c:v>
                </c:pt>
                <c:pt idx="35">
                  <c:v>72.653999999999996</c:v>
                </c:pt>
                <c:pt idx="36">
                  <c:v>72.254999999999995</c:v>
                </c:pt>
                <c:pt idx="37">
                  <c:v>71.698999999999998</c:v>
                </c:pt>
                <c:pt idx="38">
                  <c:v>71.698999999999998</c:v>
                </c:pt>
                <c:pt idx="39">
                  <c:v>71.698999999999998</c:v>
                </c:pt>
                <c:pt idx="40">
                  <c:v>71.698999999999998</c:v>
                </c:pt>
              </c:numCache>
            </c:numRef>
          </c:yVal>
          <c:smooth val="0"/>
        </c:ser>
        <c:ser>
          <c:idx val="4"/>
          <c:order val="4"/>
          <c:tx>
            <c:strRef>
              <c:f>Sheet1!$F$1</c:f>
              <c:strCache>
                <c:ptCount val="1"/>
                <c:pt idx="0">
                  <c:v>Tacrolimus Alone (N = 155)</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Sheet1!$F$2:$F$42</c:f>
              <c:numCache>
                <c:formatCode>General</c:formatCode>
                <c:ptCount val="41"/>
                <c:pt idx="0">
                  <c:v>100</c:v>
                </c:pt>
                <c:pt idx="1">
                  <c:v>98.71</c:v>
                </c:pt>
                <c:pt idx="2">
                  <c:v>96.774000000000001</c:v>
                </c:pt>
                <c:pt idx="3">
                  <c:v>96.12</c:v>
                </c:pt>
                <c:pt idx="4">
                  <c:v>95.453000000000003</c:v>
                </c:pt>
                <c:pt idx="5">
                  <c:v>94.078999999999994</c:v>
                </c:pt>
                <c:pt idx="6">
                  <c:v>94.078999999999994</c:v>
                </c:pt>
                <c:pt idx="7">
                  <c:v>92.691000000000003</c:v>
                </c:pt>
                <c:pt idx="8">
                  <c:v>91.988</c:v>
                </c:pt>
                <c:pt idx="9">
                  <c:v>91.27</c:v>
                </c:pt>
                <c:pt idx="10">
                  <c:v>91.27</c:v>
                </c:pt>
                <c:pt idx="11">
                  <c:v>90.528000000000006</c:v>
                </c:pt>
                <c:pt idx="12">
                  <c:v>89.043999999999997</c:v>
                </c:pt>
                <c:pt idx="13">
                  <c:v>89.043999999999997</c:v>
                </c:pt>
                <c:pt idx="14">
                  <c:v>88.256</c:v>
                </c:pt>
                <c:pt idx="15">
                  <c:v>87.460999999999999</c:v>
                </c:pt>
                <c:pt idx="16">
                  <c:v>87.460999999999999</c:v>
                </c:pt>
                <c:pt idx="17">
                  <c:v>86.62</c:v>
                </c:pt>
                <c:pt idx="18">
                  <c:v>85.778999999999996</c:v>
                </c:pt>
                <c:pt idx="19">
                  <c:v>84.08</c:v>
                </c:pt>
                <c:pt idx="20">
                  <c:v>83.230999999999995</c:v>
                </c:pt>
                <c:pt idx="21">
                  <c:v>83.230999999999995</c:v>
                </c:pt>
                <c:pt idx="22">
                  <c:v>83.230999999999995</c:v>
                </c:pt>
                <c:pt idx="23">
                  <c:v>83.230999999999995</c:v>
                </c:pt>
                <c:pt idx="24">
                  <c:v>82.215999999999994</c:v>
                </c:pt>
                <c:pt idx="25">
                  <c:v>82.215999999999994</c:v>
                </c:pt>
                <c:pt idx="26">
                  <c:v>81.007000000000005</c:v>
                </c:pt>
                <c:pt idx="27">
                  <c:v>81.007000000000005</c:v>
                </c:pt>
                <c:pt idx="28">
                  <c:v>81.007000000000005</c:v>
                </c:pt>
                <c:pt idx="29">
                  <c:v>79.634</c:v>
                </c:pt>
                <c:pt idx="30">
                  <c:v>79.634</c:v>
                </c:pt>
                <c:pt idx="31">
                  <c:v>79.634</c:v>
                </c:pt>
                <c:pt idx="32">
                  <c:v>79.634</c:v>
                </c:pt>
                <c:pt idx="33">
                  <c:v>77.823999999999998</c:v>
                </c:pt>
                <c:pt idx="34">
                  <c:v>77.823999999999998</c:v>
                </c:pt>
                <c:pt idx="35">
                  <c:v>75.971000000000004</c:v>
                </c:pt>
                <c:pt idx="36">
                  <c:v>75.971000000000004</c:v>
                </c:pt>
                <c:pt idx="37">
                  <c:v>75.971000000000004</c:v>
                </c:pt>
                <c:pt idx="38">
                  <c:v>75.971000000000004</c:v>
                </c:pt>
                <c:pt idx="39">
                  <c:v>75.971000000000004</c:v>
                </c:pt>
              </c:numCache>
            </c:numRef>
          </c:yVal>
          <c:smooth val="0"/>
        </c:ser>
        <c:dLbls>
          <c:showLegendKey val="0"/>
          <c:showVal val="0"/>
          <c:showCatName val="0"/>
          <c:showSerName val="0"/>
          <c:showPercent val="0"/>
          <c:showBubbleSize val="0"/>
        </c:dLbls>
        <c:axId val="661264840"/>
        <c:axId val="661265232"/>
      </c:scatterChart>
      <c:valAx>
        <c:axId val="66126484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1265232"/>
        <c:crosses val="autoZero"/>
        <c:crossBetween val="midCat"/>
        <c:majorUnit val="1"/>
      </c:valAx>
      <c:valAx>
        <c:axId val="661265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64840"/>
        <c:crosses val="autoZero"/>
        <c:crossBetween val="midCat"/>
        <c:majorUnit val="25"/>
      </c:valAx>
      <c:spPr>
        <a:solidFill>
          <a:schemeClr val="bg2"/>
        </a:solidFill>
        <a:ln>
          <a:solidFill>
            <a:schemeClr val="tx1"/>
          </a:solidFill>
        </a:ln>
      </c:spPr>
    </c:plotArea>
    <c:legend>
      <c:legendPos val="r"/>
      <c:layout>
        <c:manualLayout>
          <c:xMode val="edge"/>
          <c:yMode val="edge"/>
          <c:x val="0.10455008942466264"/>
          <c:y val="0.49074760122197841"/>
          <c:w val="0.42477144449864135"/>
          <c:h val="0.34878512112215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5351615530817282E-2"/>
          <c:w val="0.87737962511323264"/>
          <c:h val="0.83080934926237671"/>
        </c:manualLayout>
      </c:layout>
      <c:scatterChart>
        <c:scatterStyle val="lineMarker"/>
        <c:varyColors val="0"/>
        <c:ser>
          <c:idx val="0"/>
          <c:order val="0"/>
          <c:tx>
            <c:strRef>
              <c:f>Sheet1!$B$1</c:f>
              <c:strCache>
                <c:ptCount val="1"/>
                <c:pt idx="0">
                  <c:v>Cyclosporine use at discharge and 1 year (N=525)</c:v>
                </c:pt>
              </c:strCache>
            </c:strRef>
          </c:tx>
          <c:spPr>
            <a:ln w="41275">
              <a:solidFill>
                <a:srgbClr val="FF0000"/>
              </a:solidFill>
            </a:ln>
          </c:spPr>
          <c:marker>
            <c:symbol val="none"/>
          </c:marker>
          <c:xVal>
            <c:numRef>
              <c:f>Sheet1!$A$2:$A$39</c:f>
              <c:numCache>
                <c:formatCode>General</c:formatCode>
                <c:ptCount val="38"/>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numCache>
            </c:numRef>
          </c:xVal>
          <c:yVal>
            <c:numRef>
              <c:f>Sheet1!$B$2:$B$39</c:f>
              <c:numCache>
                <c:formatCode>General</c:formatCode>
                <c:ptCount val="38"/>
                <c:pt idx="0">
                  <c:v>100</c:v>
                </c:pt>
                <c:pt idx="1">
                  <c:v>100</c:v>
                </c:pt>
                <c:pt idx="2">
                  <c:v>99.807000000000002</c:v>
                </c:pt>
                <c:pt idx="3">
                  <c:v>99.03</c:v>
                </c:pt>
                <c:pt idx="4">
                  <c:v>98.64</c:v>
                </c:pt>
                <c:pt idx="5">
                  <c:v>98.247</c:v>
                </c:pt>
                <c:pt idx="6">
                  <c:v>97.632000000000005</c:v>
                </c:pt>
                <c:pt idx="7">
                  <c:v>97.218000000000004</c:v>
                </c:pt>
                <c:pt idx="8">
                  <c:v>96.594999999999999</c:v>
                </c:pt>
                <c:pt idx="9">
                  <c:v>95.965000000000003</c:v>
                </c:pt>
                <c:pt idx="10">
                  <c:v>95.05</c:v>
                </c:pt>
                <c:pt idx="11">
                  <c:v>94.59</c:v>
                </c:pt>
                <c:pt idx="12">
                  <c:v>94.36</c:v>
                </c:pt>
                <c:pt idx="13">
                  <c:v>93.19</c:v>
                </c:pt>
                <c:pt idx="14">
                  <c:v>92.177000000000007</c:v>
                </c:pt>
                <c:pt idx="15">
                  <c:v>91.921000000000006</c:v>
                </c:pt>
                <c:pt idx="16">
                  <c:v>91.921000000000006</c:v>
                </c:pt>
                <c:pt idx="17">
                  <c:v>91.137</c:v>
                </c:pt>
                <c:pt idx="18">
                  <c:v>90.296000000000006</c:v>
                </c:pt>
                <c:pt idx="19">
                  <c:v>89.718000000000004</c:v>
                </c:pt>
                <c:pt idx="20">
                  <c:v>89.132000000000005</c:v>
                </c:pt>
                <c:pt idx="21">
                  <c:v>88.814999999999998</c:v>
                </c:pt>
                <c:pt idx="22">
                  <c:v>88.165999999999997</c:v>
                </c:pt>
                <c:pt idx="23">
                  <c:v>87.182000000000002</c:v>
                </c:pt>
                <c:pt idx="24">
                  <c:v>86.197999999999993</c:v>
                </c:pt>
                <c:pt idx="25">
                  <c:v>84.819000000000003</c:v>
                </c:pt>
                <c:pt idx="26">
                  <c:v>84.441999999999993</c:v>
                </c:pt>
                <c:pt idx="27">
                  <c:v>83.682000000000002</c:v>
                </c:pt>
                <c:pt idx="28">
                  <c:v>83.682000000000002</c:v>
                </c:pt>
                <c:pt idx="29">
                  <c:v>82.846999999999994</c:v>
                </c:pt>
                <c:pt idx="30">
                  <c:v>81.454999999999998</c:v>
                </c:pt>
                <c:pt idx="31">
                  <c:v>80.497</c:v>
                </c:pt>
                <c:pt idx="32">
                  <c:v>80.497</c:v>
                </c:pt>
                <c:pt idx="33">
                  <c:v>80.497</c:v>
                </c:pt>
                <c:pt idx="34">
                  <c:v>79.052999999999997</c:v>
                </c:pt>
                <c:pt idx="35">
                  <c:v>79.052999999999997</c:v>
                </c:pt>
                <c:pt idx="36">
                  <c:v>77.533000000000001</c:v>
                </c:pt>
                <c:pt idx="37">
                  <c:v>77.533000000000001</c:v>
                </c:pt>
              </c:numCache>
            </c:numRef>
          </c:yVal>
          <c:smooth val="0"/>
        </c:ser>
        <c:ser>
          <c:idx val="1"/>
          <c:order val="1"/>
          <c:tx>
            <c:strRef>
              <c:f>Sheet1!$C$1</c:f>
              <c:strCache>
                <c:ptCount val="1"/>
                <c:pt idx="0">
                  <c:v>Tacrolimus use at discharge and 1 year (N=2,289)</c:v>
                </c:pt>
              </c:strCache>
            </c:strRef>
          </c:tx>
          <c:spPr>
            <a:ln w="41275">
              <a:solidFill>
                <a:srgbClr val="00FF00"/>
              </a:solidFill>
              <a:prstDash val="solid"/>
            </a:ln>
          </c:spPr>
          <c:marker>
            <c:symbol val="none"/>
          </c:marker>
          <c:xVal>
            <c:numRef>
              <c:f>Sheet1!$A$2:$A$39</c:f>
              <c:numCache>
                <c:formatCode>General</c:formatCode>
                <c:ptCount val="38"/>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numCache>
            </c:numRef>
          </c:xVal>
          <c:yVal>
            <c:numRef>
              <c:f>Sheet1!$C$2:$C$39</c:f>
              <c:numCache>
                <c:formatCode>General</c:formatCode>
                <c:ptCount val="38"/>
                <c:pt idx="0">
                  <c:v>100</c:v>
                </c:pt>
                <c:pt idx="1">
                  <c:v>100</c:v>
                </c:pt>
                <c:pt idx="2">
                  <c:v>99.272000000000006</c:v>
                </c:pt>
                <c:pt idx="3">
                  <c:v>98.584000000000003</c:v>
                </c:pt>
                <c:pt idx="4">
                  <c:v>97.338999999999999</c:v>
                </c:pt>
                <c:pt idx="5">
                  <c:v>96.573999999999998</c:v>
                </c:pt>
                <c:pt idx="6">
                  <c:v>95.927000000000007</c:v>
                </c:pt>
                <c:pt idx="7">
                  <c:v>95.271000000000001</c:v>
                </c:pt>
                <c:pt idx="8">
                  <c:v>94.718000000000004</c:v>
                </c:pt>
                <c:pt idx="9">
                  <c:v>93.867000000000004</c:v>
                </c:pt>
                <c:pt idx="10">
                  <c:v>93.221000000000004</c:v>
                </c:pt>
                <c:pt idx="11">
                  <c:v>92.307000000000002</c:v>
                </c:pt>
                <c:pt idx="12">
                  <c:v>90.847999999999999</c:v>
                </c:pt>
                <c:pt idx="13">
                  <c:v>90.144000000000005</c:v>
                </c:pt>
                <c:pt idx="14">
                  <c:v>89.819000000000003</c:v>
                </c:pt>
                <c:pt idx="15">
                  <c:v>89.406999999999996</c:v>
                </c:pt>
                <c:pt idx="16">
                  <c:v>88.572999999999993</c:v>
                </c:pt>
                <c:pt idx="17">
                  <c:v>87.881</c:v>
                </c:pt>
                <c:pt idx="18">
                  <c:v>86.460999999999999</c:v>
                </c:pt>
                <c:pt idx="19">
                  <c:v>86.046999999999997</c:v>
                </c:pt>
                <c:pt idx="20">
                  <c:v>85.522000000000006</c:v>
                </c:pt>
                <c:pt idx="21">
                  <c:v>84.292000000000002</c:v>
                </c:pt>
                <c:pt idx="22">
                  <c:v>84.167000000000002</c:v>
                </c:pt>
                <c:pt idx="23">
                  <c:v>83.32</c:v>
                </c:pt>
                <c:pt idx="24">
                  <c:v>82.887</c:v>
                </c:pt>
                <c:pt idx="25">
                  <c:v>82.739000000000004</c:v>
                </c:pt>
                <c:pt idx="26">
                  <c:v>82.162000000000006</c:v>
                </c:pt>
                <c:pt idx="27">
                  <c:v>81.962999999999994</c:v>
                </c:pt>
                <c:pt idx="28">
                  <c:v>80.947000000000003</c:v>
                </c:pt>
                <c:pt idx="29">
                  <c:v>80.465999999999994</c:v>
                </c:pt>
                <c:pt idx="30">
                  <c:v>79.897999999999996</c:v>
                </c:pt>
                <c:pt idx="31">
                  <c:v>78.132999999999996</c:v>
                </c:pt>
                <c:pt idx="32">
                  <c:v>76.944999999999993</c:v>
                </c:pt>
                <c:pt idx="33">
                  <c:v>76.613</c:v>
                </c:pt>
                <c:pt idx="34">
                  <c:v>76.14</c:v>
                </c:pt>
                <c:pt idx="35">
                  <c:v>76.14</c:v>
                </c:pt>
                <c:pt idx="36">
                  <c:v>76.14</c:v>
                </c:pt>
                <c:pt idx="37">
                  <c:v>75.521000000000001</c:v>
                </c:pt>
              </c:numCache>
            </c:numRef>
          </c:yVal>
          <c:smooth val="0"/>
        </c:ser>
        <c:ser>
          <c:idx val="2"/>
          <c:order val="2"/>
          <c:tx>
            <c:strRef>
              <c:f>Sheet1!$D$1</c:f>
              <c:strCache>
                <c:ptCount val="1"/>
                <c:pt idx="0">
                  <c:v>Cyclosporine use at discharge/Tacrolimus at 1 year (N=170)</c:v>
                </c:pt>
              </c:strCache>
            </c:strRef>
          </c:tx>
          <c:spPr>
            <a:ln w="41275">
              <a:solidFill>
                <a:srgbClr val="00FFFF"/>
              </a:solidFill>
            </a:ln>
          </c:spPr>
          <c:marker>
            <c:symbol val="none"/>
          </c:marker>
          <c:xVal>
            <c:numRef>
              <c:f>Sheet1!$A$2:$A$39</c:f>
              <c:numCache>
                <c:formatCode>General</c:formatCode>
                <c:ptCount val="38"/>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numCache>
            </c:numRef>
          </c:xVal>
          <c:yVal>
            <c:numRef>
              <c:f>Sheet1!$D$2:$D$39</c:f>
              <c:numCache>
                <c:formatCode>General</c:formatCode>
                <c:ptCount val="38"/>
                <c:pt idx="0">
                  <c:v>100</c:v>
                </c:pt>
                <c:pt idx="1">
                  <c:v>100</c:v>
                </c:pt>
                <c:pt idx="2">
                  <c:v>99.397999999999996</c:v>
                </c:pt>
                <c:pt idx="3">
                  <c:v>96.988</c:v>
                </c:pt>
                <c:pt idx="4">
                  <c:v>96.988</c:v>
                </c:pt>
                <c:pt idx="5">
                  <c:v>95.768000000000001</c:v>
                </c:pt>
                <c:pt idx="6">
                  <c:v>95.768000000000001</c:v>
                </c:pt>
                <c:pt idx="7">
                  <c:v>94.474000000000004</c:v>
                </c:pt>
                <c:pt idx="8">
                  <c:v>94.474000000000004</c:v>
                </c:pt>
                <c:pt idx="9">
                  <c:v>94.474000000000004</c:v>
                </c:pt>
                <c:pt idx="10">
                  <c:v>94.474000000000004</c:v>
                </c:pt>
                <c:pt idx="11">
                  <c:v>94.474000000000004</c:v>
                </c:pt>
                <c:pt idx="12">
                  <c:v>93.673000000000002</c:v>
                </c:pt>
                <c:pt idx="13">
                  <c:v>91.186000000000007</c:v>
                </c:pt>
                <c:pt idx="14">
                  <c:v>90.325000000000003</c:v>
                </c:pt>
                <c:pt idx="15">
                  <c:v>89.456999999999994</c:v>
                </c:pt>
                <c:pt idx="16">
                  <c:v>89.456999999999994</c:v>
                </c:pt>
                <c:pt idx="17">
                  <c:v>86.731999999999999</c:v>
                </c:pt>
                <c:pt idx="18">
                  <c:v>84.772000000000006</c:v>
                </c:pt>
                <c:pt idx="19">
                  <c:v>82.801000000000002</c:v>
                </c:pt>
                <c:pt idx="20">
                  <c:v>81.802999999999997</c:v>
                </c:pt>
                <c:pt idx="21">
                  <c:v>80.741</c:v>
                </c:pt>
                <c:pt idx="22">
                  <c:v>79.664000000000001</c:v>
                </c:pt>
                <c:pt idx="23">
                  <c:v>76.39</c:v>
                </c:pt>
                <c:pt idx="24">
                  <c:v>76.39</c:v>
                </c:pt>
                <c:pt idx="25">
                  <c:v>76.39</c:v>
                </c:pt>
                <c:pt idx="26">
                  <c:v>74.975999999999999</c:v>
                </c:pt>
                <c:pt idx="27">
                  <c:v>73.534000000000006</c:v>
                </c:pt>
                <c:pt idx="28">
                  <c:v>73.534000000000006</c:v>
                </c:pt>
                <c:pt idx="29">
                  <c:v>73.534000000000006</c:v>
                </c:pt>
                <c:pt idx="30">
                  <c:v>71.599000000000004</c:v>
                </c:pt>
                <c:pt idx="31">
                  <c:v>69.664000000000001</c:v>
                </c:pt>
                <c:pt idx="32">
                  <c:v>69.664000000000001</c:v>
                </c:pt>
                <c:pt idx="33">
                  <c:v>63.857999999999997</c:v>
                </c:pt>
                <c:pt idx="34">
                  <c:v>63.857999999999997</c:v>
                </c:pt>
                <c:pt idx="35">
                  <c:v>63.857999999999997</c:v>
                </c:pt>
                <c:pt idx="36">
                  <c:v>61.198</c:v>
                </c:pt>
                <c:pt idx="37">
                  <c:v>58.415999999999997</c:v>
                </c:pt>
              </c:numCache>
            </c:numRef>
          </c:yVal>
          <c:smooth val="0"/>
        </c:ser>
        <c:dLbls>
          <c:showLegendKey val="0"/>
          <c:showVal val="0"/>
          <c:showCatName val="0"/>
          <c:showSerName val="0"/>
          <c:showPercent val="0"/>
          <c:showBubbleSize val="0"/>
        </c:dLbls>
        <c:axId val="661266016"/>
        <c:axId val="661266408"/>
      </c:scatterChart>
      <c:valAx>
        <c:axId val="66126601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1266408"/>
        <c:crosses val="autoZero"/>
        <c:crossBetween val="midCat"/>
        <c:majorUnit val="1"/>
      </c:valAx>
      <c:valAx>
        <c:axId val="661266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66016"/>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2151822210748242"/>
          <c:w val="0.65651185747799912"/>
          <c:h val="0.2282085538488016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692038495188102"/>
        </c:manualLayout>
      </c:layout>
      <c:scatterChart>
        <c:scatterStyle val="lineMarker"/>
        <c:varyColors val="0"/>
        <c:ser>
          <c:idx val="0"/>
          <c:order val="0"/>
          <c:tx>
            <c:strRef>
              <c:f>Sheet1!$B$1</c:f>
              <c:strCache>
                <c:ptCount val="1"/>
                <c:pt idx="0">
                  <c:v>Cyclosporine use at discharge and 5 years (N=175)</c:v>
                </c:pt>
              </c:strCache>
            </c:strRef>
          </c:tx>
          <c:spPr>
            <a:ln w="41275">
              <a:solidFill>
                <a:srgbClr val="FF0000"/>
              </a:solidFill>
            </a:ln>
          </c:spPr>
          <c:marker>
            <c:symbol val="none"/>
          </c:marker>
          <c:xVal>
            <c:numRef>
              <c:f>Sheet1!$A$2:$A$27</c:f>
              <c:numCache>
                <c:formatCode>General</c:formatCode>
                <c:ptCount val="26"/>
                <c:pt idx="0">
                  <c:v>0</c:v>
                </c:pt>
                <c:pt idx="1">
                  <c:v>1</c:v>
                </c:pt>
                <c:pt idx="2">
                  <c:v>2</c:v>
                </c:pt>
                <c:pt idx="3">
                  <c:v>3</c:v>
                </c:pt>
                <c:pt idx="4">
                  <c:v>4</c:v>
                </c:pt>
                <c:pt idx="5">
                  <c:v>5</c:v>
                </c:pt>
                <c:pt idx="6">
                  <c:v>5.25</c:v>
                </c:pt>
                <c:pt idx="7">
                  <c:v>5.5</c:v>
                </c:pt>
                <c:pt idx="8">
                  <c:v>5.75</c:v>
                </c:pt>
                <c:pt idx="9">
                  <c:v>6</c:v>
                </c:pt>
                <c:pt idx="10">
                  <c:v>6.25</c:v>
                </c:pt>
                <c:pt idx="11">
                  <c:v>6.5</c:v>
                </c:pt>
                <c:pt idx="12">
                  <c:v>6.75</c:v>
                </c:pt>
                <c:pt idx="13">
                  <c:v>7</c:v>
                </c:pt>
                <c:pt idx="14">
                  <c:v>7.25</c:v>
                </c:pt>
                <c:pt idx="15">
                  <c:v>7.5</c:v>
                </c:pt>
                <c:pt idx="16">
                  <c:v>7.75</c:v>
                </c:pt>
                <c:pt idx="17">
                  <c:v>8</c:v>
                </c:pt>
                <c:pt idx="18">
                  <c:v>8.25</c:v>
                </c:pt>
                <c:pt idx="19">
                  <c:v>8.5</c:v>
                </c:pt>
                <c:pt idx="20">
                  <c:v>8.75</c:v>
                </c:pt>
                <c:pt idx="21">
                  <c:v>9</c:v>
                </c:pt>
                <c:pt idx="22">
                  <c:v>9.25</c:v>
                </c:pt>
                <c:pt idx="23">
                  <c:v>9.5</c:v>
                </c:pt>
                <c:pt idx="24">
                  <c:v>9.75</c:v>
                </c:pt>
                <c:pt idx="25">
                  <c:v>10</c:v>
                </c:pt>
              </c:numCache>
            </c:numRef>
          </c:xVal>
          <c:yVal>
            <c:numRef>
              <c:f>Sheet1!$B$2:$B$27</c:f>
              <c:numCache>
                <c:formatCode>General</c:formatCode>
                <c:ptCount val="26"/>
                <c:pt idx="0">
                  <c:v>100</c:v>
                </c:pt>
                <c:pt idx="1">
                  <c:v>100</c:v>
                </c:pt>
                <c:pt idx="2">
                  <c:v>100</c:v>
                </c:pt>
                <c:pt idx="3">
                  <c:v>100</c:v>
                </c:pt>
                <c:pt idx="4">
                  <c:v>100</c:v>
                </c:pt>
                <c:pt idx="5">
                  <c:v>100</c:v>
                </c:pt>
                <c:pt idx="6">
                  <c:v>100</c:v>
                </c:pt>
                <c:pt idx="7">
                  <c:v>99.429000000000002</c:v>
                </c:pt>
                <c:pt idx="8">
                  <c:v>99.429000000000002</c:v>
                </c:pt>
                <c:pt idx="9">
                  <c:v>99.429000000000002</c:v>
                </c:pt>
                <c:pt idx="10">
                  <c:v>98.819000000000003</c:v>
                </c:pt>
                <c:pt idx="11">
                  <c:v>96.989000000000004</c:v>
                </c:pt>
                <c:pt idx="12">
                  <c:v>96.379000000000005</c:v>
                </c:pt>
                <c:pt idx="13">
                  <c:v>95.100999999999999</c:v>
                </c:pt>
                <c:pt idx="14">
                  <c:v>94.396000000000001</c:v>
                </c:pt>
                <c:pt idx="15">
                  <c:v>94.396000000000001</c:v>
                </c:pt>
                <c:pt idx="16">
                  <c:v>94.396000000000001</c:v>
                </c:pt>
                <c:pt idx="17">
                  <c:v>92.754000000000005</c:v>
                </c:pt>
                <c:pt idx="18">
                  <c:v>92.754000000000005</c:v>
                </c:pt>
                <c:pt idx="19">
                  <c:v>92.754000000000005</c:v>
                </c:pt>
                <c:pt idx="20">
                  <c:v>92.754000000000005</c:v>
                </c:pt>
                <c:pt idx="21">
                  <c:v>92.754000000000005</c:v>
                </c:pt>
                <c:pt idx="22">
                  <c:v>89.736999999999995</c:v>
                </c:pt>
                <c:pt idx="23">
                  <c:v>89.736999999999995</c:v>
                </c:pt>
                <c:pt idx="24">
                  <c:v>88.075000000000003</c:v>
                </c:pt>
                <c:pt idx="25">
                  <c:v>88.075000000000003</c:v>
                </c:pt>
              </c:numCache>
            </c:numRef>
          </c:yVal>
          <c:smooth val="0"/>
        </c:ser>
        <c:ser>
          <c:idx val="1"/>
          <c:order val="1"/>
          <c:tx>
            <c:strRef>
              <c:f>Sheet1!$C$1</c:f>
              <c:strCache>
                <c:ptCount val="1"/>
                <c:pt idx="0">
                  <c:v>Tacrolimus use at discharge and 5 years (N=665)</c:v>
                </c:pt>
              </c:strCache>
            </c:strRef>
          </c:tx>
          <c:spPr>
            <a:ln w="41275">
              <a:solidFill>
                <a:srgbClr val="00FF00"/>
              </a:solidFill>
              <a:prstDash val="solid"/>
            </a:ln>
          </c:spPr>
          <c:marker>
            <c:symbol val="none"/>
          </c:marker>
          <c:xVal>
            <c:numRef>
              <c:f>Sheet1!$A$2:$A$27</c:f>
              <c:numCache>
                <c:formatCode>General</c:formatCode>
                <c:ptCount val="26"/>
                <c:pt idx="0">
                  <c:v>0</c:v>
                </c:pt>
                <c:pt idx="1">
                  <c:v>1</c:v>
                </c:pt>
                <c:pt idx="2">
                  <c:v>2</c:v>
                </c:pt>
                <c:pt idx="3">
                  <c:v>3</c:v>
                </c:pt>
                <c:pt idx="4">
                  <c:v>4</c:v>
                </c:pt>
                <c:pt idx="5">
                  <c:v>5</c:v>
                </c:pt>
                <c:pt idx="6">
                  <c:v>5.25</c:v>
                </c:pt>
                <c:pt idx="7">
                  <c:v>5.5</c:v>
                </c:pt>
                <c:pt idx="8">
                  <c:v>5.75</c:v>
                </c:pt>
                <c:pt idx="9">
                  <c:v>6</c:v>
                </c:pt>
                <c:pt idx="10">
                  <c:v>6.25</c:v>
                </c:pt>
                <c:pt idx="11">
                  <c:v>6.5</c:v>
                </c:pt>
                <c:pt idx="12">
                  <c:v>6.75</c:v>
                </c:pt>
                <c:pt idx="13">
                  <c:v>7</c:v>
                </c:pt>
                <c:pt idx="14">
                  <c:v>7.25</c:v>
                </c:pt>
                <c:pt idx="15">
                  <c:v>7.5</c:v>
                </c:pt>
                <c:pt idx="16">
                  <c:v>7.75</c:v>
                </c:pt>
                <c:pt idx="17">
                  <c:v>8</c:v>
                </c:pt>
                <c:pt idx="18">
                  <c:v>8.25</c:v>
                </c:pt>
                <c:pt idx="19">
                  <c:v>8.5</c:v>
                </c:pt>
                <c:pt idx="20">
                  <c:v>8.75</c:v>
                </c:pt>
                <c:pt idx="21">
                  <c:v>9</c:v>
                </c:pt>
                <c:pt idx="22">
                  <c:v>9.25</c:v>
                </c:pt>
                <c:pt idx="23">
                  <c:v>9.5</c:v>
                </c:pt>
                <c:pt idx="24">
                  <c:v>9.75</c:v>
                </c:pt>
                <c:pt idx="25">
                  <c:v>10</c:v>
                </c:pt>
              </c:numCache>
            </c:numRef>
          </c:xVal>
          <c:yVal>
            <c:numRef>
              <c:f>Sheet1!$C$2:$C$27</c:f>
              <c:numCache>
                <c:formatCode>General</c:formatCode>
                <c:ptCount val="26"/>
                <c:pt idx="0">
                  <c:v>100</c:v>
                </c:pt>
                <c:pt idx="1">
                  <c:v>100</c:v>
                </c:pt>
                <c:pt idx="2">
                  <c:v>100</c:v>
                </c:pt>
                <c:pt idx="3">
                  <c:v>100</c:v>
                </c:pt>
                <c:pt idx="4">
                  <c:v>100</c:v>
                </c:pt>
                <c:pt idx="5">
                  <c:v>100</c:v>
                </c:pt>
                <c:pt idx="6">
                  <c:v>98.945999999999998</c:v>
                </c:pt>
                <c:pt idx="7">
                  <c:v>98.793999999999997</c:v>
                </c:pt>
                <c:pt idx="8">
                  <c:v>98.489000000000004</c:v>
                </c:pt>
                <c:pt idx="9">
                  <c:v>96.908000000000001</c:v>
                </c:pt>
                <c:pt idx="10">
                  <c:v>96.908000000000001</c:v>
                </c:pt>
                <c:pt idx="11">
                  <c:v>95.796000000000006</c:v>
                </c:pt>
                <c:pt idx="12">
                  <c:v>95.225999999999999</c:v>
                </c:pt>
                <c:pt idx="13">
                  <c:v>95.028999999999996</c:v>
                </c:pt>
                <c:pt idx="14">
                  <c:v>93.991</c:v>
                </c:pt>
                <c:pt idx="15">
                  <c:v>93.721000000000004</c:v>
                </c:pt>
                <c:pt idx="16">
                  <c:v>92.340999999999994</c:v>
                </c:pt>
                <c:pt idx="17">
                  <c:v>92.022000000000006</c:v>
                </c:pt>
                <c:pt idx="18">
                  <c:v>91.221000000000004</c:v>
                </c:pt>
                <c:pt idx="19">
                  <c:v>89.137</c:v>
                </c:pt>
                <c:pt idx="20">
                  <c:v>87.875</c:v>
                </c:pt>
                <c:pt idx="21">
                  <c:v>87.412999999999997</c:v>
                </c:pt>
                <c:pt idx="22">
                  <c:v>86.734999999999999</c:v>
                </c:pt>
                <c:pt idx="23">
                  <c:v>86.734999999999999</c:v>
                </c:pt>
                <c:pt idx="24">
                  <c:v>86.734999999999999</c:v>
                </c:pt>
                <c:pt idx="25">
                  <c:v>85.85</c:v>
                </c:pt>
              </c:numCache>
            </c:numRef>
          </c:yVal>
          <c:smooth val="0"/>
        </c:ser>
        <c:ser>
          <c:idx val="2"/>
          <c:order val="2"/>
          <c:tx>
            <c:strRef>
              <c:f>Sheet1!$D$1</c:f>
              <c:strCache>
                <c:ptCount val="1"/>
                <c:pt idx="0">
                  <c:v>Cyclosporine use at discharge/Tacrolimus at 5 years (N=170)</c:v>
                </c:pt>
              </c:strCache>
            </c:strRef>
          </c:tx>
          <c:spPr>
            <a:ln w="41275">
              <a:solidFill>
                <a:srgbClr val="00FFFF"/>
              </a:solidFill>
            </a:ln>
          </c:spPr>
          <c:marker>
            <c:symbol val="none"/>
          </c:marker>
          <c:xVal>
            <c:numRef>
              <c:f>Sheet1!$A$2:$A$27</c:f>
              <c:numCache>
                <c:formatCode>General</c:formatCode>
                <c:ptCount val="26"/>
                <c:pt idx="0">
                  <c:v>0</c:v>
                </c:pt>
                <c:pt idx="1">
                  <c:v>1</c:v>
                </c:pt>
                <c:pt idx="2">
                  <c:v>2</c:v>
                </c:pt>
                <c:pt idx="3">
                  <c:v>3</c:v>
                </c:pt>
                <c:pt idx="4">
                  <c:v>4</c:v>
                </c:pt>
                <c:pt idx="5">
                  <c:v>5</c:v>
                </c:pt>
                <c:pt idx="6">
                  <c:v>5.25</c:v>
                </c:pt>
                <c:pt idx="7">
                  <c:v>5.5</c:v>
                </c:pt>
                <c:pt idx="8">
                  <c:v>5.75</c:v>
                </c:pt>
                <c:pt idx="9">
                  <c:v>6</c:v>
                </c:pt>
                <c:pt idx="10">
                  <c:v>6.25</c:v>
                </c:pt>
                <c:pt idx="11">
                  <c:v>6.5</c:v>
                </c:pt>
                <c:pt idx="12">
                  <c:v>6.75</c:v>
                </c:pt>
                <c:pt idx="13">
                  <c:v>7</c:v>
                </c:pt>
                <c:pt idx="14">
                  <c:v>7.25</c:v>
                </c:pt>
                <c:pt idx="15">
                  <c:v>7.5</c:v>
                </c:pt>
                <c:pt idx="16">
                  <c:v>7.75</c:v>
                </c:pt>
                <c:pt idx="17">
                  <c:v>8</c:v>
                </c:pt>
                <c:pt idx="18">
                  <c:v>8.25</c:v>
                </c:pt>
                <c:pt idx="19">
                  <c:v>8.5</c:v>
                </c:pt>
                <c:pt idx="20">
                  <c:v>8.75</c:v>
                </c:pt>
                <c:pt idx="21">
                  <c:v>9</c:v>
                </c:pt>
                <c:pt idx="22">
                  <c:v>9.25</c:v>
                </c:pt>
                <c:pt idx="23">
                  <c:v>9.5</c:v>
                </c:pt>
                <c:pt idx="24">
                  <c:v>9.75</c:v>
                </c:pt>
                <c:pt idx="25">
                  <c:v>10</c:v>
                </c:pt>
              </c:numCache>
            </c:numRef>
          </c:xVal>
          <c:yVal>
            <c:numRef>
              <c:f>Sheet1!$D$2:$D$27</c:f>
              <c:numCache>
                <c:formatCode>General</c:formatCode>
                <c:ptCount val="26"/>
                <c:pt idx="0">
                  <c:v>100</c:v>
                </c:pt>
                <c:pt idx="1">
                  <c:v>100</c:v>
                </c:pt>
                <c:pt idx="2">
                  <c:v>100</c:v>
                </c:pt>
                <c:pt idx="3">
                  <c:v>100</c:v>
                </c:pt>
                <c:pt idx="4">
                  <c:v>100</c:v>
                </c:pt>
                <c:pt idx="5">
                  <c:v>100</c:v>
                </c:pt>
                <c:pt idx="6">
                  <c:v>98.387</c:v>
                </c:pt>
                <c:pt idx="7">
                  <c:v>96.765000000000001</c:v>
                </c:pt>
                <c:pt idx="8">
                  <c:v>95.125</c:v>
                </c:pt>
                <c:pt idx="9">
                  <c:v>95.125</c:v>
                </c:pt>
                <c:pt idx="10">
                  <c:v>94.534000000000006</c:v>
                </c:pt>
                <c:pt idx="11">
                  <c:v>92.751000000000005</c:v>
                </c:pt>
                <c:pt idx="12">
                  <c:v>91.546000000000006</c:v>
                </c:pt>
                <c:pt idx="13">
                  <c:v>90.236999999999995</c:v>
                </c:pt>
                <c:pt idx="14">
                  <c:v>89.492000000000004</c:v>
                </c:pt>
                <c:pt idx="15">
                  <c:v>87.988</c:v>
                </c:pt>
                <c:pt idx="16">
                  <c:v>87.988</c:v>
                </c:pt>
                <c:pt idx="17">
                  <c:v>87.988</c:v>
                </c:pt>
                <c:pt idx="18">
                  <c:v>84.328000000000003</c:v>
                </c:pt>
                <c:pt idx="19">
                  <c:v>81.495999999999995</c:v>
                </c:pt>
                <c:pt idx="20">
                  <c:v>81.495999999999995</c:v>
                </c:pt>
                <c:pt idx="21">
                  <c:v>79.492999999999995</c:v>
                </c:pt>
                <c:pt idx="22">
                  <c:v>79.492999999999995</c:v>
                </c:pt>
                <c:pt idx="23">
                  <c:v>79.492999999999995</c:v>
                </c:pt>
                <c:pt idx="24">
                  <c:v>76.929000000000002</c:v>
                </c:pt>
                <c:pt idx="25">
                  <c:v>75.602000000000004</c:v>
                </c:pt>
              </c:numCache>
            </c:numRef>
          </c:yVal>
          <c:smooth val="0"/>
        </c:ser>
        <c:dLbls>
          <c:showLegendKey val="0"/>
          <c:showVal val="0"/>
          <c:showCatName val="0"/>
          <c:showSerName val="0"/>
          <c:showPercent val="0"/>
          <c:showBubbleSize val="0"/>
        </c:dLbls>
        <c:axId val="661267192"/>
        <c:axId val="661267584"/>
      </c:scatterChart>
      <c:valAx>
        <c:axId val="661267192"/>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61267584"/>
        <c:crosses val="autoZero"/>
        <c:crossBetween val="midCat"/>
        <c:majorUnit val="1"/>
      </c:valAx>
      <c:valAx>
        <c:axId val="661267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67192"/>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58930599300087494"/>
          <c:w val="0.67995575221240234"/>
          <c:h val="0.200636482939632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Free from Rejection during 1 year (N = 1,908)</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99.42</c:v>
                </c:pt>
                <c:pt idx="6">
                  <c:v>98.786000000000001</c:v>
                </c:pt>
                <c:pt idx="7">
                  <c:v>98.096000000000004</c:v>
                </c:pt>
                <c:pt idx="8">
                  <c:v>97.558000000000007</c:v>
                </c:pt>
                <c:pt idx="9">
                  <c:v>96.978999999999999</c:v>
                </c:pt>
                <c:pt idx="10">
                  <c:v>96.394999999999996</c:v>
                </c:pt>
                <c:pt idx="11">
                  <c:v>95.804000000000002</c:v>
                </c:pt>
                <c:pt idx="12">
                  <c:v>95.135000000000005</c:v>
                </c:pt>
                <c:pt idx="13">
                  <c:v>94.307000000000002</c:v>
                </c:pt>
                <c:pt idx="14">
                  <c:v>93.89</c:v>
                </c:pt>
                <c:pt idx="15">
                  <c:v>93.114999999999995</c:v>
                </c:pt>
                <c:pt idx="16">
                  <c:v>92.376000000000005</c:v>
                </c:pt>
                <c:pt idx="17">
                  <c:v>92.125</c:v>
                </c:pt>
                <c:pt idx="18">
                  <c:v>91.697000000000003</c:v>
                </c:pt>
                <c:pt idx="19">
                  <c:v>91.088999999999999</c:v>
                </c:pt>
                <c:pt idx="20">
                  <c:v>90.372</c:v>
                </c:pt>
                <c:pt idx="21">
                  <c:v>89.438999999999993</c:v>
                </c:pt>
                <c:pt idx="22">
                  <c:v>88.692999999999998</c:v>
                </c:pt>
                <c:pt idx="23">
                  <c:v>88.045000000000002</c:v>
                </c:pt>
                <c:pt idx="24">
                  <c:v>87.004999999999995</c:v>
                </c:pt>
                <c:pt idx="25">
                  <c:v>86.614999999999995</c:v>
                </c:pt>
                <c:pt idx="26">
                  <c:v>85.649000000000001</c:v>
                </c:pt>
                <c:pt idx="27">
                  <c:v>85.087000000000003</c:v>
                </c:pt>
                <c:pt idx="28">
                  <c:v>84.790999999999997</c:v>
                </c:pt>
                <c:pt idx="29">
                  <c:v>84.028000000000006</c:v>
                </c:pt>
                <c:pt idx="30">
                  <c:v>83.635999999999996</c:v>
                </c:pt>
                <c:pt idx="31">
                  <c:v>83.436000000000007</c:v>
                </c:pt>
                <c:pt idx="32">
                  <c:v>83.191000000000003</c:v>
                </c:pt>
                <c:pt idx="33">
                  <c:v>82.396000000000001</c:v>
                </c:pt>
                <c:pt idx="34">
                  <c:v>80.992999999999995</c:v>
                </c:pt>
                <c:pt idx="35">
                  <c:v>80.429000000000002</c:v>
                </c:pt>
                <c:pt idx="36">
                  <c:v>80.114000000000004</c:v>
                </c:pt>
                <c:pt idx="37">
                  <c:v>79.227999999999994</c:v>
                </c:pt>
                <c:pt idx="38">
                  <c:v>79.227999999999994</c:v>
                </c:pt>
                <c:pt idx="39">
                  <c:v>78.218000000000004</c:v>
                </c:pt>
                <c:pt idx="40">
                  <c:v>77.655000000000001</c:v>
                </c:pt>
              </c:numCache>
            </c:numRef>
          </c:yVal>
          <c:smooth val="0"/>
        </c:ser>
        <c:ser>
          <c:idx val="1"/>
          <c:order val="1"/>
          <c:tx>
            <c:strRef>
              <c:f>Sheet1!$C$1</c:f>
              <c:strCache>
                <c:ptCount val="1"/>
                <c:pt idx="0">
                  <c:v>Treated Rejection within 1st Year (N = 738)</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98.363</c:v>
                </c:pt>
                <c:pt idx="6">
                  <c:v>96.850999999999999</c:v>
                </c:pt>
                <c:pt idx="7">
                  <c:v>94.917000000000002</c:v>
                </c:pt>
                <c:pt idx="8">
                  <c:v>93.792000000000002</c:v>
                </c:pt>
                <c:pt idx="9">
                  <c:v>92.888999999999996</c:v>
                </c:pt>
                <c:pt idx="10">
                  <c:v>92.123999999999995</c:v>
                </c:pt>
                <c:pt idx="11">
                  <c:v>91.814999999999998</c:v>
                </c:pt>
                <c:pt idx="12">
                  <c:v>91.03</c:v>
                </c:pt>
                <c:pt idx="13">
                  <c:v>90.337000000000003</c:v>
                </c:pt>
                <c:pt idx="14">
                  <c:v>89.108000000000004</c:v>
                </c:pt>
                <c:pt idx="15">
                  <c:v>87.332999999999998</c:v>
                </c:pt>
                <c:pt idx="16">
                  <c:v>85.846999999999994</c:v>
                </c:pt>
                <c:pt idx="17">
                  <c:v>84.203999999999994</c:v>
                </c:pt>
                <c:pt idx="18">
                  <c:v>83.787999999999997</c:v>
                </c:pt>
                <c:pt idx="19">
                  <c:v>83.16</c:v>
                </c:pt>
                <c:pt idx="20">
                  <c:v>82.076999999999998</c:v>
                </c:pt>
                <c:pt idx="21">
                  <c:v>80.186999999999998</c:v>
                </c:pt>
                <c:pt idx="22">
                  <c:v>79.706999999999994</c:v>
                </c:pt>
                <c:pt idx="23">
                  <c:v>79.465999999999994</c:v>
                </c:pt>
                <c:pt idx="24">
                  <c:v>78.153999999999996</c:v>
                </c:pt>
                <c:pt idx="25">
                  <c:v>78.153999999999996</c:v>
                </c:pt>
                <c:pt idx="26">
                  <c:v>76.962999999999994</c:v>
                </c:pt>
                <c:pt idx="27">
                  <c:v>76.66</c:v>
                </c:pt>
                <c:pt idx="28">
                  <c:v>75.388000000000005</c:v>
                </c:pt>
                <c:pt idx="29">
                  <c:v>75.022999999999996</c:v>
                </c:pt>
                <c:pt idx="30">
                  <c:v>74.653999999999996</c:v>
                </c:pt>
                <c:pt idx="31">
                  <c:v>74.281000000000006</c:v>
                </c:pt>
                <c:pt idx="32">
                  <c:v>73.853999999999999</c:v>
                </c:pt>
                <c:pt idx="33">
                  <c:v>73.343999999999994</c:v>
                </c:pt>
                <c:pt idx="34">
                  <c:v>71.769000000000005</c:v>
                </c:pt>
                <c:pt idx="35">
                  <c:v>70.706000000000003</c:v>
                </c:pt>
                <c:pt idx="36">
                  <c:v>70.149000000000001</c:v>
                </c:pt>
                <c:pt idx="37">
                  <c:v>69.369</c:v>
                </c:pt>
                <c:pt idx="38">
                  <c:v>69.369</c:v>
                </c:pt>
                <c:pt idx="39">
                  <c:v>69.369</c:v>
                </c:pt>
                <c:pt idx="40">
                  <c:v>68.406000000000006</c:v>
                </c:pt>
              </c:numCache>
            </c:numRef>
          </c:yVal>
          <c:smooth val="0"/>
        </c:ser>
        <c:dLbls>
          <c:showLegendKey val="0"/>
          <c:showVal val="0"/>
          <c:showCatName val="0"/>
          <c:showSerName val="0"/>
          <c:showPercent val="0"/>
          <c:showBubbleSize val="0"/>
        </c:dLbls>
        <c:axId val="661268368"/>
        <c:axId val="661268760"/>
      </c:scatterChart>
      <c:valAx>
        <c:axId val="661268368"/>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661268760"/>
        <c:crosses val="autoZero"/>
        <c:crossBetween val="midCat"/>
        <c:majorUnit val="1"/>
      </c:valAx>
      <c:valAx>
        <c:axId val="6612687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68368"/>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0902801084290692"/>
          <c:w val="0.51221238938052183"/>
          <c:h val="0.162352738694548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3.7226668387763256E-2"/>
          <c:w val="0.86910668246115264"/>
          <c:h val="0.82351344013032846"/>
        </c:manualLayout>
      </c:layout>
      <c:barChart>
        <c:barDir val="col"/>
        <c:grouping val="stacked"/>
        <c:varyColors val="0"/>
        <c:ser>
          <c:idx val="0"/>
          <c:order val="0"/>
          <c:tx>
            <c:strRef>
              <c:f>Sheet1!$B$1</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Sheet1!$B$2:$B$34</c:f>
              <c:numCache>
                <c:formatCode>General</c:formatCode>
                <c:ptCount val="33"/>
                <c:pt idx="0">
                  <c:v>0</c:v>
                </c:pt>
                <c:pt idx="1">
                  <c:v>0</c:v>
                </c:pt>
                <c:pt idx="2">
                  <c:v>4</c:v>
                </c:pt>
                <c:pt idx="3">
                  <c:v>2</c:v>
                </c:pt>
                <c:pt idx="4">
                  <c:v>18</c:v>
                </c:pt>
                <c:pt idx="5">
                  <c:v>28</c:v>
                </c:pt>
                <c:pt idx="6">
                  <c:v>44</c:v>
                </c:pt>
                <c:pt idx="7">
                  <c:v>88</c:v>
                </c:pt>
                <c:pt idx="8">
                  <c:v>110</c:v>
                </c:pt>
                <c:pt idx="9">
                  <c:v>150</c:v>
                </c:pt>
                <c:pt idx="10">
                  <c:v>106</c:v>
                </c:pt>
                <c:pt idx="11">
                  <c:v>131</c:v>
                </c:pt>
                <c:pt idx="12">
                  <c:v>111</c:v>
                </c:pt>
                <c:pt idx="13">
                  <c:v>104</c:v>
                </c:pt>
                <c:pt idx="14">
                  <c:v>99</c:v>
                </c:pt>
                <c:pt idx="15">
                  <c:v>110</c:v>
                </c:pt>
                <c:pt idx="16">
                  <c:v>103</c:v>
                </c:pt>
                <c:pt idx="17">
                  <c:v>86</c:v>
                </c:pt>
                <c:pt idx="18">
                  <c:v>92</c:v>
                </c:pt>
                <c:pt idx="19">
                  <c:v>89</c:v>
                </c:pt>
                <c:pt idx="20">
                  <c:v>91</c:v>
                </c:pt>
                <c:pt idx="21">
                  <c:v>107</c:v>
                </c:pt>
                <c:pt idx="22">
                  <c:v>97</c:v>
                </c:pt>
                <c:pt idx="23">
                  <c:v>117</c:v>
                </c:pt>
                <c:pt idx="24">
                  <c:v>125</c:v>
                </c:pt>
                <c:pt idx="25">
                  <c:v>102</c:v>
                </c:pt>
                <c:pt idx="26">
                  <c:v>121</c:v>
                </c:pt>
                <c:pt idx="27">
                  <c:v>157</c:v>
                </c:pt>
                <c:pt idx="28">
                  <c:v>137</c:v>
                </c:pt>
                <c:pt idx="29">
                  <c:v>132</c:v>
                </c:pt>
                <c:pt idx="30">
                  <c:v>125</c:v>
                </c:pt>
                <c:pt idx="31">
                  <c:v>132</c:v>
                </c:pt>
                <c:pt idx="32">
                  <c:v>135</c:v>
                </c:pt>
              </c:numCache>
            </c:numRef>
          </c:val>
        </c:ser>
        <c:ser>
          <c:idx val="1"/>
          <c:order val="1"/>
          <c:tx>
            <c:strRef>
              <c:f>Sheet1!$C$1</c:f>
              <c:strCache>
                <c:ptCount val="1"/>
                <c:pt idx="0">
                  <c:v>1-5</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Sheet1!$C$2:$C$34</c:f>
              <c:numCache>
                <c:formatCode>General</c:formatCode>
                <c:ptCount val="33"/>
                <c:pt idx="0">
                  <c:v>0</c:v>
                </c:pt>
                <c:pt idx="1">
                  <c:v>1</c:v>
                </c:pt>
                <c:pt idx="2">
                  <c:v>6</c:v>
                </c:pt>
                <c:pt idx="3">
                  <c:v>4</c:v>
                </c:pt>
                <c:pt idx="4">
                  <c:v>20</c:v>
                </c:pt>
                <c:pt idx="5">
                  <c:v>36</c:v>
                </c:pt>
                <c:pt idx="6">
                  <c:v>44</c:v>
                </c:pt>
                <c:pt idx="7">
                  <c:v>53</c:v>
                </c:pt>
                <c:pt idx="8">
                  <c:v>71</c:v>
                </c:pt>
                <c:pt idx="9">
                  <c:v>92</c:v>
                </c:pt>
                <c:pt idx="10">
                  <c:v>104</c:v>
                </c:pt>
                <c:pt idx="11">
                  <c:v>99</c:v>
                </c:pt>
                <c:pt idx="12">
                  <c:v>86</c:v>
                </c:pt>
                <c:pt idx="13">
                  <c:v>99</c:v>
                </c:pt>
                <c:pt idx="14">
                  <c:v>80</c:v>
                </c:pt>
                <c:pt idx="15">
                  <c:v>103</c:v>
                </c:pt>
                <c:pt idx="16">
                  <c:v>101</c:v>
                </c:pt>
                <c:pt idx="17">
                  <c:v>99</c:v>
                </c:pt>
                <c:pt idx="18">
                  <c:v>78</c:v>
                </c:pt>
                <c:pt idx="19">
                  <c:v>113</c:v>
                </c:pt>
                <c:pt idx="20">
                  <c:v>109</c:v>
                </c:pt>
                <c:pt idx="21">
                  <c:v>79</c:v>
                </c:pt>
                <c:pt idx="22">
                  <c:v>97</c:v>
                </c:pt>
                <c:pt idx="23">
                  <c:v>98</c:v>
                </c:pt>
                <c:pt idx="24">
                  <c:v>106</c:v>
                </c:pt>
                <c:pt idx="25">
                  <c:v>122</c:v>
                </c:pt>
                <c:pt idx="26">
                  <c:v>139</c:v>
                </c:pt>
                <c:pt idx="27">
                  <c:v>124</c:v>
                </c:pt>
                <c:pt idx="28">
                  <c:v>122</c:v>
                </c:pt>
                <c:pt idx="29">
                  <c:v>125</c:v>
                </c:pt>
                <c:pt idx="30">
                  <c:v>131</c:v>
                </c:pt>
                <c:pt idx="31">
                  <c:v>150</c:v>
                </c:pt>
                <c:pt idx="32">
                  <c:v>138</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Sheet1!$D$2:$D$34</c:f>
              <c:numCache>
                <c:formatCode>General</c:formatCode>
                <c:ptCount val="33"/>
                <c:pt idx="0">
                  <c:v>3</c:v>
                </c:pt>
                <c:pt idx="1">
                  <c:v>0</c:v>
                </c:pt>
                <c:pt idx="2">
                  <c:v>2</c:v>
                </c:pt>
                <c:pt idx="3">
                  <c:v>16</c:v>
                </c:pt>
                <c:pt idx="4">
                  <c:v>12</c:v>
                </c:pt>
                <c:pt idx="5">
                  <c:v>26</c:v>
                </c:pt>
                <c:pt idx="6">
                  <c:v>33</c:v>
                </c:pt>
                <c:pt idx="7">
                  <c:v>37</c:v>
                </c:pt>
                <c:pt idx="8">
                  <c:v>51</c:v>
                </c:pt>
                <c:pt idx="9">
                  <c:v>34</c:v>
                </c:pt>
                <c:pt idx="10">
                  <c:v>50</c:v>
                </c:pt>
                <c:pt idx="11">
                  <c:v>56</c:v>
                </c:pt>
                <c:pt idx="12">
                  <c:v>72</c:v>
                </c:pt>
                <c:pt idx="13">
                  <c:v>73</c:v>
                </c:pt>
                <c:pt idx="14">
                  <c:v>65</c:v>
                </c:pt>
                <c:pt idx="15">
                  <c:v>63</c:v>
                </c:pt>
                <c:pt idx="16">
                  <c:v>59</c:v>
                </c:pt>
                <c:pt idx="17">
                  <c:v>53</c:v>
                </c:pt>
                <c:pt idx="18">
                  <c:v>71</c:v>
                </c:pt>
                <c:pt idx="19">
                  <c:v>43</c:v>
                </c:pt>
                <c:pt idx="20">
                  <c:v>59</c:v>
                </c:pt>
                <c:pt idx="21">
                  <c:v>82</c:v>
                </c:pt>
                <c:pt idx="22">
                  <c:v>69</c:v>
                </c:pt>
                <c:pt idx="23">
                  <c:v>67</c:v>
                </c:pt>
                <c:pt idx="24">
                  <c:v>66</c:v>
                </c:pt>
                <c:pt idx="25">
                  <c:v>74</c:v>
                </c:pt>
                <c:pt idx="26">
                  <c:v>85</c:v>
                </c:pt>
                <c:pt idx="27">
                  <c:v>89</c:v>
                </c:pt>
                <c:pt idx="28">
                  <c:v>82</c:v>
                </c:pt>
                <c:pt idx="29">
                  <c:v>86</c:v>
                </c:pt>
                <c:pt idx="30">
                  <c:v>88</c:v>
                </c:pt>
                <c:pt idx="31">
                  <c:v>85</c:v>
                </c:pt>
                <c:pt idx="32">
                  <c:v>87</c:v>
                </c:pt>
              </c:numCache>
            </c:numRef>
          </c:val>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numRef>
              <c:f>Sheet1!$A$2:$A$34</c:f>
              <c:numCache>
                <c:formatCode>General</c:formatCode>
                <c:ptCount val="33"/>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Sheet1!$E$2:$E$34</c:f>
              <c:numCache>
                <c:formatCode>General</c:formatCode>
                <c:ptCount val="33"/>
                <c:pt idx="0">
                  <c:v>10</c:v>
                </c:pt>
                <c:pt idx="1">
                  <c:v>9</c:v>
                </c:pt>
                <c:pt idx="2">
                  <c:v>34</c:v>
                </c:pt>
                <c:pt idx="3">
                  <c:v>56</c:v>
                </c:pt>
                <c:pt idx="4">
                  <c:v>80</c:v>
                </c:pt>
                <c:pt idx="5">
                  <c:v>76</c:v>
                </c:pt>
                <c:pt idx="6">
                  <c:v>102</c:v>
                </c:pt>
                <c:pt idx="7">
                  <c:v>103</c:v>
                </c:pt>
                <c:pt idx="8">
                  <c:v>132</c:v>
                </c:pt>
                <c:pt idx="9">
                  <c:v>143</c:v>
                </c:pt>
                <c:pt idx="10">
                  <c:v>145</c:v>
                </c:pt>
                <c:pt idx="11">
                  <c:v>152</c:v>
                </c:pt>
                <c:pt idx="12">
                  <c:v>136</c:v>
                </c:pt>
                <c:pt idx="13">
                  <c:v>152</c:v>
                </c:pt>
                <c:pt idx="14">
                  <c:v>161</c:v>
                </c:pt>
                <c:pt idx="15">
                  <c:v>145</c:v>
                </c:pt>
                <c:pt idx="16">
                  <c:v>146</c:v>
                </c:pt>
                <c:pt idx="17">
                  <c:v>159</c:v>
                </c:pt>
                <c:pt idx="18">
                  <c:v>173</c:v>
                </c:pt>
                <c:pt idx="19">
                  <c:v>185</c:v>
                </c:pt>
                <c:pt idx="20">
                  <c:v>181</c:v>
                </c:pt>
                <c:pt idx="21">
                  <c:v>185</c:v>
                </c:pt>
                <c:pt idx="22">
                  <c:v>179</c:v>
                </c:pt>
                <c:pt idx="23">
                  <c:v>205</c:v>
                </c:pt>
                <c:pt idx="24">
                  <c:v>189</c:v>
                </c:pt>
                <c:pt idx="25">
                  <c:v>198</c:v>
                </c:pt>
                <c:pt idx="26">
                  <c:v>198</c:v>
                </c:pt>
                <c:pt idx="27">
                  <c:v>198</c:v>
                </c:pt>
                <c:pt idx="28">
                  <c:v>213</c:v>
                </c:pt>
                <c:pt idx="29">
                  <c:v>245</c:v>
                </c:pt>
                <c:pt idx="30">
                  <c:v>188</c:v>
                </c:pt>
                <c:pt idx="31">
                  <c:v>232</c:v>
                </c:pt>
                <c:pt idx="32">
                  <c:v>226</c:v>
                </c:pt>
              </c:numCache>
            </c:numRef>
          </c:val>
        </c:ser>
        <c:dLbls>
          <c:showLegendKey val="0"/>
          <c:showVal val="0"/>
          <c:showCatName val="0"/>
          <c:showSerName val="0"/>
          <c:showPercent val="0"/>
          <c:showBubbleSize val="0"/>
        </c:dLbls>
        <c:gapWidth val="25"/>
        <c:overlap val="100"/>
        <c:axId val="863268648"/>
        <c:axId val="863269432"/>
      </c:barChart>
      <c:catAx>
        <c:axId val="863268648"/>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863269432"/>
        <c:crosses val="autoZero"/>
        <c:auto val="1"/>
        <c:lblAlgn val="ctr"/>
        <c:lblOffset val="100"/>
        <c:tickLblSkip val="1"/>
        <c:noMultiLvlLbl val="0"/>
      </c:catAx>
      <c:valAx>
        <c:axId val="863269432"/>
        <c:scaling>
          <c:orientation val="minMax"/>
          <c:max val="6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63268648"/>
        <c:crosses val="autoZero"/>
        <c:crossBetween val="between"/>
        <c:majorUnit val="100"/>
      </c:valAx>
      <c:spPr>
        <a:solidFill>
          <a:schemeClr val="bg2"/>
        </a:solidFill>
        <a:ln>
          <a:solidFill>
            <a:schemeClr val="tx1"/>
          </a:solidFill>
        </a:ln>
      </c:spPr>
    </c:plotArea>
    <c:legend>
      <c:legendPos val="l"/>
      <c:layout>
        <c:manualLayout>
          <c:xMode val="edge"/>
          <c:yMode val="edge"/>
          <c:x val="0.1504424778761152"/>
          <c:y val="9.8733918506088744E-2"/>
          <c:w val="0.10550728172252805"/>
          <c:h val="0.25968141913295739"/>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49146400947675E-2"/>
          <c:y val="5.2922888949226178E-2"/>
          <c:w val="0.87737962511323264"/>
          <c:h val="0.78984636618698523"/>
        </c:manualLayout>
      </c:layout>
      <c:scatterChart>
        <c:scatterStyle val="lineMarker"/>
        <c:varyColors val="0"/>
        <c:ser>
          <c:idx val="0"/>
          <c:order val="0"/>
          <c:tx>
            <c:strRef>
              <c:f>Sheet1!$B$1</c:f>
              <c:strCache>
                <c:ptCount val="1"/>
                <c:pt idx="0">
                  <c:v>Free from Rejection during 1 year (N = 603)</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99.162000000000006</c:v>
                </c:pt>
                <c:pt idx="6">
                  <c:v>98.66</c:v>
                </c:pt>
                <c:pt idx="7">
                  <c:v>97.988</c:v>
                </c:pt>
                <c:pt idx="8">
                  <c:v>97.816999999999993</c:v>
                </c:pt>
                <c:pt idx="9">
                  <c:v>97.457999999999998</c:v>
                </c:pt>
                <c:pt idx="10">
                  <c:v>96.731999999999999</c:v>
                </c:pt>
                <c:pt idx="11">
                  <c:v>96.001000000000005</c:v>
                </c:pt>
                <c:pt idx="12">
                  <c:v>95.620999999999995</c:v>
                </c:pt>
                <c:pt idx="13">
                  <c:v>94.56</c:v>
                </c:pt>
                <c:pt idx="14">
                  <c:v>94.131</c:v>
                </c:pt>
                <c:pt idx="15">
                  <c:v>93.691000000000003</c:v>
                </c:pt>
                <c:pt idx="16">
                  <c:v>92.769000000000005</c:v>
                </c:pt>
                <c:pt idx="17">
                  <c:v>92.504000000000005</c:v>
                </c:pt>
                <c:pt idx="18">
                  <c:v>91.968999999999994</c:v>
                </c:pt>
                <c:pt idx="19">
                  <c:v>91.697999999999993</c:v>
                </c:pt>
                <c:pt idx="20">
                  <c:v>91.144000000000005</c:v>
                </c:pt>
                <c:pt idx="21">
                  <c:v>91.144000000000005</c:v>
                </c:pt>
                <c:pt idx="22">
                  <c:v>90.453999999999994</c:v>
                </c:pt>
                <c:pt idx="23">
                  <c:v>90.453999999999994</c:v>
                </c:pt>
                <c:pt idx="24">
                  <c:v>89.335999999999999</c:v>
                </c:pt>
                <c:pt idx="25">
                  <c:v>88.915000000000006</c:v>
                </c:pt>
                <c:pt idx="26">
                  <c:v>88.915000000000006</c:v>
                </c:pt>
                <c:pt idx="27">
                  <c:v>87.992999999999995</c:v>
                </c:pt>
                <c:pt idx="28">
                  <c:v>87.992999999999995</c:v>
                </c:pt>
                <c:pt idx="29">
                  <c:v>87.992999999999995</c:v>
                </c:pt>
                <c:pt idx="30">
                  <c:v>87.992999999999995</c:v>
                </c:pt>
                <c:pt idx="31">
                  <c:v>87.992999999999995</c:v>
                </c:pt>
                <c:pt idx="32">
                  <c:v>87.992999999999995</c:v>
                </c:pt>
                <c:pt idx="33">
                  <c:v>87.155000000000001</c:v>
                </c:pt>
                <c:pt idx="34">
                  <c:v>85.447000000000003</c:v>
                </c:pt>
                <c:pt idx="35">
                  <c:v>85.447000000000003</c:v>
                </c:pt>
                <c:pt idx="36">
                  <c:v>85.447000000000003</c:v>
                </c:pt>
                <c:pt idx="37">
                  <c:v>85.447000000000003</c:v>
                </c:pt>
                <c:pt idx="38">
                  <c:v>85.447000000000003</c:v>
                </c:pt>
                <c:pt idx="39">
                  <c:v>84.022000000000006</c:v>
                </c:pt>
                <c:pt idx="40">
                  <c:v>84.022000000000006</c:v>
                </c:pt>
              </c:numCache>
            </c:numRef>
          </c:yVal>
          <c:smooth val="0"/>
        </c:ser>
        <c:ser>
          <c:idx val="1"/>
          <c:order val="1"/>
          <c:tx>
            <c:strRef>
              <c:f>Sheet1!$C$1</c:f>
              <c:strCache>
                <c:ptCount val="1"/>
                <c:pt idx="0">
                  <c:v>Treated Rejection within 1st Year (N = 125)</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97.6</c:v>
                </c:pt>
                <c:pt idx="6">
                  <c:v>95.986999999999995</c:v>
                </c:pt>
                <c:pt idx="7">
                  <c:v>93.566999999999993</c:v>
                </c:pt>
                <c:pt idx="8">
                  <c:v>92.76</c:v>
                </c:pt>
                <c:pt idx="9">
                  <c:v>89.412999999999997</c:v>
                </c:pt>
                <c:pt idx="10">
                  <c:v>89.412999999999997</c:v>
                </c:pt>
                <c:pt idx="11">
                  <c:v>88.545000000000002</c:v>
                </c:pt>
                <c:pt idx="12">
                  <c:v>86.792000000000002</c:v>
                </c:pt>
                <c:pt idx="13">
                  <c:v>85.826999999999998</c:v>
                </c:pt>
                <c:pt idx="14">
                  <c:v>84.840999999999994</c:v>
                </c:pt>
                <c:pt idx="15">
                  <c:v>83.843000000000004</c:v>
                </c:pt>
                <c:pt idx="16">
                  <c:v>83.843000000000004</c:v>
                </c:pt>
                <c:pt idx="17">
                  <c:v>83.843000000000004</c:v>
                </c:pt>
                <c:pt idx="18">
                  <c:v>83.843000000000004</c:v>
                </c:pt>
                <c:pt idx="19">
                  <c:v>82.677999999999997</c:v>
                </c:pt>
                <c:pt idx="20">
                  <c:v>82.677999999999997</c:v>
                </c:pt>
                <c:pt idx="21">
                  <c:v>82.677999999999997</c:v>
                </c:pt>
                <c:pt idx="22">
                  <c:v>82.677999999999997</c:v>
                </c:pt>
                <c:pt idx="23">
                  <c:v>82.677999999999997</c:v>
                </c:pt>
                <c:pt idx="24">
                  <c:v>81.117999999999995</c:v>
                </c:pt>
                <c:pt idx="25">
                  <c:v>81.117999999999995</c:v>
                </c:pt>
                <c:pt idx="26">
                  <c:v>81.117999999999995</c:v>
                </c:pt>
                <c:pt idx="27">
                  <c:v>79.427999999999997</c:v>
                </c:pt>
                <c:pt idx="28">
                  <c:v>79.427999999999997</c:v>
                </c:pt>
                <c:pt idx="29">
                  <c:v>79.427999999999997</c:v>
                </c:pt>
                <c:pt idx="30">
                  <c:v>79.427999999999997</c:v>
                </c:pt>
                <c:pt idx="31">
                  <c:v>79.427999999999997</c:v>
                </c:pt>
                <c:pt idx="32">
                  <c:v>79.427999999999997</c:v>
                </c:pt>
                <c:pt idx="33">
                  <c:v>79.427999999999997</c:v>
                </c:pt>
                <c:pt idx="34">
                  <c:v>79.427999999999997</c:v>
                </c:pt>
                <c:pt idx="35">
                  <c:v>79.427999999999997</c:v>
                </c:pt>
                <c:pt idx="36">
                  <c:v>79.427999999999997</c:v>
                </c:pt>
                <c:pt idx="37">
                  <c:v>79.427999999999997</c:v>
                </c:pt>
                <c:pt idx="38">
                  <c:v>79.427999999999997</c:v>
                </c:pt>
                <c:pt idx="39">
                  <c:v>79.427999999999997</c:v>
                </c:pt>
                <c:pt idx="40">
                  <c:v>79.427999999999997</c:v>
                </c:pt>
              </c:numCache>
            </c:numRef>
          </c:yVal>
          <c:smooth val="0"/>
        </c:ser>
        <c:dLbls>
          <c:showLegendKey val="0"/>
          <c:showVal val="0"/>
          <c:showCatName val="0"/>
          <c:showSerName val="0"/>
          <c:showPercent val="0"/>
          <c:showBubbleSize val="0"/>
        </c:dLbls>
        <c:axId val="661269544"/>
        <c:axId val="753688520"/>
      </c:scatterChart>
      <c:valAx>
        <c:axId val="661269544"/>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753688520"/>
        <c:crosses val="autoZero"/>
        <c:crossBetween val="midCat"/>
        <c:majorUnit val="1"/>
      </c:valAx>
      <c:valAx>
        <c:axId val="7536885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61269544"/>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7936"/>
          <c:w val="0.51221238938052138"/>
          <c:h val="0.186942947920985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66E-2"/>
          <c:w val="0.87737962511323264"/>
          <c:h val="0.78984636618698523"/>
        </c:manualLayout>
      </c:layout>
      <c:scatterChart>
        <c:scatterStyle val="lineMarker"/>
        <c:varyColors val="0"/>
        <c:ser>
          <c:idx val="0"/>
          <c:order val="0"/>
          <c:tx>
            <c:strRef>
              <c:f>Sheet1!$B$1</c:f>
              <c:strCache>
                <c:ptCount val="1"/>
                <c:pt idx="0">
                  <c:v>Free from Rejection during 1 year (N = 437)</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99.54</c:v>
                </c:pt>
                <c:pt idx="6">
                  <c:v>98.846999999999994</c:v>
                </c:pt>
                <c:pt idx="7">
                  <c:v>97.23</c:v>
                </c:pt>
                <c:pt idx="8">
                  <c:v>96.299000000000007</c:v>
                </c:pt>
                <c:pt idx="9">
                  <c:v>95.262</c:v>
                </c:pt>
                <c:pt idx="10">
                  <c:v>95.262</c:v>
                </c:pt>
                <c:pt idx="11">
                  <c:v>94.998000000000005</c:v>
                </c:pt>
                <c:pt idx="12">
                  <c:v>94.725999999999999</c:v>
                </c:pt>
                <c:pt idx="13">
                  <c:v>94.096000000000004</c:v>
                </c:pt>
                <c:pt idx="14">
                  <c:v>93.46</c:v>
                </c:pt>
                <c:pt idx="15">
                  <c:v>91.861000000000004</c:v>
                </c:pt>
                <c:pt idx="16">
                  <c:v>91.861000000000004</c:v>
                </c:pt>
                <c:pt idx="17">
                  <c:v>91.861000000000004</c:v>
                </c:pt>
                <c:pt idx="18">
                  <c:v>91.472999999999999</c:v>
                </c:pt>
                <c:pt idx="19">
                  <c:v>91.084000000000003</c:v>
                </c:pt>
                <c:pt idx="20">
                  <c:v>90.295000000000002</c:v>
                </c:pt>
                <c:pt idx="21">
                  <c:v>89.426000000000002</c:v>
                </c:pt>
                <c:pt idx="22">
                  <c:v>89.426000000000002</c:v>
                </c:pt>
                <c:pt idx="23">
                  <c:v>88.509</c:v>
                </c:pt>
                <c:pt idx="24">
                  <c:v>88.509</c:v>
                </c:pt>
                <c:pt idx="25">
                  <c:v>88.509</c:v>
                </c:pt>
                <c:pt idx="26">
                  <c:v>88.509</c:v>
                </c:pt>
                <c:pt idx="27">
                  <c:v>88.509</c:v>
                </c:pt>
                <c:pt idx="28">
                  <c:v>88.509</c:v>
                </c:pt>
                <c:pt idx="29">
                  <c:v>86.807000000000002</c:v>
                </c:pt>
                <c:pt idx="30">
                  <c:v>86.807000000000002</c:v>
                </c:pt>
                <c:pt idx="31">
                  <c:v>86.807000000000002</c:v>
                </c:pt>
                <c:pt idx="32">
                  <c:v>86.807000000000002</c:v>
                </c:pt>
                <c:pt idx="33">
                  <c:v>85.600999999999999</c:v>
                </c:pt>
                <c:pt idx="34">
                  <c:v>84.322999999999993</c:v>
                </c:pt>
                <c:pt idx="35">
                  <c:v>84.322999999999993</c:v>
                </c:pt>
                <c:pt idx="36">
                  <c:v>84.322999999999993</c:v>
                </c:pt>
                <c:pt idx="37">
                  <c:v>84.322999999999993</c:v>
                </c:pt>
                <c:pt idx="38">
                  <c:v>84.322999999999993</c:v>
                </c:pt>
                <c:pt idx="39">
                  <c:v>84.322999999999993</c:v>
                </c:pt>
                <c:pt idx="40">
                  <c:v>82.043999999999997</c:v>
                </c:pt>
              </c:numCache>
            </c:numRef>
          </c:yVal>
          <c:smooth val="0"/>
        </c:ser>
        <c:ser>
          <c:idx val="1"/>
          <c:order val="1"/>
          <c:tx>
            <c:strRef>
              <c:f>Sheet1!$C$1</c:f>
              <c:strCache>
                <c:ptCount val="1"/>
                <c:pt idx="0">
                  <c:v>Treated Rejection within 1st Year (N = 172)</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97.664000000000001</c:v>
                </c:pt>
                <c:pt idx="6">
                  <c:v>94.69</c:v>
                </c:pt>
                <c:pt idx="7">
                  <c:v>93.491</c:v>
                </c:pt>
                <c:pt idx="8">
                  <c:v>92.855000000000004</c:v>
                </c:pt>
                <c:pt idx="9">
                  <c:v>92.855000000000004</c:v>
                </c:pt>
                <c:pt idx="10">
                  <c:v>92.855000000000004</c:v>
                </c:pt>
                <c:pt idx="11">
                  <c:v>92.186999999999998</c:v>
                </c:pt>
                <c:pt idx="12">
                  <c:v>91.489000000000004</c:v>
                </c:pt>
                <c:pt idx="13">
                  <c:v>90.739000000000004</c:v>
                </c:pt>
                <c:pt idx="14">
                  <c:v>88.432000000000002</c:v>
                </c:pt>
                <c:pt idx="15">
                  <c:v>87.662999999999997</c:v>
                </c:pt>
                <c:pt idx="16">
                  <c:v>86.069000000000003</c:v>
                </c:pt>
                <c:pt idx="17">
                  <c:v>85.162999999999997</c:v>
                </c:pt>
                <c:pt idx="18">
                  <c:v>84.238</c:v>
                </c:pt>
                <c:pt idx="19">
                  <c:v>84.238</c:v>
                </c:pt>
                <c:pt idx="20">
                  <c:v>84.238</c:v>
                </c:pt>
                <c:pt idx="21">
                  <c:v>84.238</c:v>
                </c:pt>
                <c:pt idx="22">
                  <c:v>83.222999999999999</c:v>
                </c:pt>
                <c:pt idx="23">
                  <c:v>82.207999999999998</c:v>
                </c:pt>
                <c:pt idx="24">
                  <c:v>80.097999999999999</c:v>
                </c:pt>
                <c:pt idx="25">
                  <c:v>80.097999999999999</c:v>
                </c:pt>
                <c:pt idx="26">
                  <c:v>80.097999999999999</c:v>
                </c:pt>
                <c:pt idx="27">
                  <c:v>80.097999999999999</c:v>
                </c:pt>
                <c:pt idx="28">
                  <c:v>80.097999999999999</c:v>
                </c:pt>
                <c:pt idx="29">
                  <c:v>78.527000000000001</c:v>
                </c:pt>
                <c:pt idx="30">
                  <c:v>78.527000000000001</c:v>
                </c:pt>
                <c:pt idx="31">
                  <c:v>78.527000000000001</c:v>
                </c:pt>
                <c:pt idx="32">
                  <c:v>78.527000000000001</c:v>
                </c:pt>
                <c:pt idx="33">
                  <c:v>78.527000000000001</c:v>
                </c:pt>
                <c:pt idx="34">
                  <c:v>76.563999999999993</c:v>
                </c:pt>
                <c:pt idx="35">
                  <c:v>76.563999999999993</c:v>
                </c:pt>
                <c:pt idx="36">
                  <c:v>76.563999999999993</c:v>
                </c:pt>
                <c:pt idx="37">
                  <c:v>76.563999999999993</c:v>
                </c:pt>
                <c:pt idx="38">
                  <c:v>76.563999999999993</c:v>
                </c:pt>
                <c:pt idx="39">
                  <c:v>76.563999999999993</c:v>
                </c:pt>
                <c:pt idx="40">
                  <c:v>76.563999999999993</c:v>
                </c:pt>
              </c:numCache>
            </c:numRef>
          </c:yVal>
          <c:smooth val="0"/>
        </c:ser>
        <c:dLbls>
          <c:showLegendKey val="0"/>
          <c:showVal val="0"/>
          <c:showCatName val="0"/>
          <c:showSerName val="0"/>
          <c:showPercent val="0"/>
          <c:showBubbleSize val="0"/>
        </c:dLbls>
        <c:axId val="753689304"/>
        <c:axId val="753689696"/>
      </c:scatterChart>
      <c:valAx>
        <c:axId val="753689304"/>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753689696"/>
        <c:crosses val="autoZero"/>
        <c:crossBetween val="midCat"/>
        <c:majorUnit val="1"/>
      </c:valAx>
      <c:valAx>
        <c:axId val="7536896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689304"/>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7981"/>
          <c:w val="0.51221238938052116"/>
          <c:h val="0.1869429479209855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94E-2"/>
          <c:w val="0.87737962511323264"/>
          <c:h val="0.78984636618698523"/>
        </c:manualLayout>
      </c:layout>
      <c:scatterChart>
        <c:scatterStyle val="lineMarker"/>
        <c:varyColors val="0"/>
        <c:ser>
          <c:idx val="0"/>
          <c:order val="0"/>
          <c:tx>
            <c:strRef>
              <c:f>Sheet1!$B$1</c:f>
              <c:strCache>
                <c:ptCount val="1"/>
                <c:pt idx="0">
                  <c:v>Free from Rejection during 1 year (N = 236)</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99.149000000000001</c:v>
                </c:pt>
                <c:pt idx="6">
                  <c:v>98.722999999999999</c:v>
                </c:pt>
                <c:pt idx="7">
                  <c:v>98.722999999999999</c:v>
                </c:pt>
                <c:pt idx="8">
                  <c:v>98.722999999999999</c:v>
                </c:pt>
                <c:pt idx="9">
                  <c:v>98.253</c:v>
                </c:pt>
                <c:pt idx="10">
                  <c:v>98.253</c:v>
                </c:pt>
                <c:pt idx="11">
                  <c:v>98.253</c:v>
                </c:pt>
                <c:pt idx="12">
                  <c:v>97.762</c:v>
                </c:pt>
                <c:pt idx="13">
                  <c:v>96.644999999999996</c:v>
                </c:pt>
                <c:pt idx="14">
                  <c:v>96.085999999999999</c:v>
                </c:pt>
                <c:pt idx="15">
                  <c:v>96.085999999999999</c:v>
                </c:pt>
                <c:pt idx="16">
                  <c:v>95.497</c:v>
                </c:pt>
                <c:pt idx="17">
                  <c:v>95.497</c:v>
                </c:pt>
                <c:pt idx="18">
                  <c:v>95.497</c:v>
                </c:pt>
                <c:pt idx="19">
                  <c:v>95.497</c:v>
                </c:pt>
                <c:pt idx="20">
                  <c:v>94.813999999999993</c:v>
                </c:pt>
                <c:pt idx="21">
                  <c:v>93.206999999999994</c:v>
                </c:pt>
                <c:pt idx="22">
                  <c:v>92.39</c:v>
                </c:pt>
                <c:pt idx="23">
                  <c:v>92.39</c:v>
                </c:pt>
                <c:pt idx="24">
                  <c:v>92.39</c:v>
                </c:pt>
                <c:pt idx="25">
                  <c:v>92.39</c:v>
                </c:pt>
                <c:pt idx="26">
                  <c:v>91.302999999999997</c:v>
                </c:pt>
                <c:pt idx="27">
                  <c:v>91.302999999999997</c:v>
                </c:pt>
                <c:pt idx="28">
                  <c:v>91.302999999999997</c:v>
                </c:pt>
                <c:pt idx="29">
                  <c:v>89.83</c:v>
                </c:pt>
                <c:pt idx="30">
                  <c:v>89.83</c:v>
                </c:pt>
                <c:pt idx="31">
                  <c:v>88.307000000000002</c:v>
                </c:pt>
                <c:pt idx="32">
                  <c:v>88.307000000000002</c:v>
                </c:pt>
                <c:pt idx="33">
                  <c:v>88.307000000000002</c:v>
                </c:pt>
                <c:pt idx="34">
                  <c:v>86.043000000000006</c:v>
                </c:pt>
                <c:pt idx="35">
                  <c:v>86.043000000000006</c:v>
                </c:pt>
                <c:pt idx="36">
                  <c:v>86.043000000000006</c:v>
                </c:pt>
                <c:pt idx="37">
                  <c:v>86.043000000000006</c:v>
                </c:pt>
                <c:pt idx="38">
                  <c:v>86.043000000000006</c:v>
                </c:pt>
                <c:pt idx="39">
                  <c:v>82.302000000000007</c:v>
                </c:pt>
                <c:pt idx="40">
                  <c:v>82.302000000000007</c:v>
                </c:pt>
              </c:numCache>
            </c:numRef>
          </c:yVal>
          <c:smooth val="0"/>
        </c:ser>
        <c:ser>
          <c:idx val="1"/>
          <c:order val="1"/>
          <c:tx>
            <c:strRef>
              <c:f>Sheet1!$C$1</c:f>
              <c:strCache>
                <c:ptCount val="1"/>
                <c:pt idx="0">
                  <c:v>Treated Rejection within 1st Year (N = 140)</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98.551000000000002</c:v>
                </c:pt>
                <c:pt idx="6">
                  <c:v>97.820999999999998</c:v>
                </c:pt>
                <c:pt idx="7">
                  <c:v>97.084999999999994</c:v>
                </c:pt>
                <c:pt idx="8">
                  <c:v>96.326999999999998</c:v>
                </c:pt>
                <c:pt idx="9">
                  <c:v>95.524000000000001</c:v>
                </c:pt>
                <c:pt idx="10">
                  <c:v>95.524000000000001</c:v>
                </c:pt>
                <c:pt idx="11">
                  <c:v>95.524000000000001</c:v>
                </c:pt>
                <c:pt idx="12">
                  <c:v>95.524000000000001</c:v>
                </c:pt>
                <c:pt idx="13">
                  <c:v>95.524000000000001</c:v>
                </c:pt>
                <c:pt idx="14">
                  <c:v>95.524000000000001</c:v>
                </c:pt>
                <c:pt idx="15">
                  <c:v>94.596000000000004</c:v>
                </c:pt>
                <c:pt idx="16">
                  <c:v>93.611000000000004</c:v>
                </c:pt>
                <c:pt idx="17">
                  <c:v>91.459000000000003</c:v>
                </c:pt>
                <c:pt idx="18">
                  <c:v>91.459000000000003</c:v>
                </c:pt>
                <c:pt idx="19">
                  <c:v>91.459000000000003</c:v>
                </c:pt>
                <c:pt idx="20">
                  <c:v>90.37</c:v>
                </c:pt>
                <c:pt idx="21">
                  <c:v>87.825000000000003</c:v>
                </c:pt>
                <c:pt idx="22">
                  <c:v>87.825000000000003</c:v>
                </c:pt>
                <c:pt idx="23">
                  <c:v>87.825000000000003</c:v>
                </c:pt>
                <c:pt idx="24">
                  <c:v>87.825000000000003</c:v>
                </c:pt>
                <c:pt idx="25">
                  <c:v>87.825000000000003</c:v>
                </c:pt>
                <c:pt idx="26">
                  <c:v>87.825000000000003</c:v>
                </c:pt>
                <c:pt idx="27">
                  <c:v>87.825000000000003</c:v>
                </c:pt>
                <c:pt idx="28">
                  <c:v>82.686999999999998</c:v>
                </c:pt>
                <c:pt idx="29">
                  <c:v>82.686999999999998</c:v>
                </c:pt>
                <c:pt idx="30">
                  <c:v>82.686999999999998</c:v>
                </c:pt>
                <c:pt idx="31">
                  <c:v>82.686999999999998</c:v>
                </c:pt>
                <c:pt idx="32">
                  <c:v>82.686999999999998</c:v>
                </c:pt>
                <c:pt idx="33">
                  <c:v>82.686999999999998</c:v>
                </c:pt>
                <c:pt idx="34">
                  <c:v>82.686999999999998</c:v>
                </c:pt>
                <c:pt idx="35">
                  <c:v>79.733999999999995</c:v>
                </c:pt>
                <c:pt idx="36">
                  <c:v>79.733999999999995</c:v>
                </c:pt>
                <c:pt idx="37">
                  <c:v>79.733999999999995</c:v>
                </c:pt>
                <c:pt idx="38">
                  <c:v>79.733999999999995</c:v>
                </c:pt>
                <c:pt idx="39">
                  <c:v>79.733999999999995</c:v>
                </c:pt>
                <c:pt idx="40">
                  <c:v>74.418999999999997</c:v>
                </c:pt>
              </c:numCache>
            </c:numRef>
          </c:yVal>
          <c:smooth val="0"/>
        </c:ser>
        <c:dLbls>
          <c:showLegendKey val="0"/>
          <c:showVal val="0"/>
          <c:showCatName val="0"/>
          <c:showSerName val="0"/>
          <c:showPercent val="0"/>
          <c:showBubbleSize val="0"/>
        </c:dLbls>
        <c:axId val="753690480"/>
        <c:axId val="753690872"/>
      </c:scatterChart>
      <c:valAx>
        <c:axId val="753690480"/>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753690872"/>
        <c:crosses val="autoZero"/>
        <c:crossBetween val="midCat"/>
        <c:majorUnit val="1"/>
      </c:valAx>
      <c:valAx>
        <c:axId val="753690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690480"/>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8003"/>
          <c:w val="0.51221238938052083"/>
          <c:h val="0.1869429479209856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108E-2"/>
          <c:w val="0.87737962511323264"/>
          <c:h val="0.78984636618698523"/>
        </c:manualLayout>
      </c:layout>
      <c:scatterChart>
        <c:scatterStyle val="lineMarker"/>
        <c:varyColors val="0"/>
        <c:ser>
          <c:idx val="0"/>
          <c:order val="0"/>
          <c:tx>
            <c:strRef>
              <c:f>Sheet1!$B$1</c:f>
              <c:strCache>
                <c:ptCount val="1"/>
                <c:pt idx="0">
                  <c:v>Free from Rejection during 1 year (N = 632)</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99.682000000000002</c:v>
                </c:pt>
                <c:pt idx="6">
                  <c:v>98.885999999999996</c:v>
                </c:pt>
                <c:pt idx="7">
                  <c:v>98.566000000000003</c:v>
                </c:pt>
                <c:pt idx="8">
                  <c:v>97.748000000000005</c:v>
                </c:pt>
                <c:pt idx="9">
                  <c:v>97.221999999999994</c:v>
                </c:pt>
                <c:pt idx="10">
                  <c:v>96.162999999999997</c:v>
                </c:pt>
                <c:pt idx="11">
                  <c:v>95.269000000000005</c:v>
                </c:pt>
                <c:pt idx="12">
                  <c:v>93.986999999999995</c:v>
                </c:pt>
                <c:pt idx="13">
                  <c:v>93.363</c:v>
                </c:pt>
                <c:pt idx="14">
                  <c:v>93.153000000000006</c:v>
                </c:pt>
                <c:pt idx="15">
                  <c:v>92.305000000000007</c:v>
                </c:pt>
                <c:pt idx="16">
                  <c:v>91.194000000000003</c:v>
                </c:pt>
                <c:pt idx="17">
                  <c:v>90.694000000000003</c:v>
                </c:pt>
                <c:pt idx="18">
                  <c:v>90.174000000000007</c:v>
                </c:pt>
                <c:pt idx="19">
                  <c:v>88.84</c:v>
                </c:pt>
                <c:pt idx="20">
                  <c:v>87.995999999999995</c:v>
                </c:pt>
                <c:pt idx="21">
                  <c:v>86.400999999999996</c:v>
                </c:pt>
                <c:pt idx="22">
                  <c:v>85.081999999999994</c:v>
                </c:pt>
                <c:pt idx="23">
                  <c:v>83.74</c:v>
                </c:pt>
                <c:pt idx="24">
                  <c:v>81.608999999999995</c:v>
                </c:pt>
                <c:pt idx="25">
                  <c:v>80.819999999999993</c:v>
                </c:pt>
                <c:pt idx="26">
                  <c:v>78.281000000000006</c:v>
                </c:pt>
                <c:pt idx="27">
                  <c:v>77.408000000000001</c:v>
                </c:pt>
                <c:pt idx="28">
                  <c:v>76.483999999999995</c:v>
                </c:pt>
                <c:pt idx="29">
                  <c:v>75.909000000000006</c:v>
                </c:pt>
                <c:pt idx="30">
                  <c:v>74.718000000000004</c:v>
                </c:pt>
                <c:pt idx="31">
                  <c:v>74.718000000000004</c:v>
                </c:pt>
                <c:pt idx="32">
                  <c:v>73.977999999999994</c:v>
                </c:pt>
                <c:pt idx="33">
                  <c:v>73.191000000000003</c:v>
                </c:pt>
                <c:pt idx="34">
                  <c:v>72.34</c:v>
                </c:pt>
                <c:pt idx="35">
                  <c:v>70.638000000000005</c:v>
                </c:pt>
                <c:pt idx="36">
                  <c:v>69.67</c:v>
                </c:pt>
                <c:pt idx="37">
                  <c:v>66.956000000000003</c:v>
                </c:pt>
                <c:pt idx="38">
                  <c:v>66.956000000000003</c:v>
                </c:pt>
                <c:pt idx="39">
                  <c:v>66.956000000000003</c:v>
                </c:pt>
                <c:pt idx="40">
                  <c:v>66.956000000000003</c:v>
                </c:pt>
              </c:numCache>
            </c:numRef>
          </c:yVal>
          <c:smooth val="0"/>
        </c:ser>
        <c:ser>
          <c:idx val="1"/>
          <c:order val="1"/>
          <c:tx>
            <c:strRef>
              <c:f>Sheet1!$C$1</c:f>
              <c:strCache>
                <c:ptCount val="1"/>
                <c:pt idx="0">
                  <c:v>Treated Rejection within 1st Year (N = 301)</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98.997</c:v>
                </c:pt>
                <c:pt idx="6">
                  <c:v>97.99</c:v>
                </c:pt>
                <c:pt idx="7">
                  <c:v>95.293999999999997</c:v>
                </c:pt>
                <c:pt idx="8">
                  <c:v>93.584000000000003</c:v>
                </c:pt>
                <c:pt idx="9">
                  <c:v>93.206000000000003</c:v>
                </c:pt>
                <c:pt idx="10">
                  <c:v>91.302999999999997</c:v>
                </c:pt>
                <c:pt idx="11">
                  <c:v>91.302999999999997</c:v>
                </c:pt>
                <c:pt idx="12">
                  <c:v>90.525999999999996</c:v>
                </c:pt>
                <c:pt idx="13">
                  <c:v>89.662000000000006</c:v>
                </c:pt>
                <c:pt idx="14">
                  <c:v>88.355999999999995</c:v>
                </c:pt>
                <c:pt idx="15">
                  <c:v>85.262</c:v>
                </c:pt>
                <c:pt idx="16">
                  <c:v>82.941000000000003</c:v>
                </c:pt>
                <c:pt idx="17">
                  <c:v>80.381</c:v>
                </c:pt>
                <c:pt idx="18">
                  <c:v>79.861999999999995</c:v>
                </c:pt>
                <c:pt idx="19">
                  <c:v>78.808000000000007</c:v>
                </c:pt>
                <c:pt idx="20">
                  <c:v>76.597999999999999</c:v>
                </c:pt>
                <c:pt idx="21">
                  <c:v>73.058999999999997</c:v>
                </c:pt>
                <c:pt idx="22">
                  <c:v>72.459999999999994</c:v>
                </c:pt>
                <c:pt idx="23">
                  <c:v>72.459999999999994</c:v>
                </c:pt>
                <c:pt idx="24">
                  <c:v>71.123000000000005</c:v>
                </c:pt>
                <c:pt idx="25">
                  <c:v>71.123000000000005</c:v>
                </c:pt>
                <c:pt idx="26">
                  <c:v>68.19</c:v>
                </c:pt>
                <c:pt idx="27">
                  <c:v>68.19</c:v>
                </c:pt>
                <c:pt idx="28">
                  <c:v>67.415000000000006</c:v>
                </c:pt>
                <c:pt idx="29">
                  <c:v>67.415000000000006</c:v>
                </c:pt>
                <c:pt idx="30">
                  <c:v>66.504000000000005</c:v>
                </c:pt>
                <c:pt idx="31">
                  <c:v>65.58</c:v>
                </c:pt>
                <c:pt idx="32">
                  <c:v>64.486999999999995</c:v>
                </c:pt>
                <c:pt idx="33">
                  <c:v>63.143999999999998</c:v>
                </c:pt>
                <c:pt idx="34">
                  <c:v>60.366999999999997</c:v>
                </c:pt>
                <c:pt idx="35">
                  <c:v>58.963000000000001</c:v>
                </c:pt>
                <c:pt idx="36">
                  <c:v>57.488999999999997</c:v>
                </c:pt>
                <c:pt idx="37">
                  <c:v>55.36</c:v>
                </c:pt>
                <c:pt idx="38">
                  <c:v>55.36</c:v>
                </c:pt>
                <c:pt idx="39">
                  <c:v>55.36</c:v>
                </c:pt>
                <c:pt idx="40">
                  <c:v>55.36</c:v>
                </c:pt>
              </c:numCache>
            </c:numRef>
          </c:yVal>
          <c:smooth val="0"/>
        </c:ser>
        <c:dLbls>
          <c:showLegendKey val="0"/>
          <c:showVal val="0"/>
          <c:showCatName val="0"/>
          <c:showSerName val="0"/>
          <c:showPercent val="0"/>
          <c:showBubbleSize val="0"/>
        </c:dLbls>
        <c:axId val="753691656"/>
        <c:axId val="753692048"/>
      </c:scatterChart>
      <c:valAx>
        <c:axId val="753691656"/>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6072503658281655"/>
              <c:y val="0.92991066906110431"/>
            </c:manualLayout>
          </c:layout>
          <c:overlay val="0"/>
        </c:title>
        <c:numFmt formatCode="#,##0" sourceLinked="0"/>
        <c:majorTickMark val="out"/>
        <c:minorTickMark val="none"/>
        <c:tickLblPos val="nextTo"/>
        <c:txPr>
          <a:bodyPr rot="0"/>
          <a:lstStyle/>
          <a:p>
            <a:pPr>
              <a:defRPr sz="1500" b="1"/>
            </a:pPr>
            <a:endParaRPr lang="en-US"/>
          </a:p>
        </c:txPr>
        <c:crossAx val="753692048"/>
        <c:crosses val="autoZero"/>
        <c:crossBetween val="midCat"/>
        <c:majorUnit val="1"/>
      </c:valAx>
      <c:valAx>
        <c:axId val="753692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691656"/>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61449256342958025"/>
          <c:w val="0.51221238938052038"/>
          <c:h val="0.1869429479209857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CyA: Free from Rejection during 1 year (N = 395)</c:v>
                </c:pt>
              </c:strCache>
            </c:strRef>
          </c:tx>
          <c:spPr>
            <a:ln w="41275">
              <a:solidFill>
                <a:srgbClr val="66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99.747</c:v>
                </c:pt>
                <c:pt idx="6">
                  <c:v>98.986000000000004</c:v>
                </c:pt>
                <c:pt idx="7">
                  <c:v>98.986000000000004</c:v>
                </c:pt>
                <c:pt idx="8">
                  <c:v>98.474000000000004</c:v>
                </c:pt>
                <c:pt idx="9">
                  <c:v>97.938000000000002</c:v>
                </c:pt>
                <c:pt idx="10">
                  <c:v>97.399000000000001</c:v>
                </c:pt>
                <c:pt idx="11">
                  <c:v>96.858000000000004</c:v>
                </c:pt>
                <c:pt idx="12">
                  <c:v>95.730999999999995</c:v>
                </c:pt>
                <c:pt idx="13">
                  <c:v>94.453999999999994</c:v>
                </c:pt>
                <c:pt idx="14">
                  <c:v>94.135000000000005</c:v>
                </c:pt>
                <c:pt idx="15">
                  <c:v>94.135000000000005</c:v>
                </c:pt>
                <c:pt idx="16">
                  <c:v>92.498000000000005</c:v>
                </c:pt>
                <c:pt idx="17">
                  <c:v>91.784999999999997</c:v>
                </c:pt>
                <c:pt idx="18">
                  <c:v>91.421000000000006</c:v>
                </c:pt>
                <c:pt idx="19">
                  <c:v>91.421000000000006</c:v>
                </c:pt>
                <c:pt idx="20">
                  <c:v>89.926000000000002</c:v>
                </c:pt>
                <c:pt idx="21">
                  <c:v>89.516000000000005</c:v>
                </c:pt>
                <c:pt idx="22">
                  <c:v>88.213999999999999</c:v>
                </c:pt>
                <c:pt idx="23">
                  <c:v>87.335999999999999</c:v>
                </c:pt>
                <c:pt idx="24">
                  <c:v>86.849000000000004</c:v>
                </c:pt>
                <c:pt idx="25">
                  <c:v>86.352000000000004</c:v>
                </c:pt>
                <c:pt idx="26">
                  <c:v>84.846000000000004</c:v>
                </c:pt>
                <c:pt idx="27">
                  <c:v>84.340999999999994</c:v>
                </c:pt>
                <c:pt idx="28">
                  <c:v>83.79</c:v>
                </c:pt>
                <c:pt idx="29">
                  <c:v>83.114000000000004</c:v>
                </c:pt>
                <c:pt idx="30">
                  <c:v>81.751999999999995</c:v>
                </c:pt>
                <c:pt idx="31">
                  <c:v>81.751999999999995</c:v>
                </c:pt>
                <c:pt idx="32">
                  <c:v>81.751999999999995</c:v>
                </c:pt>
                <c:pt idx="33">
                  <c:v>80.021000000000001</c:v>
                </c:pt>
                <c:pt idx="34">
                  <c:v>78.263000000000005</c:v>
                </c:pt>
                <c:pt idx="35">
                  <c:v>78.263000000000005</c:v>
                </c:pt>
                <c:pt idx="36">
                  <c:v>78.263000000000005</c:v>
                </c:pt>
                <c:pt idx="37">
                  <c:v>77</c:v>
                </c:pt>
                <c:pt idx="38">
                  <c:v>77</c:v>
                </c:pt>
                <c:pt idx="39">
                  <c:v>74.224999999999994</c:v>
                </c:pt>
                <c:pt idx="40">
                  <c:v>74.224999999999994</c:v>
                </c:pt>
              </c:numCache>
            </c:numRef>
          </c:yVal>
          <c:smooth val="0"/>
        </c:ser>
        <c:ser>
          <c:idx val="1"/>
          <c:order val="1"/>
          <c:tx>
            <c:strRef>
              <c:f>Sheet1!$C$1</c:f>
              <c:strCache>
                <c:ptCount val="1"/>
                <c:pt idx="0">
                  <c:v>CyA: Treated Rejection within 1st Year (N = 185)</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98.912999999999997</c:v>
                </c:pt>
                <c:pt idx="6">
                  <c:v>96.721000000000004</c:v>
                </c:pt>
                <c:pt idx="7">
                  <c:v>95.622</c:v>
                </c:pt>
                <c:pt idx="8">
                  <c:v>95.072000000000003</c:v>
                </c:pt>
                <c:pt idx="9">
                  <c:v>94.519000000000005</c:v>
                </c:pt>
                <c:pt idx="10">
                  <c:v>93.956999999999994</c:v>
                </c:pt>
                <c:pt idx="11">
                  <c:v>93.387</c:v>
                </c:pt>
                <c:pt idx="12">
                  <c:v>93.387</c:v>
                </c:pt>
                <c:pt idx="13">
                  <c:v>93.387</c:v>
                </c:pt>
                <c:pt idx="14">
                  <c:v>92.751999999999995</c:v>
                </c:pt>
                <c:pt idx="15">
                  <c:v>91.481999999999999</c:v>
                </c:pt>
                <c:pt idx="16">
                  <c:v>89.507000000000005</c:v>
                </c:pt>
                <c:pt idx="17">
                  <c:v>87.456999999999994</c:v>
                </c:pt>
                <c:pt idx="18">
                  <c:v>86.774000000000001</c:v>
                </c:pt>
                <c:pt idx="19">
                  <c:v>86.774000000000001</c:v>
                </c:pt>
                <c:pt idx="20">
                  <c:v>85.367999999999995</c:v>
                </c:pt>
                <c:pt idx="21">
                  <c:v>83.203000000000003</c:v>
                </c:pt>
                <c:pt idx="22">
                  <c:v>82.472999999999999</c:v>
                </c:pt>
                <c:pt idx="23">
                  <c:v>82.472999999999999</c:v>
                </c:pt>
                <c:pt idx="24">
                  <c:v>81.709999999999994</c:v>
                </c:pt>
                <c:pt idx="25">
                  <c:v>81.709999999999994</c:v>
                </c:pt>
                <c:pt idx="26">
                  <c:v>80.123000000000005</c:v>
                </c:pt>
                <c:pt idx="27">
                  <c:v>79.33</c:v>
                </c:pt>
                <c:pt idx="28">
                  <c:v>76.891999999999996</c:v>
                </c:pt>
                <c:pt idx="29">
                  <c:v>76.007999999999996</c:v>
                </c:pt>
                <c:pt idx="30">
                  <c:v>76.007999999999996</c:v>
                </c:pt>
                <c:pt idx="31">
                  <c:v>76.007999999999996</c:v>
                </c:pt>
                <c:pt idx="32">
                  <c:v>76.007999999999996</c:v>
                </c:pt>
                <c:pt idx="33">
                  <c:v>74.819999999999993</c:v>
                </c:pt>
                <c:pt idx="34">
                  <c:v>74.819999999999993</c:v>
                </c:pt>
                <c:pt idx="35">
                  <c:v>74.819999999999993</c:v>
                </c:pt>
                <c:pt idx="36">
                  <c:v>73.507999999999996</c:v>
                </c:pt>
                <c:pt idx="37">
                  <c:v>71.67</c:v>
                </c:pt>
                <c:pt idx="38">
                  <c:v>71.67</c:v>
                </c:pt>
                <c:pt idx="39">
                  <c:v>71.67</c:v>
                </c:pt>
                <c:pt idx="40">
                  <c:v>69.679000000000002</c:v>
                </c:pt>
              </c:numCache>
            </c:numRef>
          </c:yVal>
          <c:smooth val="0"/>
        </c:ser>
        <c:ser>
          <c:idx val="2"/>
          <c:order val="2"/>
          <c:tx>
            <c:strRef>
              <c:f>Sheet1!$D$1</c:f>
              <c:strCache>
                <c:ptCount val="1"/>
                <c:pt idx="0">
                  <c:v>TAC: Free from Rejection during 1 year (N = 1,415)</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99.36</c:v>
                </c:pt>
                <c:pt idx="6">
                  <c:v>98.721000000000004</c:v>
                </c:pt>
                <c:pt idx="7">
                  <c:v>97.792000000000002</c:v>
                </c:pt>
                <c:pt idx="8">
                  <c:v>97.283000000000001</c:v>
                </c:pt>
                <c:pt idx="9">
                  <c:v>96.659000000000006</c:v>
                </c:pt>
                <c:pt idx="10">
                  <c:v>96.106999999999999</c:v>
                </c:pt>
                <c:pt idx="11">
                  <c:v>95.466999999999999</c:v>
                </c:pt>
                <c:pt idx="12">
                  <c:v>94.891999999999996</c:v>
                </c:pt>
                <c:pt idx="13">
                  <c:v>94.147000000000006</c:v>
                </c:pt>
                <c:pt idx="14">
                  <c:v>93.676000000000002</c:v>
                </c:pt>
                <c:pt idx="15">
                  <c:v>92.623999999999995</c:v>
                </c:pt>
                <c:pt idx="16">
                  <c:v>92.117000000000004</c:v>
                </c:pt>
                <c:pt idx="17">
                  <c:v>91.998999999999995</c:v>
                </c:pt>
                <c:pt idx="18">
                  <c:v>91.522000000000006</c:v>
                </c:pt>
                <c:pt idx="19">
                  <c:v>90.674999999999997</c:v>
                </c:pt>
                <c:pt idx="20">
                  <c:v>90.171000000000006</c:v>
                </c:pt>
                <c:pt idx="21">
                  <c:v>88.986999999999995</c:v>
                </c:pt>
                <c:pt idx="22">
                  <c:v>88.531999999999996</c:v>
                </c:pt>
                <c:pt idx="23">
                  <c:v>87.917000000000002</c:v>
                </c:pt>
                <c:pt idx="24">
                  <c:v>86.611999999999995</c:v>
                </c:pt>
                <c:pt idx="25">
                  <c:v>86.43</c:v>
                </c:pt>
                <c:pt idx="26">
                  <c:v>85.804000000000002</c:v>
                </c:pt>
                <c:pt idx="27">
                  <c:v>85.165000000000006</c:v>
                </c:pt>
                <c:pt idx="28">
                  <c:v>84.944999999999993</c:v>
                </c:pt>
                <c:pt idx="29">
                  <c:v>84.073999999999998</c:v>
                </c:pt>
                <c:pt idx="30">
                  <c:v>84.073999999999998</c:v>
                </c:pt>
                <c:pt idx="31">
                  <c:v>83.768000000000001</c:v>
                </c:pt>
                <c:pt idx="32">
                  <c:v>83.384</c:v>
                </c:pt>
                <c:pt idx="33">
                  <c:v>82.942999999999998</c:v>
                </c:pt>
                <c:pt idx="34">
                  <c:v>81.575999999999993</c:v>
                </c:pt>
                <c:pt idx="35">
                  <c:v>80.653999999999996</c:v>
                </c:pt>
                <c:pt idx="36">
                  <c:v>80.126999999999995</c:v>
                </c:pt>
                <c:pt idx="37">
                  <c:v>79.332999999999998</c:v>
                </c:pt>
                <c:pt idx="38">
                  <c:v>79.332999999999998</c:v>
                </c:pt>
                <c:pt idx="39">
                  <c:v>79.332999999999998</c:v>
                </c:pt>
                <c:pt idx="40">
                  <c:v>78.289000000000001</c:v>
                </c:pt>
              </c:numCache>
            </c:numRef>
          </c:yVal>
          <c:smooth val="0"/>
        </c:ser>
        <c:ser>
          <c:idx val="3"/>
          <c:order val="3"/>
          <c:tx>
            <c:strRef>
              <c:f>Sheet1!$E$1</c:f>
              <c:strCache>
                <c:ptCount val="1"/>
                <c:pt idx="0">
                  <c:v>TAC: Treated Rejection within 1st Year (N = 497)</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97.980999999999995</c:v>
                </c:pt>
                <c:pt idx="6">
                  <c:v>96.759</c:v>
                </c:pt>
                <c:pt idx="7">
                  <c:v>94.302999999999997</c:v>
                </c:pt>
                <c:pt idx="8">
                  <c:v>92.834000000000003</c:v>
                </c:pt>
                <c:pt idx="9">
                  <c:v>91.691000000000003</c:v>
                </c:pt>
                <c:pt idx="10">
                  <c:v>90.762</c:v>
                </c:pt>
                <c:pt idx="11">
                  <c:v>90.762</c:v>
                </c:pt>
                <c:pt idx="12">
                  <c:v>89.563999999999993</c:v>
                </c:pt>
                <c:pt idx="13">
                  <c:v>89.025999999999996</c:v>
                </c:pt>
                <c:pt idx="14">
                  <c:v>87.4</c:v>
                </c:pt>
                <c:pt idx="15">
                  <c:v>85.200999999999993</c:v>
                </c:pt>
                <c:pt idx="16">
                  <c:v>83.747</c:v>
                </c:pt>
                <c:pt idx="17">
                  <c:v>82.75</c:v>
                </c:pt>
                <c:pt idx="18">
                  <c:v>82.411000000000001</c:v>
                </c:pt>
                <c:pt idx="19">
                  <c:v>81.384</c:v>
                </c:pt>
                <c:pt idx="20">
                  <c:v>80.319999999999993</c:v>
                </c:pt>
                <c:pt idx="21">
                  <c:v>78.292000000000002</c:v>
                </c:pt>
                <c:pt idx="22">
                  <c:v>77.882000000000005</c:v>
                </c:pt>
                <c:pt idx="23">
                  <c:v>77.882000000000005</c:v>
                </c:pt>
                <c:pt idx="24">
                  <c:v>76.049000000000007</c:v>
                </c:pt>
                <c:pt idx="25">
                  <c:v>76.049000000000007</c:v>
                </c:pt>
                <c:pt idx="26">
                  <c:v>74.918999999999997</c:v>
                </c:pt>
                <c:pt idx="27">
                  <c:v>74.918999999999997</c:v>
                </c:pt>
                <c:pt idx="28">
                  <c:v>74.313999999999993</c:v>
                </c:pt>
                <c:pt idx="29">
                  <c:v>74.313999999999993</c:v>
                </c:pt>
                <c:pt idx="30">
                  <c:v>73.531999999999996</c:v>
                </c:pt>
                <c:pt idx="31">
                  <c:v>72.733000000000004</c:v>
                </c:pt>
                <c:pt idx="32">
                  <c:v>71.823999999999998</c:v>
                </c:pt>
                <c:pt idx="33">
                  <c:v>71.823999999999998</c:v>
                </c:pt>
                <c:pt idx="34">
                  <c:v>68.403999999999996</c:v>
                </c:pt>
                <c:pt idx="35">
                  <c:v>66.123000000000005</c:v>
                </c:pt>
                <c:pt idx="36">
                  <c:v>66.123000000000005</c:v>
                </c:pt>
                <c:pt idx="37">
                  <c:v>66.123000000000005</c:v>
                </c:pt>
                <c:pt idx="38">
                  <c:v>66.123000000000005</c:v>
                </c:pt>
                <c:pt idx="39">
                  <c:v>66.123000000000005</c:v>
                </c:pt>
                <c:pt idx="40">
                  <c:v>66.123000000000005</c:v>
                </c:pt>
              </c:numCache>
            </c:numRef>
          </c:yVal>
          <c:smooth val="0"/>
        </c:ser>
        <c:dLbls>
          <c:showLegendKey val="0"/>
          <c:showVal val="0"/>
          <c:showCatName val="0"/>
          <c:showSerName val="0"/>
          <c:showPercent val="0"/>
          <c:showBubbleSize val="0"/>
        </c:dLbls>
        <c:axId val="753692832"/>
        <c:axId val="753693224"/>
      </c:scatterChart>
      <c:valAx>
        <c:axId val="753692832"/>
        <c:scaling>
          <c:orientation val="minMax"/>
          <c:max val="10"/>
          <c:min val="0"/>
        </c:scaling>
        <c:delete val="0"/>
        <c:axPos val="b"/>
        <c:title>
          <c:tx>
            <c:rich>
              <a:bodyPr/>
              <a:lstStyle/>
              <a:p>
                <a:pPr>
                  <a:defRPr sz="1700"/>
                </a:pPr>
                <a:r>
                  <a:rPr lang="en-US" sz="1700" dirty="0" smtClean="0"/>
                  <a:t>Years</a:t>
                </a:r>
                <a:endParaRPr lang="en-US" sz="1700" dirty="0"/>
              </a:p>
            </c:rich>
          </c:tx>
          <c:layout>
            <c:manualLayout>
              <c:xMode val="edge"/>
              <c:yMode val="edge"/>
              <c:x val="0.45187547906069897"/>
              <c:y val="0.92991066906110431"/>
            </c:manualLayout>
          </c:layout>
          <c:overlay val="0"/>
        </c:title>
        <c:numFmt formatCode="#,##0" sourceLinked="0"/>
        <c:majorTickMark val="out"/>
        <c:minorTickMark val="none"/>
        <c:tickLblPos val="nextTo"/>
        <c:txPr>
          <a:bodyPr rot="0"/>
          <a:lstStyle/>
          <a:p>
            <a:pPr>
              <a:defRPr sz="1500" b="1"/>
            </a:pPr>
            <a:endParaRPr lang="en-US"/>
          </a:p>
        </c:txPr>
        <c:crossAx val="753693224"/>
        <c:crosses val="autoZero"/>
        <c:crossBetween val="midCat"/>
        <c:majorUnit val="1"/>
      </c:valAx>
      <c:valAx>
        <c:axId val="7536932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3692832"/>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61211375061168205"/>
          <c:w val="0.53876106194689999"/>
          <c:h val="0.2158672538814009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07"/>
          <c:h val="0.77965202591863503"/>
        </c:manualLayout>
      </c:layout>
      <c:barChart>
        <c:barDir val="col"/>
        <c:grouping val="clustered"/>
        <c:varyColors val="0"/>
        <c:ser>
          <c:idx val="0"/>
          <c:order val="0"/>
          <c:tx>
            <c:strRef>
              <c:f>Sheet1!$B$1</c:f>
              <c:strCache>
                <c:ptCount val="1"/>
                <c:pt idx="0">
                  <c:v>7/2004-2008</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26.950399999999998</c:v>
                </c:pt>
                <c:pt idx="1">
                  <c:v>0</c:v>
                </c:pt>
                <c:pt idx="2">
                  <c:v>19.1083</c:v>
                </c:pt>
                <c:pt idx="3">
                  <c:v>26.6904</c:v>
                </c:pt>
                <c:pt idx="4">
                  <c:v>33.333300000000001</c:v>
                </c:pt>
                <c:pt idx="5">
                  <c:v>29.713100000000001</c:v>
                </c:pt>
                <c:pt idx="6">
                  <c:v>0</c:v>
                </c:pt>
                <c:pt idx="7">
                  <c:v>28.333300000000001</c:v>
                </c:pt>
                <c:pt idx="8">
                  <c:v>25.71</c:v>
                </c:pt>
              </c:numCache>
            </c:numRef>
          </c:val>
        </c:ser>
        <c:ser>
          <c:idx val="1"/>
          <c:order val="1"/>
          <c:tx>
            <c:strRef>
              <c:f>Sheet1!$C$1</c:f>
              <c:strCache>
                <c:ptCount val="1"/>
                <c:pt idx="0">
                  <c:v>2009-6/2015</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14.9415</c:v>
                </c:pt>
                <c:pt idx="1">
                  <c:v>0</c:v>
                </c:pt>
                <c:pt idx="2">
                  <c:v>7.8003</c:v>
                </c:pt>
                <c:pt idx="3">
                  <c:v>15.482699999999999</c:v>
                </c:pt>
                <c:pt idx="4">
                  <c:v>21.9512</c:v>
                </c:pt>
                <c:pt idx="5">
                  <c:v>17.446300000000001</c:v>
                </c:pt>
                <c:pt idx="6">
                  <c:v>0</c:v>
                </c:pt>
                <c:pt idx="7">
                  <c:v>14.678000000000001</c:v>
                </c:pt>
                <c:pt idx="8">
                  <c:v>15.163600000000001</c:v>
                </c:pt>
              </c:numCache>
            </c:numRef>
          </c:val>
        </c:ser>
        <c:dLbls>
          <c:showLegendKey val="0"/>
          <c:showVal val="0"/>
          <c:showCatName val="0"/>
          <c:showSerName val="0"/>
          <c:showPercent val="0"/>
          <c:showBubbleSize val="0"/>
        </c:dLbls>
        <c:gapWidth val="50"/>
        <c:axId val="753694008"/>
        <c:axId val="753694400"/>
      </c:barChart>
      <c:catAx>
        <c:axId val="753694008"/>
        <c:scaling>
          <c:orientation val="minMax"/>
        </c:scaling>
        <c:delete val="0"/>
        <c:axPos val="b"/>
        <c:numFmt formatCode="General" sourceLinked="1"/>
        <c:majorTickMark val="out"/>
        <c:minorTickMark val="none"/>
        <c:tickLblPos val="nextTo"/>
        <c:txPr>
          <a:bodyPr/>
          <a:lstStyle/>
          <a:p>
            <a:pPr>
              <a:defRPr sz="1500" b="1"/>
            </a:pPr>
            <a:endParaRPr lang="en-US"/>
          </a:p>
        </c:txPr>
        <c:crossAx val="753694400"/>
        <c:crosses val="autoZero"/>
        <c:auto val="1"/>
        <c:lblAlgn val="ctr"/>
        <c:lblOffset val="100"/>
        <c:tickLblSkip val="1"/>
        <c:noMultiLvlLbl val="0"/>
      </c:catAx>
      <c:valAx>
        <c:axId val="753694400"/>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53694008"/>
        <c:crosses val="autoZero"/>
        <c:crossBetween val="between"/>
        <c:majorUnit val="10"/>
      </c:valAx>
      <c:spPr>
        <a:solidFill>
          <a:schemeClr val="bg2"/>
        </a:solidFill>
        <a:ln>
          <a:solidFill>
            <a:schemeClr val="tx1"/>
          </a:solidFill>
        </a:ln>
      </c:spPr>
    </c:plotArea>
    <c:legend>
      <c:legendPos val="b"/>
      <c:layout>
        <c:manualLayout>
          <c:xMode val="edge"/>
          <c:yMode val="edge"/>
          <c:x val="0.12815200273878807"/>
          <c:y val="6.2136441929133861E-2"/>
          <c:w val="0.36301232454638821"/>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14"/>
          <c:h val="0.77965202591863503"/>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17.776</c:v>
                </c:pt>
                <c:pt idx="1">
                  <c:v>0</c:v>
                </c:pt>
                <c:pt idx="2">
                  <c:v>11.875</c:v>
                </c:pt>
                <c:pt idx="3">
                  <c:v>16.954999999999998</c:v>
                </c:pt>
                <c:pt idx="4">
                  <c:v>25.2941</c:v>
                </c:pt>
                <c:pt idx="5">
                  <c:v>19.646799999999999</c:v>
                </c:pt>
                <c:pt idx="6">
                  <c:v>0</c:v>
                </c:pt>
                <c:pt idx="7">
                  <c:v>19.494599999999998</c:v>
                </c:pt>
                <c:pt idx="8">
                  <c:v>16.371700000000001</c:v>
                </c:pt>
              </c:numCache>
            </c:numRef>
          </c:val>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20.601400000000002</c:v>
                </c:pt>
                <c:pt idx="1">
                  <c:v>0</c:v>
                </c:pt>
                <c:pt idx="2">
                  <c:v>11.526</c:v>
                </c:pt>
                <c:pt idx="3">
                  <c:v>21.272400000000001</c:v>
                </c:pt>
                <c:pt idx="4">
                  <c:v>27.300599999999999</c:v>
                </c:pt>
                <c:pt idx="5">
                  <c:v>24.521100000000001</c:v>
                </c:pt>
                <c:pt idx="6">
                  <c:v>0</c:v>
                </c:pt>
                <c:pt idx="7">
                  <c:v>20.4785</c:v>
                </c:pt>
                <c:pt idx="8">
                  <c:v>20.710100000000001</c:v>
                </c:pt>
              </c:numCache>
            </c:numRef>
          </c:val>
        </c:ser>
        <c:dLbls>
          <c:showLegendKey val="0"/>
          <c:showVal val="0"/>
          <c:showCatName val="0"/>
          <c:showSerName val="0"/>
          <c:showPercent val="0"/>
          <c:showBubbleSize val="0"/>
        </c:dLbls>
        <c:gapWidth val="50"/>
        <c:axId val="753695184"/>
        <c:axId val="753695576"/>
      </c:barChart>
      <c:catAx>
        <c:axId val="753695184"/>
        <c:scaling>
          <c:orientation val="minMax"/>
        </c:scaling>
        <c:delete val="0"/>
        <c:axPos val="b"/>
        <c:numFmt formatCode="General" sourceLinked="1"/>
        <c:majorTickMark val="out"/>
        <c:minorTickMark val="none"/>
        <c:tickLblPos val="nextTo"/>
        <c:txPr>
          <a:bodyPr/>
          <a:lstStyle/>
          <a:p>
            <a:pPr>
              <a:defRPr sz="1500" b="1"/>
            </a:pPr>
            <a:endParaRPr lang="en-US"/>
          </a:p>
        </c:txPr>
        <c:crossAx val="753695576"/>
        <c:crosses val="autoZero"/>
        <c:auto val="1"/>
        <c:lblAlgn val="ctr"/>
        <c:lblOffset val="100"/>
        <c:tickLblSkip val="1"/>
        <c:noMultiLvlLbl val="0"/>
      </c:catAx>
      <c:valAx>
        <c:axId val="753695576"/>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53695184"/>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6"/>
          <c:y val="6.2136441929134985E-2"/>
          <c:w val="0.36301232454638821"/>
          <c:h val="9.5009432414698225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9527702591863458"/>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Sheet1!$B$2:$B$10</c:f>
              <c:numCache>
                <c:formatCode>General</c:formatCode>
                <c:ptCount val="9"/>
                <c:pt idx="0">
                  <c:v>17.776</c:v>
                </c:pt>
                <c:pt idx="1">
                  <c:v>0</c:v>
                </c:pt>
                <c:pt idx="2">
                  <c:v>11.875</c:v>
                </c:pt>
                <c:pt idx="3">
                  <c:v>16.954999999999998</c:v>
                </c:pt>
                <c:pt idx="4">
                  <c:v>25.2941</c:v>
                </c:pt>
                <c:pt idx="5">
                  <c:v>19.646799999999999</c:v>
                </c:pt>
                <c:pt idx="6">
                  <c:v>0</c:v>
                </c:pt>
                <c:pt idx="7">
                  <c:v>19.494599999999998</c:v>
                </c:pt>
                <c:pt idx="8">
                  <c:v>16.371700000000001</c:v>
                </c:pt>
              </c:numCache>
            </c:numRef>
          </c:val>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Sheet1!$C$2:$C$10</c:f>
              <c:numCache>
                <c:formatCode>General</c:formatCode>
                <c:ptCount val="9"/>
                <c:pt idx="0">
                  <c:v>19.404</c:v>
                </c:pt>
                <c:pt idx="1">
                  <c:v>0</c:v>
                </c:pt>
                <c:pt idx="2">
                  <c:v>12.7349</c:v>
                </c:pt>
                <c:pt idx="3">
                  <c:v>19.3353</c:v>
                </c:pt>
                <c:pt idx="4">
                  <c:v>26.442299999999999</c:v>
                </c:pt>
                <c:pt idx="5">
                  <c:v>22.967500000000001</c:v>
                </c:pt>
                <c:pt idx="6">
                  <c:v>0</c:v>
                </c:pt>
                <c:pt idx="7">
                  <c:v>19.170200000000001</c:v>
                </c:pt>
                <c:pt idx="8">
                  <c:v>19.605399999999999</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Sheet1!$A$2:$A$10</c:f>
              <c:strCache>
                <c:ptCount val="9"/>
                <c:pt idx="0">
                  <c:v>Overall</c:v>
                </c:pt>
                <c:pt idx="1">
                  <c:v> </c:v>
                </c:pt>
                <c:pt idx="2">
                  <c:v>&lt;1</c:v>
                </c:pt>
                <c:pt idx="3">
                  <c:v>1-5</c:v>
                </c:pt>
                <c:pt idx="4">
                  <c:v>6-10</c:v>
                </c:pt>
                <c:pt idx="5">
                  <c:v>11-17</c:v>
                </c:pt>
                <c:pt idx="6">
                  <c:v> </c:v>
                </c:pt>
                <c:pt idx="7">
                  <c:v>Female</c:v>
                </c:pt>
                <c:pt idx="8">
                  <c:v>Male</c:v>
                </c:pt>
              </c:strCache>
            </c:strRef>
          </c:cat>
          <c:val>
            <c:numRef>
              <c:f>Sheet1!$D$2:$D$10</c:f>
              <c:numCache>
                <c:formatCode>General</c:formatCode>
                <c:ptCount val="9"/>
                <c:pt idx="0">
                  <c:v>22.913699999999999</c:v>
                </c:pt>
                <c:pt idx="1">
                  <c:v>0</c:v>
                </c:pt>
                <c:pt idx="2">
                  <c:v>7.2992999999999997</c:v>
                </c:pt>
                <c:pt idx="3">
                  <c:v>25.1462</c:v>
                </c:pt>
                <c:pt idx="4">
                  <c:v>28.0702</c:v>
                </c:pt>
                <c:pt idx="5">
                  <c:v>27.017499999999998</c:v>
                </c:pt>
                <c:pt idx="6">
                  <c:v>0</c:v>
                </c:pt>
                <c:pt idx="7">
                  <c:v>22.806999999999999</c:v>
                </c:pt>
                <c:pt idx="8">
                  <c:v>23.0137</c:v>
                </c:pt>
              </c:numCache>
            </c:numRef>
          </c:val>
        </c:ser>
        <c:dLbls>
          <c:showLegendKey val="0"/>
          <c:showVal val="0"/>
          <c:showCatName val="0"/>
          <c:showSerName val="0"/>
          <c:showPercent val="0"/>
          <c:showBubbleSize val="0"/>
        </c:dLbls>
        <c:gapWidth val="50"/>
        <c:axId val="748791984"/>
        <c:axId val="748792376"/>
      </c:barChart>
      <c:catAx>
        <c:axId val="748791984"/>
        <c:scaling>
          <c:orientation val="minMax"/>
        </c:scaling>
        <c:delete val="0"/>
        <c:axPos val="b"/>
        <c:numFmt formatCode="General" sourceLinked="1"/>
        <c:majorTickMark val="out"/>
        <c:minorTickMark val="none"/>
        <c:tickLblPos val="nextTo"/>
        <c:txPr>
          <a:bodyPr/>
          <a:lstStyle/>
          <a:p>
            <a:pPr>
              <a:defRPr sz="1500" b="1"/>
            </a:pPr>
            <a:endParaRPr lang="en-US"/>
          </a:p>
        </c:txPr>
        <c:crossAx val="748792376"/>
        <c:crosses val="autoZero"/>
        <c:auto val="1"/>
        <c:lblAlgn val="ctr"/>
        <c:lblOffset val="100"/>
        <c:tickLblSkip val="1"/>
        <c:noMultiLvlLbl val="0"/>
      </c:catAx>
      <c:valAx>
        <c:axId val="748792376"/>
        <c:scaling>
          <c:orientation val="minMax"/>
          <c:max val="4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8791984"/>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9532275262467189E-2"/>
          <c:w val="0.53464041994751266"/>
          <c:h val="6.3759432414698156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66784645669292431"/>
        </c:manualLayout>
      </c:layout>
      <c:barChart>
        <c:barDir val="col"/>
        <c:grouping val="clustered"/>
        <c:varyColors val="0"/>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26.556000000000001</c:v>
                </c:pt>
                <c:pt idx="1">
                  <c:v>0</c:v>
                </c:pt>
                <c:pt idx="2">
                  <c:v>16.901399999999999</c:v>
                </c:pt>
                <c:pt idx="3">
                  <c:v>27.2727</c:v>
                </c:pt>
                <c:pt idx="4">
                  <c:v>42.424199999999999</c:v>
                </c:pt>
                <c:pt idx="5">
                  <c:v>28.0488</c:v>
                </c:pt>
              </c:numCache>
            </c:numRef>
          </c:val>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26.909099999999999</c:v>
                </c:pt>
                <c:pt idx="1">
                  <c:v>0</c:v>
                </c:pt>
                <c:pt idx="2">
                  <c:v>16.145800000000001</c:v>
                </c:pt>
                <c:pt idx="3">
                  <c:v>24.626899999999999</c:v>
                </c:pt>
                <c:pt idx="4">
                  <c:v>38.028199999999998</c:v>
                </c:pt>
                <c:pt idx="5">
                  <c:v>37.254899999999999</c:v>
                </c:pt>
              </c:numCache>
            </c:numRef>
          </c:val>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Sheet1!$D$2:$D$7</c:f>
              <c:numCache>
                <c:formatCode>General</c:formatCode>
                <c:ptCount val="6"/>
                <c:pt idx="0">
                  <c:v>15.0802</c:v>
                </c:pt>
                <c:pt idx="1">
                  <c:v>0</c:v>
                </c:pt>
                <c:pt idx="2">
                  <c:v>9.7872000000000003</c:v>
                </c:pt>
                <c:pt idx="3">
                  <c:v>14.7982</c:v>
                </c:pt>
                <c:pt idx="4">
                  <c:v>20.3125</c:v>
                </c:pt>
                <c:pt idx="5">
                  <c:v>16.9054</c:v>
                </c:pt>
              </c:numCache>
            </c:numRef>
          </c:val>
        </c:ser>
        <c:ser>
          <c:idx val="3"/>
          <c:order val="3"/>
          <c:tx>
            <c:strRef>
              <c:f>Sheet1!$E$1</c:f>
              <c:strCache>
                <c:ptCount val="1"/>
                <c:pt idx="0">
                  <c:v>TAC+Induction (no OKT3)</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Sheet1!$E$2:$E$7</c:f>
              <c:numCache>
                <c:formatCode>General</c:formatCode>
                <c:ptCount val="6"/>
                <c:pt idx="0">
                  <c:v>18.181799999999999</c:v>
                </c:pt>
                <c:pt idx="1">
                  <c:v>0</c:v>
                </c:pt>
                <c:pt idx="2">
                  <c:v>9.3826999999999998</c:v>
                </c:pt>
                <c:pt idx="3">
                  <c:v>19.034099999999999</c:v>
                </c:pt>
                <c:pt idx="4">
                  <c:v>23.886600000000001</c:v>
                </c:pt>
                <c:pt idx="5">
                  <c:v>21.262499999999999</c:v>
                </c:pt>
              </c:numCache>
            </c:numRef>
          </c:val>
        </c:ser>
        <c:dLbls>
          <c:showLegendKey val="0"/>
          <c:showVal val="0"/>
          <c:showCatName val="0"/>
          <c:showSerName val="0"/>
          <c:showPercent val="0"/>
          <c:showBubbleSize val="0"/>
        </c:dLbls>
        <c:gapWidth val="50"/>
        <c:axId val="748793552"/>
        <c:axId val="748793944"/>
      </c:barChart>
      <c:catAx>
        <c:axId val="748793552"/>
        <c:scaling>
          <c:orientation val="minMax"/>
        </c:scaling>
        <c:delete val="0"/>
        <c:axPos val="b"/>
        <c:numFmt formatCode="General" sourceLinked="1"/>
        <c:majorTickMark val="out"/>
        <c:minorTickMark val="none"/>
        <c:tickLblPos val="nextTo"/>
        <c:txPr>
          <a:bodyPr/>
          <a:lstStyle/>
          <a:p>
            <a:pPr>
              <a:defRPr sz="1500" b="1"/>
            </a:pPr>
            <a:endParaRPr lang="en-US"/>
          </a:p>
        </c:txPr>
        <c:crossAx val="748793944"/>
        <c:crosses val="autoZero"/>
        <c:auto val="1"/>
        <c:lblAlgn val="ctr"/>
        <c:lblOffset val="100"/>
        <c:tickLblSkip val="1"/>
        <c:noMultiLvlLbl val="0"/>
      </c:catAx>
      <c:valAx>
        <c:axId val="748793944"/>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8793552"/>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1025371828521432E-2"/>
          <c:w val="0.56453931302065508"/>
          <c:h val="0.13185345581802274"/>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71784645669292035"/>
        </c:manualLayout>
      </c:layout>
      <c:barChart>
        <c:barDir val="col"/>
        <c:grouping val="clustered"/>
        <c:varyColors val="0"/>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27.197299999999998</c:v>
                </c:pt>
                <c:pt idx="1">
                  <c:v>0</c:v>
                </c:pt>
                <c:pt idx="2">
                  <c:v>17.2775</c:v>
                </c:pt>
                <c:pt idx="3">
                  <c:v>26.143799999999999</c:v>
                </c:pt>
                <c:pt idx="4">
                  <c:v>35.526299999999999</c:v>
                </c:pt>
                <c:pt idx="5">
                  <c:v>34.972700000000003</c:v>
                </c:pt>
              </c:numCache>
            </c:numRef>
          </c:val>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25</c:v>
                </c:pt>
                <c:pt idx="1">
                  <c:v>0</c:v>
                </c:pt>
                <c:pt idx="2">
                  <c:v>11.428599999999999</c:v>
                </c:pt>
                <c:pt idx="3">
                  <c:v>15</c:v>
                </c:pt>
                <c:pt idx="4">
                  <c:v>50</c:v>
                </c:pt>
                <c:pt idx="5">
                  <c:v>30.303000000000001</c:v>
                </c:pt>
              </c:numCache>
            </c:numRef>
          </c:val>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Sheet1!$D$2:$D$7</c:f>
              <c:numCache>
                <c:formatCode>General</c:formatCode>
                <c:ptCount val="6"/>
                <c:pt idx="0">
                  <c:v>16.961500000000001</c:v>
                </c:pt>
                <c:pt idx="1">
                  <c:v>0</c:v>
                </c:pt>
                <c:pt idx="2">
                  <c:v>8.1395</c:v>
                </c:pt>
                <c:pt idx="3">
                  <c:v>17.5153</c:v>
                </c:pt>
                <c:pt idx="4">
                  <c:v>22.796399999999998</c:v>
                </c:pt>
                <c:pt idx="5">
                  <c:v>19.677800000000001</c:v>
                </c:pt>
              </c:numCache>
            </c:numRef>
          </c:val>
        </c:ser>
        <c:ser>
          <c:idx val="3"/>
          <c:order val="3"/>
          <c:tx>
            <c:strRef>
              <c:f>Sheet1!$E$1</c:f>
              <c:strCache>
                <c:ptCount val="1"/>
                <c:pt idx="0">
                  <c:v>Tacrolimus + AZA</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1">
                  <c:v> </c:v>
                </c:pt>
                <c:pt idx="2">
                  <c:v>&lt;1</c:v>
                </c:pt>
                <c:pt idx="3">
                  <c:v>1-5</c:v>
                </c:pt>
                <c:pt idx="4">
                  <c:v>6-10</c:v>
                </c:pt>
                <c:pt idx="5">
                  <c:v>11-17</c:v>
                </c:pt>
              </c:strCache>
            </c:strRef>
          </c:cat>
          <c:val>
            <c:numRef>
              <c:f>Sheet1!$E$2:$E$7</c:f>
              <c:numCache>
                <c:formatCode>General</c:formatCode>
                <c:ptCount val="6"/>
                <c:pt idx="0">
                  <c:v>17.365300000000001</c:v>
                </c:pt>
                <c:pt idx="1">
                  <c:v>0</c:v>
                </c:pt>
                <c:pt idx="2">
                  <c:v>12.820499999999999</c:v>
                </c:pt>
                <c:pt idx="3">
                  <c:v>25</c:v>
                </c:pt>
                <c:pt idx="4">
                  <c:v>10</c:v>
                </c:pt>
                <c:pt idx="5">
                  <c:v>24.324300000000001</c:v>
                </c:pt>
              </c:numCache>
            </c:numRef>
          </c:val>
        </c:ser>
        <c:dLbls>
          <c:showLegendKey val="0"/>
          <c:showVal val="0"/>
          <c:showCatName val="0"/>
          <c:showSerName val="0"/>
          <c:showPercent val="0"/>
          <c:showBubbleSize val="0"/>
        </c:dLbls>
        <c:gapWidth val="50"/>
        <c:axId val="748795120"/>
        <c:axId val="748795512"/>
      </c:barChart>
      <c:catAx>
        <c:axId val="748795120"/>
        <c:scaling>
          <c:orientation val="minMax"/>
        </c:scaling>
        <c:delete val="0"/>
        <c:axPos val="b"/>
        <c:numFmt formatCode="General" sourceLinked="1"/>
        <c:majorTickMark val="out"/>
        <c:minorTickMark val="none"/>
        <c:tickLblPos val="nextTo"/>
        <c:txPr>
          <a:bodyPr/>
          <a:lstStyle/>
          <a:p>
            <a:pPr>
              <a:defRPr sz="1500" b="1"/>
            </a:pPr>
            <a:endParaRPr lang="en-US"/>
          </a:p>
        </c:txPr>
        <c:crossAx val="748795512"/>
        <c:crosses val="autoZero"/>
        <c:auto val="1"/>
        <c:lblAlgn val="ctr"/>
        <c:lblOffset val="100"/>
        <c:tickLblSkip val="1"/>
        <c:noMultiLvlLbl val="0"/>
      </c:catAx>
      <c:valAx>
        <c:axId val="748795512"/>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8795120"/>
        <c:crosses val="autoZero"/>
        <c:crossBetween val="between"/>
        <c:majorUnit val="10"/>
      </c:valAx>
      <c:spPr>
        <a:solidFill>
          <a:schemeClr val="bg2"/>
        </a:solidFill>
        <a:ln>
          <a:solidFill>
            <a:schemeClr val="tx1"/>
          </a:solidFill>
        </a:ln>
      </c:spPr>
    </c:plotArea>
    <c:legend>
      <c:legendPos val="b"/>
      <c:layout>
        <c:manualLayout>
          <c:xMode val="edge"/>
          <c:yMode val="edge"/>
          <c:x val="0.12090562592719388"/>
          <c:y val="5.1025371828521432E-2"/>
          <c:w val="0.54859728403514774"/>
          <c:h val="0.1374090113735783"/>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8"/>
          <c:y val="0.1442028617390568"/>
          <c:w val="0.85181045796000165"/>
          <c:h val="0.757668344735596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174</c:v>
                </c:pt>
                <c:pt idx="1">
                  <c:v>1267</c:v>
                </c:pt>
                <c:pt idx="2">
                  <c:v>13</c:v>
                </c:pt>
              </c:numCache>
            </c:numRef>
          </c:val>
        </c:ser>
        <c:ser>
          <c:idx val="1"/>
          <c:order val="1"/>
          <c:tx>
            <c:strRef>
              <c:f>Sheet1!$A$3</c:f>
              <c:strCache>
                <c:ptCount val="1"/>
                <c:pt idx="0">
                  <c:v>1-5</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331</c:v>
                </c:pt>
                <c:pt idx="1">
                  <c:v>1033</c:v>
                </c:pt>
                <c:pt idx="2">
                  <c:v>67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249</c:v>
                </c:pt>
                <c:pt idx="1">
                  <c:v>609</c:v>
                </c:pt>
                <c:pt idx="2">
                  <c:v>65</c:v>
                </c:pt>
              </c:numCache>
            </c:numRef>
          </c:val>
        </c:ser>
        <c:ser>
          <c:idx val="3"/>
          <c:order val="3"/>
          <c:tx>
            <c:strRef>
              <c:f>Sheet1!$A$5</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681</c:v>
                </c:pt>
                <c:pt idx="1">
                  <c:v>1482</c:v>
                </c:pt>
                <c:pt idx="2">
                  <c:v>218</c:v>
                </c:pt>
              </c:numCache>
            </c:numRef>
          </c:val>
        </c:ser>
        <c:dLbls>
          <c:showLegendKey val="0"/>
          <c:showVal val="0"/>
          <c:showCatName val="0"/>
          <c:showSerName val="0"/>
          <c:showPercent val="0"/>
          <c:showBubbleSize val="0"/>
        </c:dLbls>
        <c:gapWidth val="45"/>
        <c:overlap val="100"/>
        <c:axId val="863270216"/>
        <c:axId val="863269824"/>
      </c:barChart>
      <c:catAx>
        <c:axId val="863270216"/>
        <c:scaling>
          <c:orientation val="minMax"/>
        </c:scaling>
        <c:delete val="0"/>
        <c:axPos val="b"/>
        <c:numFmt formatCode="General" sourceLinked="0"/>
        <c:majorTickMark val="out"/>
        <c:minorTickMark val="none"/>
        <c:tickLblPos val="nextTo"/>
        <c:txPr>
          <a:bodyPr/>
          <a:lstStyle/>
          <a:p>
            <a:pPr>
              <a:defRPr sz="1500" b="1"/>
            </a:pPr>
            <a:endParaRPr lang="en-US"/>
          </a:p>
        </c:txPr>
        <c:crossAx val="863269824"/>
        <c:crosses val="autoZero"/>
        <c:auto val="1"/>
        <c:lblAlgn val="ctr"/>
        <c:lblOffset val="100"/>
        <c:noMultiLvlLbl val="0"/>
      </c:catAx>
      <c:valAx>
        <c:axId val="8632698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863270216"/>
        <c:crosses val="autoZero"/>
        <c:crossBetween val="between"/>
        <c:majorUnit val="0.2"/>
      </c:valAx>
      <c:spPr>
        <a:solidFill>
          <a:srgbClr val="000000"/>
        </a:solidFill>
        <a:ln w="12700">
          <a:solidFill>
            <a:srgbClr val="FFFFFF"/>
          </a:solidFill>
        </a:ln>
      </c:spPr>
    </c:plotArea>
    <c:legend>
      <c:legendPos val="t"/>
      <c:layout>
        <c:manualLayout>
          <c:xMode val="edge"/>
          <c:yMode val="edge"/>
          <c:x val="0.21489263734274594"/>
          <c:y val="4.6874999999999986E-2"/>
          <c:w val="0.58636347180739012"/>
          <c:h val="6.1727550449636834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Sheet1!$B$2:$B$7</c:f>
              <c:numCache>
                <c:formatCode>General</c:formatCode>
                <c:ptCount val="6"/>
                <c:pt idx="0">
                  <c:v>26.347999999999999</c:v>
                </c:pt>
                <c:pt idx="1">
                  <c:v>0</c:v>
                </c:pt>
                <c:pt idx="2">
                  <c:v>16.044799999999999</c:v>
                </c:pt>
                <c:pt idx="3">
                  <c:v>25.1282</c:v>
                </c:pt>
                <c:pt idx="4">
                  <c:v>39.090899999999998</c:v>
                </c:pt>
                <c:pt idx="5">
                  <c:v>32.921799999999998</c:v>
                </c:pt>
              </c:numCache>
            </c:numRef>
          </c:val>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Sheet1!$A$2:$A$7</c:f>
              <c:strCache>
                <c:ptCount val="6"/>
                <c:pt idx="0">
                  <c:v>Overall</c:v>
                </c:pt>
                <c:pt idx="1">
                  <c:v> </c:v>
                </c:pt>
                <c:pt idx="2">
                  <c:v>&lt;1</c:v>
                </c:pt>
                <c:pt idx="3">
                  <c:v>1-5</c:v>
                </c:pt>
                <c:pt idx="4">
                  <c:v>6-10</c:v>
                </c:pt>
                <c:pt idx="5">
                  <c:v>11-17</c:v>
                </c:pt>
              </c:strCache>
            </c:strRef>
          </c:cat>
          <c:val>
            <c:numRef>
              <c:f>Sheet1!$C$2:$C$7</c:f>
              <c:numCache>
                <c:formatCode>General</c:formatCode>
                <c:ptCount val="6"/>
                <c:pt idx="0">
                  <c:v>17.007100000000001</c:v>
                </c:pt>
                <c:pt idx="1">
                  <c:v>0</c:v>
                </c:pt>
                <c:pt idx="2">
                  <c:v>9.5015999999999998</c:v>
                </c:pt>
                <c:pt idx="3">
                  <c:v>17.3611</c:v>
                </c:pt>
                <c:pt idx="4">
                  <c:v>22.606400000000001</c:v>
                </c:pt>
                <c:pt idx="5">
                  <c:v>19.642900000000001</c:v>
                </c:pt>
              </c:numCache>
            </c:numRef>
          </c:val>
        </c:ser>
        <c:dLbls>
          <c:showLegendKey val="0"/>
          <c:showVal val="0"/>
          <c:showCatName val="0"/>
          <c:showSerName val="0"/>
          <c:showPercent val="0"/>
          <c:showBubbleSize val="0"/>
        </c:dLbls>
        <c:gapWidth val="50"/>
        <c:axId val="748796296"/>
        <c:axId val="748796688"/>
      </c:barChart>
      <c:catAx>
        <c:axId val="748796296"/>
        <c:scaling>
          <c:orientation val="minMax"/>
        </c:scaling>
        <c:delete val="0"/>
        <c:axPos val="b"/>
        <c:numFmt formatCode="General" sourceLinked="1"/>
        <c:majorTickMark val="out"/>
        <c:minorTickMark val="none"/>
        <c:tickLblPos val="nextTo"/>
        <c:txPr>
          <a:bodyPr/>
          <a:lstStyle/>
          <a:p>
            <a:pPr>
              <a:defRPr sz="1500" b="1"/>
            </a:pPr>
            <a:endParaRPr lang="en-US"/>
          </a:p>
        </c:txPr>
        <c:crossAx val="748796688"/>
        <c:crosses val="autoZero"/>
        <c:auto val="1"/>
        <c:lblAlgn val="ctr"/>
        <c:lblOffset val="100"/>
        <c:tickLblSkip val="1"/>
        <c:noMultiLvlLbl val="0"/>
      </c:catAx>
      <c:valAx>
        <c:axId val="748796688"/>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748796296"/>
        <c:crosses val="autoZero"/>
        <c:crossBetween val="between"/>
        <c:majorUnit val="10"/>
      </c:valAx>
      <c:spPr>
        <a:solidFill>
          <a:schemeClr val="bg2"/>
        </a:solidFill>
        <a:ln>
          <a:solidFill>
            <a:schemeClr val="tx1"/>
          </a:solidFill>
        </a:ln>
      </c:spPr>
    </c:plotArea>
    <c:legend>
      <c:legendPos val="b"/>
      <c:layout>
        <c:manualLayout>
          <c:xMode val="edge"/>
          <c:yMode val="edge"/>
          <c:x val="0.1281520027387861"/>
          <c:y val="6.2136441929135033E-2"/>
          <c:w val="0.31373696222754838"/>
          <c:h val="9.500943241469822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Freedom from CAV</c:v>
                </c:pt>
              </c:strCache>
            </c:strRef>
          </c:tx>
          <c:spPr>
            <a:ln w="41275">
              <a:solidFill>
                <a:srgbClr val="00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100</c:v>
                </c:pt>
                <c:pt idx="3">
                  <c:v>99.923000000000002</c:v>
                </c:pt>
                <c:pt idx="4">
                  <c:v>99.77</c:v>
                </c:pt>
                <c:pt idx="5">
                  <c:v>99.635000000000005</c:v>
                </c:pt>
                <c:pt idx="6">
                  <c:v>98.995999999999995</c:v>
                </c:pt>
                <c:pt idx="7">
                  <c:v>97.754999999999995</c:v>
                </c:pt>
                <c:pt idx="8">
                  <c:v>97.638000000000005</c:v>
                </c:pt>
                <c:pt idx="9">
                  <c:v>97.617999999999995</c:v>
                </c:pt>
                <c:pt idx="10">
                  <c:v>97.617999999999995</c:v>
                </c:pt>
                <c:pt idx="11">
                  <c:v>97.578000000000003</c:v>
                </c:pt>
                <c:pt idx="12">
                  <c:v>97.578000000000003</c:v>
                </c:pt>
                <c:pt idx="13">
                  <c:v>97.557000000000002</c:v>
                </c:pt>
                <c:pt idx="14">
                  <c:v>97.534000000000006</c:v>
                </c:pt>
                <c:pt idx="15">
                  <c:v>97.489000000000004</c:v>
                </c:pt>
                <c:pt idx="16">
                  <c:v>97.399000000000001</c:v>
                </c:pt>
                <c:pt idx="17">
                  <c:v>97.105000000000004</c:v>
                </c:pt>
                <c:pt idx="18">
                  <c:v>96.403000000000006</c:v>
                </c:pt>
                <c:pt idx="19">
                  <c:v>95.403999999999996</c:v>
                </c:pt>
                <c:pt idx="20">
                  <c:v>94.97</c:v>
                </c:pt>
                <c:pt idx="21">
                  <c:v>94.671000000000006</c:v>
                </c:pt>
                <c:pt idx="22">
                  <c:v>94.555000000000007</c:v>
                </c:pt>
                <c:pt idx="23">
                  <c:v>94.484999999999999</c:v>
                </c:pt>
                <c:pt idx="24">
                  <c:v>94.46</c:v>
                </c:pt>
                <c:pt idx="25">
                  <c:v>94.409000000000006</c:v>
                </c:pt>
                <c:pt idx="26">
                  <c:v>94.355999999999995</c:v>
                </c:pt>
                <c:pt idx="27">
                  <c:v>94.328999999999994</c:v>
                </c:pt>
                <c:pt idx="28">
                  <c:v>94.194000000000003</c:v>
                </c:pt>
                <c:pt idx="29">
                  <c:v>93.869</c:v>
                </c:pt>
                <c:pt idx="30">
                  <c:v>93.137</c:v>
                </c:pt>
                <c:pt idx="31">
                  <c:v>92.022999999999996</c:v>
                </c:pt>
                <c:pt idx="32">
                  <c:v>91.668999999999997</c:v>
                </c:pt>
                <c:pt idx="33">
                  <c:v>91.641000000000005</c:v>
                </c:pt>
                <c:pt idx="34">
                  <c:v>91.614000000000004</c:v>
                </c:pt>
                <c:pt idx="35">
                  <c:v>91.585999999999999</c:v>
                </c:pt>
                <c:pt idx="36">
                  <c:v>91.585999999999999</c:v>
                </c:pt>
                <c:pt idx="37">
                  <c:v>91.554000000000002</c:v>
                </c:pt>
                <c:pt idx="38">
                  <c:v>91.522999999999996</c:v>
                </c:pt>
                <c:pt idx="39">
                  <c:v>91.331999999999994</c:v>
                </c:pt>
                <c:pt idx="40">
                  <c:v>91.108000000000004</c:v>
                </c:pt>
                <c:pt idx="41">
                  <c:v>90.628</c:v>
                </c:pt>
                <c:pt idx="42">
                  <c:v>89.858000000000004</c:v>
                </c:pt>
                <c:pt idx="43">
                  <c:v>88.86</c:v>
                </c:pt>
                <c:pt idx="44">
                  <c:v>88.569000000000003</c:v>
                </c:pt>
                <c:pt idx="45">
                  <c:v>88.503</c:v>
                </c:pt>
                <c:pt idx="46">
                  <c:v>88.503</c:v>
                </c:pt>
                <c:pt idx="47">
                  <c:v>88.503</c:v>
                </c:pt>
                <c:pt idx="48">
                  <c:v>88.468999999999994</c:v>
                </c:pt>
                <c:pt idx="49">
                  <c:v>88.468999999999994</c:v>
                </c:pt>
                <c:pt idx="50">
                  <c:v>88.355999999999995</c:v>
                </c:pt>
                <c:pt idx="51">
                  <c:v>88.203999999999994</c:v>
                </c:pt>
                <c:pt idx="52">
                  <c:v>88.012</c:v>
                </c:pt>
                <c:pt idx="53">
                  <c:v>87.628</c:v>
                </c:pt>
                <c:pt idx="54">
                  <c:v>86.55</c:v>
                </c:pt>
                <c:pt idx="55">
                  <c:v>85.623999999999995</c:v>
                </c:pt>
                <c:pt idx="56">
                  <c:v>85.352999999999994</c:v>
                </c:pt>
                <c:pt idx="57">
                  <c:v>85.313999999999993</c:v>
                </c:pt>
                <c:pt idx="58">
                  <c:v>85.313999999999993</c:v>
                </c:pt>
                <c:pt idx="59">
                  <c:v>85.274000000000001</c:v>
                </c:pt>
                <c:pt idx="60">
                  <c:v>85.233000000000004</c:v>
                </c:pt>
                <c:pt idx="61">
                  <c:v>85.188999999999993</c:v>
                </c:pt>
                <c:pt idx="62">
                  <c:v>85.188999999999993</c:v>
                </c:pt>
                <c:pt idx="63">
                  <c:v>84.918999999999997</c:v>
                </c:pt>
                <c:pt idx="64">
                  <c:v>84.692999999999998</c:v>
                </c:pt>
                <c:pt idx="65">
                  <c:v>83.965999999999994</c:v>
                </c:pt>
                <c:pt idx="66">
                  <c:v>83.191999999999993</c:v>
                </c:pt>
                <c:pt idx="67">
                  <c:v>82.188000000000002</c:v>
                </c:pt>
                <c:pt idx="68">
                  <c:v>81.912999999999997</c:v>
                </c:pt>
                <c:pt idx="69">
                  <c:v>81.866</c:v>
                </c:pt>
                <c:pt idx="70">
                  <c:v>81.725999999999999</c:v>
                </c:pt>
                <c:pt idx="71">
                  <c:v>81.725999999999999</c:v>
                </c:pt>
                <c:pt idx="72">
                  <c:v>81.676000000000002</c:v>
                </c:pt>
                <c:pt idx="73">
                  <c:v>81.570999999999998</c:v>
                </c:pt>
                <c:pt idx="74">
                  <c:v>81.518000000000001</c:v>
                </c:pt>
                <c:pt idx="75">
                  <c:v>81.191000000000003</c:v>
                </c:pt>
                <c:pt idx="76">
                  <c:v>80.754999999999995</c:v>
                </c:pt>
                <c:pt idx="77">
                  <c:v>80.043999999999997</c:v>
                </c:pt>
                <c:pt idx="78">
                  <c:v>79</c:v>
                </c:pt>
                <c:pt idx="79">
                  <c:v>78.117999999999995</c:v>
                </c:pt>
                <c:pt idx="80">
                  <c:v>77.951999999999998</c:v>
                </c:pt>
                <c:pt idx="81">
                  <c:v>77.896000000000001</c:v>
                </c:pt>
                <c:pt idx="82">
                  <c:v>77.896000000000001</c:v>
                </c:pt>
                <c:pt idx="83">
                  <c:v>77.896000000000001</c:v>
                </c:pt>
                <c:pt idx="84">
                  <c:v>77.896000000000001</c:v>
                </c:pt>
                <c:pt idx="85">
                  <c:v>77.896000000000001</c:v>
                </c:pt>
                <c:pt idx="86">
                  <c:v>77.7</c:v>
                </c:pt>
                <c:pt idx="87">
                  <c:v>77.436000000000007</c:v>
                </c:pt>
                <c:pt idx="88">
                  <c:v>77.040000000000006</c:v>
                </c:pt>
                <c:pt idx="89">
                  <c:v>76.046000000000006</c:v>
                </c:pt>
                <c:pt idx="90">
                  <c:v>75.248000000000005</c:v>
                </c:pt>
                <c:pt idx="91">
                  <c:v>74.114999999999995</c:v>
                </c:pt>
                <c:pt idx="92">
                  <c:v>73.709999999999994</c:v>
                </c:pt>
                <c:pt idx="93">
                  <c:v>73.709999999999994</c:v>
                </c:pt>
                <c:pt idx="94">
                  <c:v>73.709999999999994</c:v>
                </c:pt>
                <c:pt idx="95">
                  <c:v>73.709999999999994</c:v>
                </c:pt>
                <c:pt idx="96">
                  <c:v>73.637</c:v>
                </c:pt>
                <c:pt idx="97">
                  <c:v>73.637</c:v>
                </c:pt>
                <c:pt idx="98">
                  <c:v>73.558999999999997</c:v>
                </c:pt>
                <c:pt idx="99">
                  <c:v>73.478999999999999</c:v>
                </c:pt>
                <c:pt idx="100">
                  <c:v>73.399000000000001</c:v>
                </c:pt>
                <c:pt idx="101">
                  <c:v>72.521000000000001</c:v>
                </c:pt>
                <c:pt idx="102">
                  <c:v>71.320999999999998</c:v>
                </c:pt>
                <c:pt idx="103">
                  <c:v>70.277000000000001</c:v>
                </c:pt>
                <c:pt idx="104">
                  <c:v>70.116</c:v>
                </c:pt>
                <c:pt idx="105">
                  <c:v>70.034000000000006</c:v>
                </c:pt>
                <c:pt idx="106">
                  <c:v>70.034000000000006</c:v>
                </c:pt>
                <c:pt idx="107">
                  <c:v>70.034000000000006</c:v>
                </c:pt>
                <c:pt idx="108">
                  <c:v>69.850999999999999</c:v>
                </c:pt>
                <c:pt idx="109">
                  <c:v>69.850999999999999</c:v>
                </c:pt>
                <c:pt idx="110">
                  <c:v>69.850999999999999</c:v>
                </c:pt>
                <c:pt idx="111">
                  <c:v>69.650000000000006</c:v>
                </c:pt>
                <c:pt idx="112">
                  <c:v>69.346000000000004</c:v>
                </c:pt>
                <c:pt idx="113">
                  <c:v>68.738</c:v>
                </c:pt>
                <c:pt idx="114">
                  <c:v>67.926000000000002</c:v>
                </c:pt>
                <c:pt idx="115">
                  <c:v>66.905000000000001</c:v>
                </c:pt>
                <c:pt idx="116">
                  <c:v>66.802999999999997</c:v>
                </c:pt>
                <c:pt idx="117">
                  <c:v>66.802999999999997</c:v>
                </c:pt>
                <c:pt idx="118">
                  <c:v>66.802999999999997</c:v>
                </c:pt>
                <c:pt idx="119">
                  <c:v>66.694000000000003</c:v>
                </c:pt>
                <c:pt idx="120">
                  <c:v>66.465000000000003</c:v>
                </c:pt>
                <c:pt idx="121">
                  <c:v>66.108999999999995</c:v>
                </c:pt>
                <c:pt idx="122">
                  <c:v>66.108999999999995</c:v>
                </c:pt>
                <c:pt idx="123">
                  <c:v>65.724999999999994</c:v>
                </c:pt>
                <c:pt idx="124">
                  <c:v>65.468000000000004</c:v>
                </c:pt>
                <c:pt idx="125">
                  <c:v>64.305000000000007</c:v>
                </c:pt>
                <c:pt idx="126">
                  <c:v>63.786000000000001</c:v>
                </c:pt>
                <c:pt idx="127">
                  <c:v>63.005000000000003</c:v>
                </c:pt>
                <c:pt idx="128">
                  <c:v>63.005000000000003</c:v>
                </c:pt>
                <c:pt idx="129">
                  <c:v>63.005000000000003</c:v>
                </c:pt>
                <c:pt idx="130">
                  <c:v>63.005000000000003</c:v>
                </c:pt>
                <c:pt idx="131">
                  <c:v>62.869</c:v>
                </c:pt>
                <c:pt idx="132">
                  <c:v>62.869</c:v>
                </c:pt>
                <c:pt idx="133">
                  <c:v>62.869</c:v>
                </c:pt>
                <c:pt idx="134">
                  <c:v>62.869</c:v>
                </c:pt>
                <c:pt idx="135">
                  <c:v>62.561999999999998</c:v>
                </c:pt>
                <c:pt idx="136">
                  <c:v>62.100999999999999</c:v>
                </c:pt>
                <c:pt idx="137">
                  <c:v>61.179000000000002</c:v>
                </c:pt>
                <c:pt idx="138">
                  <c:v>60.564</c:v>
                </c:pt>
                <c:pt idx="139">
                  <c:v>59.792000000000002</c:v>
                </c:pt>
                <c:pt idx="140">
                  <c:v>59.792000000000002</c:v>
                </c:pt>
                <c:pt idx="141">
                  <c:v>59.481000000000002</c:v>
                </c:pt>
                <c:pt idx="142">
                  <c:v>59.481000000000002</c:v>
                </c:pt>
                <c:pt idx="143">
                  <c:v>59.481000000000002</c:v>
                </c:pt>
                <c:pt idx="144">
                  <c:v>59.305999999999997</c:v>
                </c:pt>
                <c:pt idx="145">
                  <c:v>59.305999999999997</c:v>
                </c:pt>
                <c:pt idx="146">
                  <c:v>58.923999999999999</c:v>
                </c:pt>
                <c:pt idx="147">
                  <c:v>58.542000000000002</c:v>
                </c:pt>
                <c:pt idx="148">
                  <c:v>57.579000000000001</c:v>
                </c:pt>
                <c:pt idx="149">
                  <c:v>56.999000000000002</c:v>
                </c:pt>
                <c:pt idx="150">
                  <c:v>56.225999999999999</c:v>
                </c:pt>
                <c:pt idx="151">
                  <c:v>55.066000000000003</c:v>
                </c:pt>
                <c:pt idx="152">
                  <c:v>54.677999999999997</c:v>
                </c:pt>
                <c:pt idx="153">
                  <c:v>54.677999999999997</c:v>
                </c:pt>
                <c:pt idx="154">
                  <c:v>54.677999999999997</c:v>
                </c:pt>
                <c:pt idx="155">
                  <c:v>54.677999999999997</c:v>
                </c:pt>
                <c:pt idx="156">
                  <c:v>54.677999999999997</c:v>
                </c:pt>
                <c:pt idx="157">
                  <c:v>54.677999999999997</c:v>
                </c:pt>
                <c:pt idx="158">
                  <c:v>54.677999999999997</c:v>
                </c:pt>
                <c:pt idx="159">
                  <c:v>54.451999999999998</c:v>
                </c:pt>
                <c:pt idx="160">
                  <c:v>54.225000000000001</c:v>
                </c:pt>
                <c:pt idx="161">
                  <c:v>53.771000000000001</c:v>
                </c:pt>
                <c:pt idx="162">
                  <c:v>53.082000000000001</c:v>
                </c:pt>
                <c:pt idx="163">
                  <c:v>51.926000000000002</c:v>
                </c:pt>
                <c:pt idx="164">
                  <c:v>51.692</c:v>
                </c:pt>
                <c:pt idx="165">
                  <c:v>51.453000000000003</c:v>
                </c:pt>
                <c:pt idx="166">
                  <c:v>51.453000000000003</c:v>
                </c:pt>
                <c:pt idx="167">
                  <c:v>51.453000000000003</c:v>
                </c:pt>
                <c:pt idx="168">
                  <c:v>51.453000000000003</c:v>
                </c:pt>
                <c:pt idx="169">
                  <c:v>51.453000000000003</c:v>
                </c:pt>
                <c:pt idx="170">
                  <c:v>51.453000000000003</c:v>
                </c:pt>
                <c:pt idx="171">
                  <c:v>51.453000000000003</c:v>
                </c:pt>
                <c:pt idx="172">
                  <c:v>51.155000000000001</c:v>
                </c:pt>
                <c:pt idx="173">
                  <c:v>50.262999999999998</c:v>
                </c:pt>
                <c:pt idx="174">
                  <c:v>49.664999999999999</c:v>
                </c:pt>
                <c:pt idx="175">
                  <c:v>49.066000000000003</c:v>
                </c:pt>
                <c:pt idx="176">
                  <c:v>49.066000000000003</c:v>
                </c:pt>
                <c:pt idx="177">
                  <c:v>49.066000000000003</c:v>
                </c:pt>
                <c:pt idx="178">
                  <c:v>49.066000000000003</c:v>
                </c:pt>
                <c:pt idx="179">
                  <c:v>49.066000000000003</c:v>
                </c:pt>
                <c:pt idx="180">
                  <c:v>49.066000000000003</c:v>
                </c:pt>
                <c:pt idx="181">
                  <c:v>48.695</c:v>
                </c:pt>
                <c:pt idx="182">
                  <c:v>48.314</c:v>
                </c:pt>
                <c:pt idx="183">
                  <c:v>47.927999999999997</c:v>
                </c:pt>
                <c:pt idx="184">
                  <c:v>47.927999999999997</c:v>
                </c:pt>
                <c:pt idx="185">
                  <c:v>47.537999999999997</c:v>
                </c:pt>
                <c:pt idx="186">
                  <c:v>46.356000000000002</c:v>
                </c:pt>
                <c:pt idx="187">
                  <c:v>44.771000000000001</c:v>
                </c:pt>
                <c:pt idx="188">
                  <c:v>44.771000000000001</c:v>
                </c:pt>
                <c:pt idx="189">
                  <c:v>44.771000000000001</c:v>
                </c:pt>
                <c:pt idx="190">
                  <c:v>44.771000000000001</c:v>
                </c:pt>
                <c:pt idx="191">
                  <c:v>44.771000000000001</c:v>
                </c:pt>
                <c:pt idx="192">
                  <c:v>44.771000000000001</c:v>
                </c:pt>
                <c:pt idx="193">
                  <c:v>44.771000000000001</c:v>
                </c:pt>
                <c:pt idx="194">
                  <c:v>44.771000000000001</c:v>
                </c:pt>
                <c:pt idx="195">
                  <c:v>44.771000000000001</c:v>
                </c:pt>
                <c:pt idx="196">
                  <c:v>44.771000000000001</c:v>
                </c:pt>
                <c:pt idx="197">
                  <c:v>44.256999999999998</c:v>
                </c:pt>
                <c:pt idx="198">
                  <c:v>44.256999999999998</c:v>
                </c:pt>
                <c:pt idx="199">
                  <c:v>43.741999999999997</c:v>
                </c:pt>
                <c:pt idx="200">
                  <c:v>43.741999999999997</c:v>
                </c:pt>
                <c:pt idx="201">
                  <c:v>43.741999999999997</c:v>
                </c:pt>
                <c:pt idx="202">
                  <c:v>43.741999999999997</c:v>
                </c:pt>
                <c:pt idx="203">
                  <c:v>43.741999999999997</c:v>
                </c:pt>
                <c:pt idx="204">
                  <c:v>43.741999999999997</c:v>
                </c:pt>
                <c:pt idx="205">
                  <c:v>43.741999999999997</c:v>
                </c:pt>
                <c:pt idx="206">
                  <c:v>43.741999999999997</c:v>
                </c:pt>
                <c:pt idx="207">
                  <c:v>43.036999999999999</c:v>
                </c:pt>
                <c:pt idx="208">
                  <c:v>43.036999999999999</c:v>
                </c:pt>
                <c:pt idx="209">
                  <c:v>43.036999999999999</c:v>
                </c:pt>
                <c:pt idx="210">
                  <c:v>43.036999999999999</c:v>
                </c:pt>
                <c:pt idx="211">
                  <c:v>42.331000000000003</c:v>
                </c:pt>
                <c:pt idx="212">
                  <c:v>42.331000000000003</c:v>
                </c:pt>
                <c:pt idx="213">
                  <c:v>42.331000000000003</c:v>
                </c:pt>
                <c:pt idx="214">
                  <c:v>42.331000000000003</c:v>
                </c:pt>
                <c:pt idx="215">
                  <c:v>42.331000000000003</c:v>
                </c:pt>
                <c:pt idx="216">
                  <c:v>42.331000000000003</c:v>
                </c:pt>
                <c:pt idx="217">
                  <c:v>42.331000000000003</c:v>
                </c:pt>
                <c:pt idx="218">
                  <c:v>41.323</c:v>
                </c:pt>
                <c:pt idx="219">
                  <c:v>41.323</c:v>
                </c:pt>
                <c:pt idx="220">
                  <c:v>41.323</c:v>
                </c:pt>
                <c:pt idx="221">
                  <c:v>41.323</c:v>
                </c:pt>
                <c:pt idx="222">
                  <c:v>41.323</c:v>
                </c:pt>
                <c:pt idx="223">
                  <c:v>40.29</c:v>
                </c:pt>
                <c:pt idx="224">
                  <c:v>39.229999999999997</c:v>
                </c:pt>
                <c:pt idx="225">
                  <c:v>39.229999999999997</c:v>
                </c:pt>
                <c:pt idx="226">
                  <c:v>39.229999999999997</c:v>
                </c:pt>
                <c:pt idx="227">
                  <c:v>39.229999999999997</c:v>
                </c:pt>
                <c:pt idx="228">
                  <c:v>39.229999999999997</c:v>
                </c:pt>
                <c:pt idx="229">
                  <c:v>39.229999999999997</c:v>
                </c:pt>
                <c:pt idx="230">
                  <c:v>39.229999999999997</c:v>
                </c:pt>
                <c:pt idx="231">
                  <c:v>39.229999999999997</c:v>
                </c:pt>
                <c:pt idx="232">
                  <c:v>39.229999999999997</c:v>
                </c:pt>
                <c:pt idx="233">
                  <c:v>39.229999999999997</c:v>
                </c:pt>
                <c:pt idx="234">
                  <c:v>39.229999999999997</c:v>
                </c:pt>
                <c:pt idx="235">
                  <c:v>37.362000000000002</c:v>
                </c:pt>
                <c:pt idx="236">
                  <c:v>37.362000000000002</c:v>
                </c:pt>
                <c:pt idx="237">
                  <c:v>37.362000000000002</c:v>
                </c:pt>
                <c:pt idx="238">
                  <c:v>37.362000000000002</c:v>
                </c:pt>
                <c:pt idx="239">
                  <c:v>37.362000000000002</c:v>
                </c:pt>
              </c:numCache>
            </c:numRef>
          </c:yVal>
          <c:smooth val="0"/>
        </c:ser>
        <c:dLbls>
          <c:showLegendKey val="0"/>
          <c:showVal val="0"/>
          <c:showCatName val="0"/>
          <c:showSerName val="0"/>
          <c:showPercent val="0"/>
          <c:showBubbleSize val="0"/>
        </c:dLbls>
        <c:axId val="748797472"/>
        <c:axId val="748797864"/>
      </c:scatterChart>
      <c:valAx>
        <c:axId val="74879747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797864"/>
        <c:crosses val="autoZero"/>
        <c:crossBetween val="midCat"/>
        <c:majorUnit val="1"/>
      </c:valAx>
      <c:valAx>
        <c:axId val="7487978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9.8131372958914585E-3"/>
              <c:y val="0.22594424688850073"/>
            </c:manualLayout>
          </c:layout>
          <c:overlay val="0"/>
        </c:title>
        <c:numFmt formatCode="General" sourceLinked="1"/>
        <c:majorTickMark val="out"/>
        <c:minorTickMark val="none"/>
        <c:tickLblPos val="nextTo"/>
        <c:txPr>
          <a:bodyPr/>
          <a:lstStyle/>
          <a:p>
            <a:pPr>
              <a:defRPr sz="1500" b="1"/>
            </a:pPr>
            <a:endParaRPr lang="en-US"/>
          </a:p>
        </c:txPr>
        <c:crossAx val="748797472"/>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1994-2003 (N = 2,028)</c:v>
                </c:pt>
              </c:strCache>
            </c:strRef>
          </c:tx>
          <c:spPr>
            <a:ln w="41275">
              <a:solidFill>
                <a:srgbClr val="FFFF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Sheet1!$B$2:$B$241</c:f>
              <c:numCache>
                <c:formatCode>General</c:formatCode>
                <c:ptCount val="240"/>
                <c:pt idx="0">
                  <c:v>100</c:v>
                </c:pt>
                <c:pt idx="1">
                  <c:v>100</c:v>
                </c:pt>
                <c:pt idx="2">
                  <c:v>100</c:v>
                </c:pt>
                <c:pt idx="3">
                  <c:v>99.852000000000004</c:v>
                </c:pt>
                <c:pt idx="4">
                  <c:v>99.603999999999999</c:v>
                </c:pt>
                <c:pt idx="5">
                  <c:v>99.555000000000007</c:v>
                </c:pt>
                <c:pt idx="6">
                  <c:v>98.701999999999998</c:v>
                </c:pt>
                <c:pt idx="7">
                  <c:v>97.494</c:v>
                </c:pt>
                <c:pt idx="8">
                  <c:v>97.341999999999999</c:v>
                </c:pt>
                <c:pt idx="9">
                  <c:v>97.341999999999999</c:v>
                </c:pt>
                <c:pt idx="10">
                  <c:v>97.341999999999999</c:v>
                </c:pt>
                <c:pt idx="11">
                  <c:v>97.238</c:v>
                </c:pt>
                <c:pt idx="12">
                  <c:v>97.238</c:v>
                </c:pt>
                <c:pt idx="13">
                  <c:v>97.182000000000002</c:v>
                </c:pt>
                <c:pt idx="14">
                  <c:v>97.125</c:v>
                </c:pt>
                <c:pt idx="15">
                  <c:v>97.067999999999998</c:v>
                </c:pt>
                <c:pt idx="16">
                  <c:v>96.951999999999998</c:v>
                </c:pt>
                <c:pt idx="17">
                  <c:v>96.66</c:v>
                </c:pt>
                <c:pt idx="18">
                  <c:v>95.84</c:v>
                </c:pt>
                <c:pt idx="19">
                  <c:v>95.016999999999996</c:v>
                </c:pt>
                <c:pt idx="20">
                  <c:v>94.545000000000002</c:v>
                </c:pt>
                <c:pt idx="21">
                  <c:v>93.950999999999993</c:v>
                </c:pt>
                <c:pt idx="22">
                  <c:v>93.712999999999994</c:v>
                </c:pt>
                <c:pt idx="23">
                  <c:v>93.531999999999996</c:v>
                </c:pt>
                <c:pt idx="24">
                  <c:v>93.47</c:v>
                </c:pt>
                <c:pt idx="25">
                  <c:v>93.406999999999996</c:v>
                </c:pt>
                <c:pt idx="26">
                  <c:v>93.278999999999996</c:v>
                </c:pt>
                <c:pt idx="27">
                  <c:v>93.278999999999996</c:v>
                </c:pt>
                <c:pt idx="28">
                  <c:v>93.212999999999994</c:v>
                </c:pt>
                <c:pt idx="29">
                  <c:v>92.95</c:v>
                </c:pt>
                <c:pt idx="30">
                  <c:v>92.424000000000007</c:v>
                </c:pt>
                <c:pt idx="31">
                  <c:v>91.168999999999997</c:v>
                </c:pt>
                <c:pt idx="32">
                  <c:v>90.771000000000001</c:v>
                </c:pt>
                <c:pt idx="33">
                  <c:v>90.771000000000001</c:v>
                </c:pt>
                <c:pt idx="34">
                  <c:v>90.703999999999994</c:v>
                </c:pt>
                <c:pt idx="35">
                  <c:v>90.703999999999994</c:v>
                </c:pt>
                <c:pt idx="36">
                  <c:v>90.703999999999994</c:v>
                </c:pt>
                <c:pt idx="37">
                  <c:v>90.632000000000005</c:v>
                </c:pt>
                <c:pt idx="38">
                  <c:v>90.632000000000005</c:v>
                </c:pt>
                <c:pt idx="39">
                  <c:v>90.414000000000001</c:v>
                </c:pt>
                <c:pt idx="40">
                  <c:v>90.123000000000005</c:v>
                </c:pt>
                <c:pt idx="41">
                  <c:v>89.611000000000004</c:v>
                </c:pt>
                <c:pt idx="42">
                  <c:v>88.878</c:v>
                </c:pt>
                <c:pt idx="43">
                  <c:v>87.995999999999995</c:v>
                </c:pt>
                <c:pt idx="44">
                  <c:v>87.775000000000006</c:v>
                </c:pt>
                <c:pt idx="45">
                  <c:v>87.626000000000005</c:v>
                </c:pt>
                <c:pt idx="46">
                  <c:v>87.626000000000005</c:v>
                </c:pt>
                <c:pt idx="47">
                  <c:v>87.626000000000005</c:v>
                </c:pt>
                <c:pt idx="48">
                  <c:v>87.55</c:v>
                </c:pt>
                <c:pt idx="49">
                  <c:v>87.55</c:v>
                </c:pt>
                <c:pt idx="50">
                  <c:v>87.39</c:v>
                </c:pt>
                <c:pt idx="51">
                  <c:v>87.147999999999996</c:v>
                </c:pt>
                <c:pt idx="52">
                  <c:v>87.066999999999993</c:v>
                </c:pt>
                <c:pt idx="53">
                  <c:v>86.498000000000005</c:v>
                </c:pt>
                <c:pt idx="54">
                  <c:v>85.356999999999999</c:v>
                </c:pt>
                <c:pt idx="55">
                  <c:v>84.622</c:v>
                </c:pt>
                <c:pt idx="56">
                  <c:v>84.212999999999994</c:v>
                </c:pt>
                <c:pt idx="57">
                  <c:v>84.212999999999994</c:v>
                </c:pt>
                <c:pt idx="58">
                  <c:v>84.212999999999994</c:v>
                </c:pt>
                <c:pt idx="59">
                  <c:v>84.13</c:v>
                </c:pt>
                <c:pt idx="60">
                  <c:v>84.046000000000006</c:v>
                </c:pt>
                <c:pt idx="61">
                  <c:v>84.046000000000006</c:v>
                </c:pt>
                <c:pt idx="62">
                  <c:v>84.046000000000006</c:v>
                </c:pt>
                <c:pt idx="63">
                  <c:v>83.959000000000003</c:v>
                </c:pt>
                <c:pt idx="64">
                  <c:v>83.611000000000004</c:v>
                </c:pt>
                <c:pt idx="65">
                  <c:v>82.825000000000003</c:v>
                </c:pt>
                <c:pt idx="66">
                  <c:v>82.387</c:v>
                </c:pt>
                <c:pt idx="67">
                  <c:v>80.984999999999999</c:v>
                </c:pt>
                <c:pt idx="68">
                  <c:v>80.632999999999996</c:v>
                </c:pt>
                <c:pt idx="69">
                  <c:v>80.632999999999996</c:v>
                </c:pt>
                <c:pt idx="70">
                  <c:v>80.366</c:v>
                </c:pt>
                <c:pt idx="71">
                  <c:v>80.366</c:v>
                </c:pt>
                <c:pt idx="72">
                  <c:v>80.366</c:v>
                </c:pt>
                <c:pt idx="73">
                  <c:v>80.180000000000007</c:v>
                </c:pt>
                <c:pt idx="74">
                  <c:v>80.085999999999999</c:v>
                </c:pt>
                <c:pt idx="75">
                  <c:v>79.706000000000003</c:v>
                </c:pt>
                <c:pt idx="76">
                  <c:v>79.132999999999996</c:v>
                </c:pt>
                <c:pt idx="77">
                  <c:v>78.653999999999996</c:v>
                </c:pt>
                <c:pt idx="78">
                  <c:v>77.501999999999995</c:v>
                </c:pt>
                <c:pt idx="79">
                  <c:v>76.344999999999999</c:v>
                </c:pt>
                <c:pt idx="80">
                  <c:v>76.153000000000006</c:v>
                </c:pt>
                <c:pt idx="81">
                  <c:v>76.055999999999997</c:v>
                </c:pt>
                <c:pt idx="82">
                  <c:v>76.055999999999997</c:v>
                </c:pt>
                <c:pt idx="83">
                  <c:v>76.055999999999997</c:v>
                </c:pt>
                <c:pt idx="84">
                  <c:v>76.055999999999997</c:v>
                </c:pt>
                <c:pt idx="85">
                  <c:v>76.055999999999997</c:v>
                </c:pt>
                <c:pt idx="86">
                  <c:v>75.950999999999993</c:v>
                </c:pt>
                <c:pt idx="87">
                  <c:v>75.739000000000004</c:v>
                </c:pt>
                <c:pt idx="88">
                  <c:v>75.207999999999998</c:v>
                </c:pt>
                <c:pt idx="89">
                  <c:v>74.037999999999997</c:v>
                </c:pt>
                <c:pt idx="90">
                  <c:v>73.290999999999997</c:v>
                </c:pt>
                <c:pt idx="91">
                  <c:v>71.790000000000006</c:v>
                </c:pt>
                <c:pt idx="92">
                  <c:v>71.572999999999993</c:v>
                </c:pt>
                <c:pt idx="93">
                  <c:v>71.572999999999993</c:v>
                </c:pt>
                <c:pt idx="94">
                  <c:v>71.572999999999993</c:v>
                </c:pt>
                <c:pt idx="95">
                  <c:v>71.572999999999993</c:v>
                </c:pt>
                <c:pt idx="96">
                  <c:v>71.572999999999993</c:v>
                </c:pt>
                <c:pt idx="97">
                  <c:v>71.572999999999993</c:v>
                </c:pt>
                <c:pt idx="98">
                  <c:v>71.572999999999993</c:v>
                </c:pt>
                <c:pt idx="99">
                  <c:v>71.572999999999993</c:v>
                </c:pt>
                <c:pt idx="100">
                  <c:v>71.456999999999994</c:v>
                </c:pt>
                <c:pt idx="101">
                  <c:v>70.644000000000005</c:v>
                </c:pt>
                <c:pt idx="102">
                  <c:v>69.248000000000005</c:v>
                </c:pt>
                <c:pt idx="103">
                  <c:v>68.430000000000007</c:v>
                </c:pt>
                <c:pt idx="104">
                  <c:v>68.195999999999998</c:v>
                </c:pt>
                <c:pt idx="105">
                  <c:v>68.078999999999994</c:v>
                </c:pt>
                <c:pt idx="106">
                  <c:v>68.078999999999994</c:v>
                </c:pt>
                <c:pt idx="107">
                  <c:v>68.078999999999994</c:v>
                </c:pt>
                <c:pt idx="108">
                  <c:v>67.834999999999994</c:v>
                </c:pt>
                <c:pt idx="109">
                  <c:v>67.834999999999994</c:v>
                </c:pt>
                <c:pt idx="110">
                  <c:v>67.834999999999994</c:v>
                </c:pt>
                <c:pt idx="111">
                  <c:v>67.578000000000003</c:v>
                </c:pt>
                <c:pt idx="112">
                  <c:v>67.448999999999998</c:v>
                </c:pt>
                <c:pt idx="113">
                  <c:v>66.804000000000002</c:v>
                </c:pt>
                <c:pt idx="114">
                  <c:v>65.902000000000001</c:v>
                </c:pt>
                <c:pt idx="115">
                  <c:v>64.998999999999995</c:v>
                </c:pt>
                <c:pt idx="116">
                  <c:v>64.869</c:v>
                </c:pt>
                <c:pt idx="117">
                  <c:v>64.869</c:v>
                </c:pt>
                <c:pt idx="118">
                  <c:v>64.869</c:v>
                </c:pt>
                <c:pt idx="119">
                  <c:v>64.738</c:v>
                </c:pt>
                <c:pt idx="120">
                  <c:v>64.471000000000004</c:v>
                </c:pt>
                <c:pt idx="121">
                  <c:v>64.203000000000003</c:v>
                </c:pt>
                <c:pt idx="122">
                  <c:v>64.203000000000003</c:v>
                </c:pt>
                <c:pt idx="123">
                  <c:v>63.786000000000001</c:v>
                </c:pt>
                <c:pt idx="124">
                  <c:v>63.646000000000001</c:v>
                </c:pt>
                <c:pt idx="125">
                  <c:v>62.529000000000003</c:v>
                </c:pt>
                <c:pt idx="126">
                  <c:v>61.969000000000001</c:v>
                </c:pt>
                <c:pt idx="127">
                  <c:v>61.128</c:v>
                </c:pt>
                <c:pt idx="128">
                  <c:v>61.128</c:v>
                </c:pt>
                <c:pt idx="129">
                  <c:v>61.128</c:v>
                </c:pt>
                <c:pt idx="130">
                  <c:v>61.128</c:v>
                </c:pt>
                <c:pt idx="131">
                  <c:v>60.984999999999999</c:v>
                </c:pt>
                <c:pt idx="132">
                  <c:v>60.984999999999999</c:v>
                </c:pt>
                <c:pt idx="133">
                  <c:v>60.984999999999999</c:v>
                </c:pt>
                <c:pt idx="134">
                  <c:v>60.984999999999999</c:v>
                </c:pt>
                <c:pt idx="135">
                  <c:v>60.686999999999998</c:v>
                </c:pt>
                <c:pt idx="136">
                  <c:v>60.24</c:v>
                </c:pt>
                <c:pt idx="137">
                  <c:v>59.344999999999999</c:v>
                </c:pt>
                <c:pt idx="138">
                  <c:v>58.749000000000002</c:v>
                </c:pt>
                <c:pt idx="139">
                  <c:v>58</c:v>
                </c:pt>
                <c:pt idx="140">
                  <c:v>58</c:v>
                </c:pt>
                <c:pt idx="141">
                  <c:v>57.698999999999998</c:v>
                </c:pt>
                <c:pt idx="142">
                  <c:v>57.698999999999998</c:v>
                </c:pt>
                <c:pt idx="143">
                  <c:v>57.698999999999998</c:v>
                </c:pt>
                <c:pt idx="144">
                  <c:v>57.527999999999999</c:v>
                </c:pt>
                <c:pt idx="145">
                  <c:v>57.527999999999999</c:v>
                </c:pt>
                <c:pt idx="146">
                  <c:v>57.158000000000001</c:v>
                </c:pt>
                <c:pt idx="147">
                  <c:v>56.786999999999999</c:v>
                </c:pt>
                <c:pt idx="148">
                  <c:v>55.853000000000002</c:v>
                </c:pt>
                <c:pt idx="149">
                  <c:v>55.290999999999997</c:v>
                </c:pt>
                <c:pt idx="150">
                  <c:v>54.540999999999997</c:v>
                </c:pt>
                <c:pt idx="151">
                  <c:v>53.414999999999999</c:v>
                </c:pt>
                <c:pt idx="152">
                  <c:v>53.039000000000001</c:v>
                </c:pt>
                <c:pt idx="153">
                  <c:v>53.039000000000001</c:v>
                </c:pt>
                <c:pt idx="154">
                  <c:v>53.039000000000001</c:v>
                </c:pt>
                <c:pt idx="155">
                  <c:v>53.039000000000001</c:v>
                </c:pt>
                <c:pt idx="156">
                  <c:v>53.039000000000001</c:v>
                </c:pt>
                <c:pt idx="157">
                  <c:v>53.039000000000001</c:v>
                </c:pt>
                <c:pt idx="158">
                  <c:v>53.039000000000001</c:v>
                </c:pt>
                <c:pt idx="159">
                  <c:v>52.82</c:v>
                </c:pt>
                <c:pt idx="160">
                  <c:v>52.6</c:v>
                </c:pt>
                <c:pt idx="161">
                  <c:v>52.16</c:v>
                </c:pt>
                <c:pt idx="162">
                  <c:v>51.491</c:v>
                </c:pt>
                <c:pt idx="163">
                  <c:v>50.37</c:v>
                </c:pt>
                <c:pt idx="164">
                  <c:v>50.143000000000001</c:v>
                </c:pt>
                <c:pt idx="165">
                  <c:v>49.911000000000001</c:v>
                </c:pt>
                <c:pt idx="166">
                  <c:v>49.911000000000001</c:v>
                </c:pt>
                <c:pt idx="167">
                  <c:v>49.911000000000001</c:v>
                </c:pt>
                <c:pt idx="168">
                  <c:v>49.911000000000001</c:v>
                </c:pt>
                <c:pt idx="169">
                  <c:v>49.911000000000001</c:v>
                </c:pt>
                <c:pt idx="170">
                  <c:v>49.911000000000001</c:v>
                </c:pt>
                <c:pt idx="171">
                  <c:v>49.911000000000001</c:v>
                </c:pt>
                <c:pt idx="172">
                  <c:v>49.622</c:v>
                </c:pt>
                <c:pt idx="173">
                  <c:v>48.756999999999998</c:v>
                </c:pt>
                <c:pt idx="174">
                  <c:v>48.176000000000002</c:v>
                </c:pt>
                <c:pt idx="175">
                  <c:v>47.595999999999997</c:v>
                </c:pt>
                <c:pt idx="176">
                  <c:v>47.595999999999997</c:v>
                </c:pt>
                <c:pt idx="177">
                  <c:v>47.595999999999997</c:v>
                </c:pt>
                <c:pt idx="178">
                  <c:v>47.595999999999997</c:v>
                </c:pt>
                <c:pt idx="179">
                  <c:v>47.595999999999997</c:v>
                </c:pt>
                <c:pt idx="180">
                  <c:v>47.595999999999997</c:v>
                </c:pt>
                <c:pt idx="181">
                  <c:v>47.234999999999999</c:v>
                </c:pt>
                <c:pt idx="182">
                  <c:v>46.866</c:v>
                </c:pt>
                <c:pt idx="183">
                  <c:v>46.491</c:v>
                </c:pt>
                <c:pt idx="184">
                  <c:v>46.491</c:v>
                </c:pt>
                <c:pt idx="185">
                  <c:v>46.113</c:v>
                </c:pt>
                <c:pt idx="186">
                  <c:v>44.966999999999999</c:v>
                </c:pt>
                <c:pt idx="187">
                  <c:v>43.429000000000002</c:v>
                </c:pt>
                <c:pt idx="188">
                  <c:v>43.429000000000002</c:v>
                </c:pt>
                <c:pt idx="189">
                  <c:v>43.429000000000002</c:v>
                </c:pt>
                <c:pt idx="190">
                  <c:v>43.429000000000002</c:v>
                </c:pt>
                <c:pt idx="191">
                  <c:v>43.429000000000002</c:v>
                </c:pt>
                <c:pt idx="192">
                  <c:v>43.429000000000002</c:v>
                </c:pt>
                <c:pt idx="193">
                  <c:v>43.429000000000002</c:v>
                </c:pt>
                <c:pt idx="194">
                  <c:v>43.429000000000002</c:v>
                </c:pt>
                <c:pt idx="195">
                  <c:v>43.429000000000002</c:v>
                </c:pt>
                <c:pt idx="196">
                  <c:v>43.429000000000002</c:v>
                </c:pt>
                <c:pt idx="197">
                  <c:v>42.93</c:v>
                </c:pt>
                <c:pt idx="198">
                  <c:v>42.93</c:v>
                </c:pt>
                <c:pt idx="199">
                  <c:v>42.430999999999997</c:v>
                </c:pt>
                <c:pt idx="200">
                  <c:v>42.430999999999997</c:v>
                </c:pt>
                <c:pt idx="201">
                  <c:v>42.430999999999997</c:v>
                </c:pt>
                <c:pt idx="202">
                  <c:v>42.430999999999997</c:v>
                </c:pt>
                <c:pt idx="203">
                  <c:v>42.430999999999997</c:v>
                </c:pt>
                <c:pt idx="204">
                  <c:v>42.430999999999997</c:v>
                </c:pt>
                <c:pt idx="205">
                  <c:v>42.430999999999997</c:v>
                </c:pt>
                <c:pt idx="206">
                  <c:v>42.430999999999997</c:v>
                </c:pt>
                <c:pt idx="207">
                  <c:v>41.747</c:v>
                </c:pt>
                <c:pt idx="208">
                  <c:v>41.747</c:v>
                </c:pt>
                <c:pt idx="209">
                  <c:v>41.747</c:v>
                </c:pt>
                <c:pt idx="210">
                  <c:v>41.747</c:v>
                </c:pt>
                <c:pt idx="211">
                  <c:v>41.061999999999998</c:v>
                </c:pt>
                <c:pt idx="212">
                  <c:v>41.061999999999998</c:v>
                </c:pt>
                <c:pt idx="213">
                  <c:v>41.061999999999998</c:v>
                </c:pt>
                <c:pt idx="214">
                  <c:v>41.061999999999998</c:v>
                </c:pt>
                <c:pt idx="215">
                  <c:v>41.061999999999998</c:v>
                </c:pt>
                <c:pt idx="216">
                  <c:v>41.061999999999998</c:v>
                </c:pt>
                <c:pt idx="217">
                  <c:v>41.061999999999998</c:v>
                </c:pt>
                <c:pt idx="218">
                  <c:v>40.085000000000001</c:v>
                </c:pt>
                <c:pt idx="219">
                  <c:v>40.085000000000001</c:v>
                </c:pt>
                <c:pt idx="220">
                  <c:v>40.085000000000001</c:v>
                </c:pt>
                <c:pt idx="221">
                  <c:v>40.085000000000001</c:v>
                </c:pt>
                <c:pt idx="222">
                  <c:v>40.085000000000001</c:v>
                </c:pt>
                <c:pt idx="223">
                  <c:v>39.082999999999998</c:v>
                </c:pt>
                <c:pt idx="224">
                  <c:v>38.054000000000002</c:v>
                </c:pt>
                <c:pt idx="225">
                  <c:v>38.054000000000002</c:v>
                </c:pt>
                <c:pt idx="226">
                  <c:v>38.054000000000002</c:v>
                </c:pt>
                <c:pt idx="227">
                  <c:v>38.054000000000002</c:v>
                </c:pt>
                <c:pt idx="228">
                  <c:v>38.054000000000002</c:v>
                </c:pt>
                <c:pt idx="229">
                  <c:v>38.054000000000002</c:v>
                </c:pt>
                <c:pt idx="230">
                  <c:v>38.054000000000002</c:v>
                </c:pt>
                <c:pt idx="231">
                  <c:v>38.054000000000002</c:v>
                </c:pt>
                <c:pt idx="232">
                  <c:v>38.054000000000002</c:v>
                </c:pt>
                <c:pt idx="233">
                  <c:v>38.054000000000002</c:v>
                </c:pt>
                <c:pt idx="234">
                  <c:v>38.054000000000002</c:v>
                </c:pt>
                <c:pt idx="235">
                  <c:v>36.241999999999997</c:v>
                </c:pt>
                <c:pt idx="236">
                  <c:v>36.241999999999997</c:v>
                </c:pt>
                <c:pt idx="237">
                  <c:v>36.241999999999997</c:v>
                </c:pt>
                <c:pt idx="238">
                  <c:v>36.241999999999997</c:v>
                </c:pt>
                <c:pt idx="239">
                  <c:v>36.241999999999997</c:v>
                </c:pt>
              </c:numCache>
            </c:numRef>
          </c:yVal>
          <c:smooth val="0"/>
        </c:ser>
        <c:ser>
          <c:idx val="1"/>
          <c:order val="1"/>
          <c:tx>
            <c:strRef>
              <c:f>Sheet1!$C$1</c:f>
              <c:strCache>
                <c:ptCount val="1"/>
                <c:pt idx="0">
                  <c:v>2004-6/2014 (N = 3,197)</c:v>
                </c:pt>
              </c:strCache>
            </c:strRef>
          </c:tx>
          <c:spPr>
            <a:ln w="41275">
              <a:solidFill>
                <a:srgbClr val="FF0000"/>
              </a:solidFill>
            </a:ln>
          </c:spPr>
          <c:marker>
            <c:symbol val="none"/>
          </c:marker>
          <c:xVal>
            <c:numRef>
              <c:f>Sheet1!$A$2:$A$241</c:f>
              <c:numCache>
                <c:formatCode>General</c:formatCode>
                <c:ptCount val="2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numCache>
            </c:numRef>
          </c:xVal>
          <c:yVal>
            <c:numRef>
              <c:f>Sheet1!$C$2:$C$241</c:f>
              <c:numCache>
                <c:formatCode>General</c:formatCode>
                <c:ptCount val="240"/>
                <c:pt idx="0">
                  <c:v>100</c:v>
                </c:pt>
                <c:pt idx="1">
                  <c:v>100</c:v>
                </c:pt>
                <c:pt idx="2">
                  <c:v>100</c:v>
                </c:pt>
                <c:pt idx="3">
                  <c:v>99.968999999999994</c:v>
                </c:pt>
                <c:pt idx="4">
                  <c:v>99.875</c:v>
                </c:pt>
                <c:pt idx="5">
                  <c:v>99.686000000000007</c:v>
                </c:pt>
                <c:pt idx="6">
                  <c:v>99.182000000000002</c:v>
                </c:pt>
                <c:pt idx="7">
                  <c:v>97.918999999999997</c:v>
                </c:pt>
                <c:pt idx="8">
                  <c:v>97.823999999999998</c:v>
                </c:pt>
                <c:pt idx="9">
                  <c:v>97.792000000000002</c:v>
                </c:pt>
                <c:pt idx="10">
                  <c:v>97.792000000000002</c:v>
                </c:pt>
                <c:pt idx="11">
                  <c:v>97.792000000000002</c:v>
                </c:pt>
                <c:pt idx="12">
                  <c:v>97.792000000000002</c:v>
                </c:pt>
                <c:pt idx="13">
                  <c:v>97.792000000000002</c:v>
                </c:pt>
                <c:pt idx="14">
                  <c:v>97.792000000000002</c:v>
                </c:pt>
                <c:pt idx="15">
                  <c:v>97.754999999999995</c:v>
                </c:pt>
                <c:pt idx="16">
                  <c:v>97.682000000000002</c:v>
                </c:pt>
                <c:pt idx="17">
                  <c:v>97.387</c:v>
                </c:pt>
                <c:pt idx="18">
                  <c:v>96.759</c:v>
                </c:pt>
                <c:pt idx="19">
                  <c:v>95.647999999999996</c:v>
                </c:pt>
                <c:pt idx="20">
                  <c:v>95.238</c:v>
                </c:pt>
                <c:pt idx="21">
                  <c:v>95.126000000000005</c:v>
                </c:pt>
                <c:pt idx="22">
                  <c:v>95.087999999999994</c:v>
                </c:pt>
                <c:pt idx="23">
                  <c:v>95.087999999999994</c:v>
                </c:pt>
                <c:pt idx="24">
                  <c:v>95.087999999999994</c:v>
                </c:pt>
                <c:pt idx="25">
                  <c:v>95.045000000000002</c:v>
                </c:pt>
                <c:pt idx="26">
                  <c:v>95.045000000000002</c:v>
                </c:pt>
                <c:pt idx="27">
                  <c:v>94.998999999999995</c:v>
                </c:pt>
                <c:pt idx="28">
                  <c:v>94.816000000000003</c:v>
                </c:pt>
                <c:pt idx="29">
                  <c:v>94.447999999999993</c:v>
                </c:pt>
                <c:pt idx="30">
                  <c:v>93.572999999999993</c:v>
                </c:pt>
                <c:pt idx="31">
                  <c:v>92.558000000000007</c:v>
                </c:pt>
                <c:pt idx="32">
                  <c:v>92.233999999999995</c:v>
                </c:pt>
                <c:pt idx="33">
                  <c:v>92.188000000000002</c:v>
                </c:pt>
                <c:pt idx="34">
                  <c:v>92.188000000000002</c:v>
                </c:pt>
                <c:pt idx="35">
                  <c:v>92.14</c:v>
                </c:pt>
                <c:pt idx="36">
                  <c:v>92.14</c:v>
                </c:pt>
                <c:pt idx="37">
                  <c:v>92.14</c:v>
                </c:pt>
                <c:pt idx="38">
                  <c:v>92.084000000000003</c:v>
                </c:pt>
                <c:pt idx="39">
                  <c:v>91.915000000000006</c:v>
                </c:pt>
                <c:pt idx="40">
                  <c:v>91.744</c:v>
                </c:pt>
                <c:pt idx="41">
                  <c:v>91.289000000000001</c:v>
                </c:pt>
                <c:pt idx="42">
                  <c:v>90.491</c:v>
                </c:pt>
                <c:pt idx="43">
                  <c:v>89.403999999999996</c:v>
                </c:pt>
                <c:pt idx="44">
                  <c:v>89.06</c:v>
                </c:pt>
                <c:pt idx="45">
                  <c:v>89.06</c:v>
                </c:pt>
                <c:pt idx="46">
                  <c:v>89.06</c:v>
                </c:pt>
                <c:pt idx="47">
                  <c:v>89.06</c:v>
                </c:pt>
                <c:pt idx="48">
                  <c:v>89.06</c:v>
                </c:pt>
                <c:pt idx="49">
                  <c:v>89.06</c:v>
                </c:pt>
                <c:pt idx="50">
                  <c:v>88.988</c:v>
                </c:pt>
                <c:pt idx="51">
                  <c:v>88.915999999999997</c:v>
                </c:pt>
                <c:pt idx="52">
                  <c:v>88.626999999999995</c:v>
                </c:pt>
                <c:pt idx="53">
                  <c:v>88.409000000000006</c:v>
                </c:pt>
                <c:pt idx="54">
                  <c:v>87.388999999999996</c:v>
                </c:pt>
                <c:pt idx="55">
                  <c:v>86.293999999999997</c:v>
                </c:pt>
                <c:pt idx="56">
                  <c:v>86.147999999999996</c:v>
                </c:pt>
                <c:pt idx="57">
                  <c:v>86.073999999999998</c:v>
                </c:pt>
                <c:pt idx="58">
                  <c:v>86.073999999999998</c:v>
                </c:pt>
                <c:pt idx="59">
                  <c:v>86.073999999999998</c:v>
                </c:pt>
                <c:pt idx="60">
                  <c:v>86.073999999999998</c:v>
                </c:pt>
                <c:pt idx="61">
                  <c:v>85.986999999999995</c:v>
                </c:pt>
                <c:pt idx="62">
                  <c:v>85.986999999999995</c:v>
                </c:pt>
                <c:pt idx="63">
                  <c:v>85.52</c:v>
                </c:pt>
                <c:pt idx="64">
                  <c:v>85.426000000000002</c:v>
                </c:pt>
                <c:pt idx="65">
                  <c:v>84.766999999999996</c:v>
                </c:pt>
                <c:pt idx="66">
                  <c:v>83.632999999999996</c:v>
                </c:pt>
                <c:pt idx="67">
                  <c:v>83.066000000000003</c:v>
                </c:pt>
                <c:pt idx="68">
                  <c:v>82.875</c:v>
                </c:pt>
                <c:pt idx="69">
                  <c:v>82.777000000000001</c:v>
                </c:pt>
                <c:pt idx="70">
                  <c:v>82.777000000000001</c:v>
                </c:pt>
                <c:pt idx="71">
                  <c:v>82.777000000000001</c:v>
                </c:pt>
                <c:pt idx="72">
                  <c:v>82.668999999999997</c:v>
                </c:pt>
                <c:pt idx="73">
                  <c:v>82.668999999999997</c:v>
                </c:pt>
                <c:pt idx="74">
                  <c:v>82.668999999999997</c:v>
                </c:pt>
                <c:pt idx="75">
                  <c:v>82.417000000000002</c:v>
                </c:pt>
                <c:pt idx="76">
                  <c:v>82.165000000000006</c:v>
                </c:pt>
                <c:pt idx="77">
                  <c:v>81.153999999999996</c:v>
                </c:pt>
                <c:pt idx="78">
                  <c:v>80.263999999999996</c:v>
                </c:pt>
                <c:pt idx="79">
                  <c:v>79.753</c:v>
                </c:pt>
                <c:pt idx="80">
                  <c:v>79.623999999999995</c:v>
                </c:pt>
                <c:pt idx="81">
                  <c:v>79.623999999999995</c:v>
                </c:pt>
                <c:pt idx="82">
                  <c:v>79.623999999999995</c:v>
                </c:pt>
                <c:pt idx="83">
                  <c:v>79.623999999999995</c:v>
                </c:pt>
                <c:pt idx="84">
                  <c:v>79.623999999999995</c:v>
                </c:pt>
                <c:pt idx="85">
                  <c:v>79.623999999999995</c:v>
                </c:pt>
                <c:pt idx="86">
                  <c:v>79.281999999999996</c:v>
                </c:pt>
                <c:pt idx="87">
                  <c:v>78.94</c:v>
                </c:pt>
                <c:pt idx="88">
                  <c:v>78.766999999999996</c:v>
                </c:pt>
                <c:pt idx="89">
                  <c:v>78.075000000000003</c:v>
                </c:pt>
                <c:pt idx="90">
                  <c:v>77.209000000000003</c:v>
                </c:pt>
                <c:pt idx="91">
                  <c:v>76.688999999999993</c:v>
                </c:pt>
                <c:pt idx="92">
                  <c:v>75.983000000000004</c:v>
                </c:pt>
                <c:pt idx="93">
                  <c:v>75.983000000000004</c:v>
                </c:pt>
                <c:pt idx="94">
                  <c:v>75.983000000000004</c:v>
                </c:pt>
                <c:pt idx="95">
                  <c:v>75.983000000000004</c:v>
                </c:pt>
                <c:pt idx="96">
                  <c:v>75.78</c:v>
                </c:pt>
                <c:pt idx="97">
                  <c:v>75.78</c:v>
                </c:pt>
                <c:pt idx="98">
                  <c:v>75.536000000000001</c:v>
                </c:pt>
                <c:pt idx="99">
                  <c:v>75.290999999999997</c:v>
                </c:pt>
                <c:pt idx="100">
                  <c:v>75.290999999999997</c:v>
                </c:pt>
                <c:pt idx="101">
                  <c:v>74.302000000000007</c:v>
                </c:pt>
                <c:pt idx="102">
                  <c:v>73.555999999999997</c:v>
                </c:pt>
                <c:pt idx="103">
                  <c:v>72.063999999999993</c:v>
                </c:pt>
                <c:pt idx="104">
                  <c:v>72.063999999999993</c:v>
                </c:pt>
                <c:pt idx="105">
                  <c:v>72.063999999999993</c:v>
                </c:pt>
                <c:pt idx="106">
                  <c:v>72.063999999999993</c:v>
                </c:pt>
                <c:pt idx="107">
                  <c:v>72.063999999999993</c:v>
                </c:pt>
                <c:pt idx="108">
                  <c:v>72.063999999999993</c:v>
                </c:pt>
                <c:pt idx="109">
                  <c:v>72.063999999999993</c:v>
                </c:pt>
                <c:pt idx="110">
                  <c:v>72.063999999999993</c:v>
                </c:pt>
                <c:pt idx="111">
                  <c:v>72.063999999999993</c:v>
                </c:pt>
                <c:pt idx="112">
                  <c:v>71.180000000000007</c:v>
                </c:pt>
                <c:pt idx="113">
                  <c:v>70.736999999999995</c:v>
                </c:pt>
                <c:pt idx="114">
                  <c:v>70.292000000000002</c:v>
                </c:pt>
                <c:pt idx="115">
                  <c:v>68.92</c:v>
                </c:pt>
                <c:pt idx="116">
                  <c:v>68.92</c:v>
                </c:pt>
                <c:pt idx="117">
                  <c:v>68.92</c:v>
                </c:pt>
                <c:pt idx="118">
                  <c:v>68.92</c:v>
                </c:pt>
                <c:pt idx="119">
                  <c:v>68.92</c:v>
                </c:pt>
                <c:pt idx="120">
                  <c:v>68.92</c:v>
                </c:pt>
              </c:numCache>
            </c:numRef>
          </c:yVal>
          <c:smooth val="0"/>
        </c:ser>
        <c:dLbls>
          <c:showLegendKey val="0"/>
          <c:showVal val="0"/>
          <c:showCatName val="0"/>
          <c:showSerName val="0"/>
          <c:showPercent val="0"/>
          <c:showBubbleSize val="0"/>
        </c:dLbls>
        <c:axId val="748798648"/>
        <c:axId val="748799040"/>
      </c:scatterChart>
      <c:valAx>
        <c:axId val="748798648"/>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799040"/>
        <c:crosses val="autoZero"/>
        <c:crossBetween val="midCat"/>
        <c:majorUnit val="1"/>
      </c:valAx>
      <c:valAx>
        <c:axId val="7487990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48798648"/>
        <c:crosses val="autoZero"/>
        <c:crossBetween val="midCat"/>
        <c:majorUnit val="25"/>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2629121555118106"/>
          <c:w val="0.3183263651778041"/>
          <c:h val="0.1925377296587926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Induction (N = 2,802)</c:v>
                </c:pt>
              </c:strCache>
            </c:strRef>
          </c:tx>
          <c:spPr>
            <a:ln w="41275">
              <a:solidFill>
                <a:srgbClr val="FF0000"/>
              </a:solidFill>
            </a:ln>
          </c:spPr>
          <c:marker>
            <c:symbol val="none"/>
          </c:marker>
          <c:xVal>
            <c:numRef>
              <c:f>Sheet1!$A$2:$A$228</c:f>
              <c:numCache>
                <c:formatCode>General</c:formatCode>
                <c:ptCount val="2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numCache>
            </c:numRef>
          </c:xVal>
          <c:yVal>
            <c:numRef>
              <c:f>Sheet1!$B$2:$B$228</c:f>
              <c:numCache>
                <c:formatCode>General</c:formatCode>
                <c:ptCount val="227"/>
                <c:pt idx="0">
                  <c:v>100</c:v>
                </c:pt>
                <c:pt idx="1">
                  <c:v>100</c:v>
                </c:pt>
                <c:pt idx="2">
                  <c:v>100</c:v>
                </c:pt>
                <c:pt idx="3">
                  <c:v>99.929000000000002</c:v>
                </c:pt>
                <c:pt idx="4">
                  <c:v>99.856999999999999</c:v>
                </c:pt>
                <c:pt idx="5">
                  <c:v>99.712999999999994</c:v>
                </c:pt>
                <c:pt idx="6">
                  <c:v>99.28</c:v>
                </c:pt>
                <c:pt idx="7">
                  <c:v>98.158000000000001</c:v>
                </c:pt>
                <c:pt idx="8">
                  <c:v>98.122</c:v>
                </c:pt>
                <c:pt idx="9">
                  <c:v>98.085999999999999</c:v>
                </c:pt>
                <c:pt idx="10">
                  <c:v>98.085999999999999</c:v>
                </c:pt>
                <c:pt idx="11">
                  <c:v>98.085999999999999</c:v>
                </c:pt>
                <c:pt idx="12">
                  <c:v>98.085999999999999</c:v>
                </c:pt>
                <c:pt idx="13">
                  <c:v>98.085999999999999</c:v>
                </c:pt>
                <c:pt idx="14">
                  <c:v>98.085999999999999</c:v>
                </c:pt>
                <c:pt idx="15">
                  <c:v>98.043000000000006</c:v>
                </c:pt>
                <c:pt idx="16">
                  <c:v>97.959000000000003</c:v>
                </c:pt>
                <c:pt idx="17">
                  <c:v>97.62</c:v>
                </c:pt>
                <c:pt idx="18">
                  <c:v>96.814999999999998</c:v>
                </c:pt>
                <c:pt idx="19">
                  <c:v>95.88</c:v>
                </c:pt>
                <c:pt idx="20">
                  <c:v>95.537999999999997</c:v>
                </c:pt>
                <c:pt idx="21">
                  <c:v>95.495000000000005</c:v>
                </c:pt>
                <c:pt idx="22">
                  <c:v>95.408000000000001</c:v>
                </c:pt>
                <c:pt idx="23">
                  <c:v>95.319000000000003</c:v>
                </c:pt>
                <c:pt idx="24">
                  <c:v>95.272999999999996</c:v>
                </c:pt>
                <c:pt idx="25">
                  <c:v>95.272999999999996</c:v>
                </c:pt>
                <c:pt idx="26">
                  <c:v>95.222999999999999</c:v>
                </c:pt>
                <c:pt idx="27">
                  <c:v>95.222999999999999</c:v>
                </c:pt>
                <c:pt idx="28">
                  <c:v>95.018000000000001</c:v>
                </c:pt>
                <c:pt idx="29">
                  <c:v>94.659000000000006</c:v>
                </c:pt>
                <c:pt idx="30">
                  <c:v>93.734999999999999</c:v>
                </c:pt>
                <c:pt idx="31">
                  <c:v>92.911000000000001</c:v>
                </c:pt>
                <c:pt idx="32">
                  <c:v>92.653000000000006</c:v>
                </c:pt>
                <c:pt idx="33">
                  <c:v>92.653000000000006</c:v>
                </c:pt>
                <c:pt idx="34">
                  <c:v>92.653000000000006</c:v>
                </c:pt>
                <c:pt idx="35">
                  <c:v>92.653000000000006</c:v>
                </c:pt>
                <c:pt idx="36">
                  <c:v>92.653000000000006</c:v>
                </c:pt>
                <c:pt idx="37">
                  <c:v>92.653000000000006</c:v>
                </c:pt>
                <c:pt idx="38">
                  <c:v>92.591999999999999</c:v>
                </c:pt>
                <c:pt idx="39">
                  <c:v>92.343999999999994</c:v>
                </c:pt>
                <c:pt idx="40">
                  <c:v>92.158000000000001</c:v>
                </c:pt>
                <c:pt idx="41">
                  <c:v>91.846999999999994</c:v>
                </c:pt>
                <c:pt idx="42">
                  <c:v>90.974000000000004</c:v>
                </c:pt>
                <c:pt idx="43">
                  <c:v>89.659000000000006</c:v>
                </c:pt>
                <c:pt idx="44">
                  <c:v>89.533000000000001</c:v>
                </c:pt>
                <c:pt idx="45">
                  <c:v>89.468999999999994</c:v>
                </c:pt>
                <c:pt idx="46">
                  <c:v>89.468999999999994</c:v>
                </c:pt>
                <c:pt idx="47">
                  <c:v>89.468999999999994</c:v>
                </c:pt>
                <c:pt idx="48">
                  <c:v>89.402000000000001</c:v>
                </c:pt>
                <c:pt idx="49">
                  <c:v>89.402000000000001</c:v>
                </c:pt>
                <c:pt idx="50">
                  <c:v>89.402000000000001</c:v>
                </c:pt>
                <c:pt idx="51">
                  <c:v>89.25</c:v>
                </c:pt>
                <c:pt idx="52">
                  <c:v>88.867999999999995</c:v>
                </c:pt>
                <c:pt idx="53">
                  <c:v>88.561000000000007</c:v>
                </c:pt>
                <c:pt idx="54">
                  <c:v>87.409000000000006</c:v>
                </c:pt>
                <c:pt idx="55">
                  <c:v>86.179000000000002</c:v>
                </c:pt>
                <c:pt idx="56">
                  <c:v>85.947999999999993</c:v>
                </c:pt>
                <c:pt idx="57">
                  <c:v>85.87</c:v>
                </c:pt>
                <c:pt idx="58">
                  <c:v>85.87</c:v>
                </c:pt>
                <c:pt idx="59">
                  <c:v>85.789000000000001</c:v>
                </c:pt>
                <c:pt idx="60">
                  <c:v>85.789000000000001</c:v>
                </c:pt>
                <c:pt idx="61">
                  <c:v>85.789000000000001</c:v>
                </c:pt>
                <c:pt idx="62">
                  <c:v>85.789000000000001</c:v>
                </c:pt>
                <c:pt idx="63">
                  <c:v>85.236999999999995</c:v>
                </c:pt>
                <c:pt idx="64">
                  <c:v>84.959000000000003</c:v>
                </c:pt>
                <c:pt idx="65">
                  <c:v>84.774000000000001</c:v>
                </c:pt>
                <c:pt idx="66">
                  <c:v>84.031000000000006</c:v>
                </c:pt>
                <c:pt idx="67">
                  <c:v>83.102000000000004</c:v>
                </c:pt>
                <c:pt idx="68">
                  <c:v>82.915000000000006</c:v>
                </c:pt>
                <c:pt idx="69">
                  <c:v>82.820999999999998</c:v>
                </c:pt>
                <c:pt idx="70">
                  <c:v>82.725999999999999</c:v>
                </c:pt>
                <c:pt idx="71">
                  <c:v>82.725999999999999</c:v>
                </c:pt>
                <c:pt idx="72">
                  <c:v>82.625</c:v>
                </c:pt>
                <c:pt idx="73">
                  <c:v>82.516000000000005</c:v>
                </c:pt>
                <c:pt idx="74">
                  <c:v>82.516000000000005</c:v>
                </c:pt>
                <c:pt idx="75">
                  <c:v>82.286000000000001</c:v>
                </c:pt>
                <c:pt idx="76">
                  <c:v>82.055000000000007</c:v>
                </c:pt>
                <c:pt idx="77">
                  <c:v>81.477000000000004</c:v>
                </c:pt>
                <c:pt idx="78">
                  <c:v>80.435000000000002</c:v>
                </c:pt>
                <c:pt idx="79">
                  <c:v>79.040999999999997</c:v>
                </c:pt>
                <c:pt idx="80">
                  <c:v>79.040999999999997</c:v>
                </c:pt>
                <c:pt idx="81">
                  <c:v>79.040999999999997</c:v>
                </c:pt>
                <c:pt idx="82">
                  <c:v>79.040999999999997</c:v>
                </c:pt>
                <c:pt idx="83">
                  <c:v>79.040999999999997</c:v>
                </c:pt>
                <c:pt idx="84">
                  <c:v>79.040999999999997</c:v>
                </c:pt>
                <c:pt idx="85">
                  <c:v>79.040999999999997</c:v>
                </c:pt>
                <c:pt idx="86">
                  <c:v>79.040999999999997</c:v>
                </c:pt>
                <c:pt idx="87">
                  <c:v>78.897000000000006</c:v>
                </c:pt>
                <c:pt idx="88">
                  <c:v>78.177000000000007</c:v>
                </c:pt>
                <c:pt idx="89">
                  <c:v>77.454999999999998</c:v>
                </c:pt>
                <c:pt idx="90">
                  <c:v>76.441000000000003</c:v>
                </c:pt>
                <c:pt idx="91">
                  <c:v>75.567999999999998</c:v>
                </c:pt>
                <c:pt idx="92">
                  <c:v>75.272000000000006</c:v>
                </c:pt>
                <c:pt idx="93">
                  <c:v>75.272000000000006</c:v>
                </c:pt>
                <c:pt idx="94">
                  <c:v>75.272000000000006</c:v>
                </c:pt>
                <c:pt idx="95">
                  <c:v>75.272000000000006</c:v>
                </c:pt>
                <c:pt idx="96">
                  <c:v>75.114000000000004</c:v>
                </c:pt>
                <c:pt idx="97">
                  <c:v>75.114000000000004</c:v>
                </c:pt>
                <c:pt idx="98">
                  <c:v>75.114000000000004</c:v>
                </c:pt>
                <c:pt idx="99">
                  <c:v>74.933000000000007</c:v>
                </c:pt>
                <c:pt idx="100">
                  <c:v>74.751999999999995</c:v>
                </c:pt>
                <c:pt idx="101">
                  <c:v>74.025999999999996</c:v>
                </c:pt>
                <c:pt idx="102">
                  <c:v>72.754000000000005</c:v>
                </c:pt>
                <c:pt idx="103">
                  <c:v>71.662999999999997</c:v>
                </c:pt>
                <c:pt idx="104">
                  <c:v>71.662999999999997</c:v>
                </c:pt>
                <c:pt idx="105">
                  <c:v>71.478999999999999</c:v>
                </c:pt>
                <c:pt idx="106">
                  <c:v>71.478999999999999</c:v>
                </c:pt>
                <c:pt idx="107">
                  <c:v>71.478999999999999</c:v>
                </c:pt>
                <c:pt idx="108">
                  <c:v>71.269000000000005</c:v>
                </c:pt>
                <c:pt idx="109">
                  <c:v>71.269000000000005</c:v>
                </c:pt>
                <c:pt idx="110">
                  <c:v>71.269000000000005</c:v>
                </c:pt>
                <c:pt idx="111">
                  <c:v>71.034999999999997</c:v>
                </c:pt>
                <c:pt idx="112">
                  <c:v>70.799000000000007</c:v>
                </c:pt>
                <c:pt idx="113">
                  <c:v>69.855000000000004</c:v>
                </c:pt>
                <c:pt idx="114">
                  <c:v>69.144999999999996</c:v>
                </c:pt>
                <c:pt idx="115">
                  <c:v>68.432000000000002</c:v>
                </c:pt>
                <c:pt idx="116">
                  <c:v>68.432000000000002</c:v>
                </c:pt>
                <c:pt idx="117">
                  <c:v>68.432000000000002</c:v>
                </c:pt>
                <c:pt idx="118">
                  <c:v>68.432000000000002</c:v>
                </c:pt>
                <c:pt idx="119">
                  <c:v>68.432000000000002</c:v>
                </c:pt>
                <c:pt idx="120">
                  <c:v>67.891000000000005</c:v>
                </c:pt>
                <c:pt idx="121">
                  <c:v>67.608000000000004</c:v>
                </c:pt>
                <c:pt idx="122">
                  <c:v>67.608000000000004</c:v>
                </c:pt>
                <c:pt idx="123">
                  <c:v>67.608000000000004</c:v>
                </c:pt>
                <c:pt idx="124">
                  <c:v>67.295000000000002</c:v>
                </c:pt>
                <c:pt idx="125">
                  <c:v>66.040999999999997</c:v>
                </c:pt>
                <c:pt idx="126">
                  <c:v>65.727000000000004</c:v>
                </c:pt>
                <c:pt idx="127">
                  <c:v>64.774000000000001</c:v>
                </c:pt>
                <c:pt idx="128">
                  <c:v>64.774000000000001</c:v>
                </c:pt>
                <c:pt idx="129">
                  <c:v>64.774000000000001</c:v>
                </c:pt>
                <c:pt idx="130">
                  <c:v>64.774000000000001</c:v>
                </c:pt>
                <c:pt idx="131">
                  <c:v>64.774000000000001</c:v>
                </c:pt>
                <c:pt idx="132">
                  <c:v>64.774000000000001</c:v>
                </c:pt>
                <c:pt idx="133">
                  <c:v>64.774000000000001</c:v>
                </c:pt>
                <c:pt idx="134">
                  <c:v>64.774000000000001</c:v>
                </c:pt>
                <c:pt idx="135">
                  <c:v>64.384</c:v>
                </c:pt>
                <c:pt idx="136">
                  <c:v>63.994</c:v>
                </c:pt>
                <c:pt idx="137">
                  <c:v>63.213999999999999</c:v>
                </c:pt>
                <c:pt idx="138">
                  <c:v>63.213999999999999</c:v>
                </c:pt>
                <c:pt idx="139">
                  <c:v>62.820999999999998</c:v>
                </c:pt>
                <c:pt idx="140">
                  <c:v>62.820999999999998</c:v>
                </c:pt>
                <c:pt idx="141">
                  <c:v>62.820999999999998</c:v>
                </c:pt>
                <c:pt idx="142">
                  <c:v>62.820999999999998</c:v>
                </c:pt>
                <c:pt idx="143">
                  <c:v>62.820999999999998</c:v>
                </c:pt>
                <c:pt idx="144">
                  <c:v>62.820999999999998</c:v>
                </c:pt>
                <c:pt idx="145">
                  <c:v>62.820999999999998</c:v>
                </c:pt>
                <c:pt idx="146">
                  <c:v>62.317999999999998</c:v>
                </c:pt>
                <c:pt idx="147">
                  <c:v>62.317999999999998</c:v>
                </c:pt>
                <c:pt idx="148">
                  <c:v>61.811999999999998</c:v>
                </c:pt>
                <c:pt idx="149">
                  <c:v>60.79</c:v>
                </c:pt>
                <c:pt idx="150">
                  <c:v>59.768000000000001</c:v>
                </c:pt>
                <c:pt idx="151">
                  <c:v>58.747</c:v>
                </c:pt>
                <c:pt idx="152">
                  <c:v>58.235999999999997</c:v>
                </c:pt>
                <c:pt idx="153">
                  <c:v>58.235999999999997</c:v>
                </c:pt>
                <c:pt idx="154">
                  <c:v>58.235999999999997</c:v>
                </c:pt>
                <c:pt idx="155">
                  <c:v>58.235999999999997</c:v>
                </c:pt>
                <c:pt idx="156">
                  <c:v>58.235999999999997</c:v>
                </c:pt>
                <c:pt idx="157">
                  <c:v>58.235999999999997</c:v>
                </c:pt>
                <c:pt idx="158">
                  <c:v>58.235999999999997</c:v>
                </c:pt>
                <c:pt idx="159">
                  <c:v>58.235999999999997</c:v>
                </c:pt>
                <c:pt idx="160">
                  <c:v>57.622999999999998</c:v>
                </c:pt>
                <c:pt idx="161">
                  <c:v>57.622999999999998</c:v>
                </c:pt>
                <c:pt idx="162">
                  <c:v>55.744</c:v>
                </c:pt>
                <c:pt idx="163">
                  <c:v>54.491</c:v>
                </c:pt>
                <c:pt idx="164">
                  <c:v>54.491</c:v>
                </c:pt>
                <c:pt idx="165">
                  <c:v>54.491</c:v>
                </c:pt>
                <c:pt idx="166">
                  <c:v>54.491</c:v>
                </c:pt>
                <c:pt idx="167">
                  <c:v>54.491</c:v>
                </c:pt>
                <c:pt idx="168">
                  <c:v>54.491</c:v>
                </c:pt>
                <c:pt idx="169">
                  <c:v>54.491</c:v>
                </c:pt>
                <c:pt idx="170">
                  <c:v>54.491</c:v>
                </c:pt>
                <c:pt idx="171">
                  <c:v>54.491</c:v>
                </c:pt>
                <c:pt idx="172">
                  <c:v>53.677999999999997</c:v>
                </c:pt>
                <c:pt idx="173">
                  <c:v>52.051000000000002</c:v>
                </c:pt>
                <c:pt idx="174">
                  <c:v>51.238</c:v>
                </c:pt>
                <c:pt idx="175">
                  <c:v>50.424999999999997</c:v>
                </c:pt>
                <c:pt idx="176">
                  <c:v>50.424999999999997</c:v>
                </c:pt>
                <c:pt idx="177">
                  <c:v>50.424999999999997</c:v>
                </c:pt>
                <c:pt idx="178">
                  <c:v>50.424999999999997</c:v>
                </c:pt>
                <c:pt idx="179">
                  <c:v>50.424999999999997</c:v>
                </c:pt>
                <c:pt idx="180">
                  <c:v>50.424999999999997</c:v>
                </c:pt>
                <c:pt idx="181">
                  <c:v>49.454999999999998</c:v>
                </c:pt>
                <c:pt idx="182">
                  <c:v>49.454999999999998</c:v>
                </c:pt>
                <c:pt idx="183">
                  <c:v>49.454999999999998</c:v>
                </c:pt>
                <c:pt idx="184">
                  <c:v>49.454999999999998</c:v>
                </c:pt>
                <c:pt idx="185">
                  <c:v>49.454999999999998</c:v>
                </c:pt>
                <c:pt idx="186">
                  <c:v>47.393999999999998</c:v>
                </c:pt>
                <c:pt idx="187">
                  <c:v>46.363999999999997</c:v>
                </c:pt>
                <c:pt idx="188">
                  <c:v>46.363999999999997</c:v>
                </c:pt>
                <c:pt idx="189">
                  <c:v>46.363999999999997</c:v>
                </c:pt>
                <c:pt idx="190">
                  <c:v>46.363999999999997</c:v>
                </c:pt>
                <c:pt idx="191">
                  <c:v>46.363999999999997</c:v>
                </c:pt>
                <c:pt idx="192">
                  <c:v>46.363999999999997</c:v>
                </c:pt>
                <c:pt idx="193">
                  <c:v>46.363999999999997</c:v>
                </c:pt>
                <c:pt idx="194">
                  <c:v>46.363999999999997</c:v>
                </c:pt>
                <c:pt idx="195">
                  <c:v>46.363999999999997</c:v>
                </c:pt>
                <c:pt idx="196">
                  <c:v>46.363999999999997</c:v>
                </c:pt>
                <c:pt idx="197">
                  <c:v>46.363999999999997</c:v>
                </c:pt>
                <c:pt idx="198">
                  <c:v>46.363999999999997</c:v>
                </c:pt>
                <c:pt idx="199">
                  <c:v>45.076000000000001</c:v>
                </c:pt>
                <c:pt idx="200">
                  <c:v>45.076000000000001</c:v>
                </c:pt>
                <c:pt idx="201">
                  <c:v>45.076000000000001</c:v>
                </c:pt>
                <c:pt idx="202">
                  <c:v>45.076000000000001</c:v>
                </c:pt>
                <c:pt idx="203">
                  <c:v>45.076000000000001</c:v>
                </c:pt>
                <c:pt idx="204">
                  <c:v>45.076000000000001</c:v>
                </c:pt>
                <c:pt idx="205">
                  <c:v>45.076000000000001</c:v>
                </c:pt>
                <c:pt idx="206">
                  <c:v>45.076000000000001</c:v>
                </c:pt>
                <c:pt idx="207">
                  <c:v>43.116</c:v>
                </c:pt>
                <c:pt idx="208">
                  <c:v>43.116</c:v>
                </c:pt>
                <c:pt idx="209">
                  <c:v>43.116</c:v>
                </c:pt>
                <c:pt idx="210">
                  <c:v>43.116</c:v>
                </c:pt>
                <c:pt idx="211">
                  <c:v>43.116</c:v>
                </c:pt>
                <c:pt idx="212">
                  <c:v>43.116</c:v>
                </c:pt>
                <c:pt idx="213">
                  <c:v>43.116</c:v>
                </c:pt>
                <c:pt idx="214">
                  <c:v>43.116</c:v>
                </c:pt>
                <c:pt idx="215">
                  <c:v>43.116</c:v>
                </c:pt>
                <c:pt idx="216">
                  <c:v>43.116</c:v>
                </c:pt>
                <c:pt idx="217">
                  <c:v>43.116</c:v>
                </c:pt>
                <c:pt idx="218">
                  <c:v>40.241999999999997</c:v>
                </c:pt>
                <c:pt idx="219">
                  <c:v>40.241999999999997</c:v>
                </c:pt>
                <c:pt idx="220">
                  <c:v>40.241999999999997</c:v>
                </c:pt>
                <c:pt idx="221">
                  <c:v>40.241999999999997</c:v>
                </c:pt>
                <c:pt idx="222">
                  <c:v>40.241999999999997</c:v>
                </c:pt>
                <c:pt idx="223">
                  <c:v>40.241999999999997</c:v>
                </c:pt>
                <c:pt idx="224">
                  <c:v>37.146000000000001</c:v>
                </c:pt>
                <c:pt idx="225">
                  <c:v>37.146000000000001</c:v>
                </c:pt>
                <c:pt idx="226">
                  <c:v>37.146000000000001</c:v>
                </c:pt>
              </c:numCache>
            </c:numRef>
          </c:yVal>
          <c:smooth val="0"/>
        </c:ser>
        <c:ser>
          <c:idx val="1"/>
          <c:order val="1"/>
          <c:tx>
            <c:strRef>
              <c:f>Sheet1!$C$1</c:f>
              <c:strCache>
                <c:ptCount val="1"/>
                <c:pt idx="0">
                  <c:v>No Induction (N=2,347)</c:v>
                </c:pt>
              </c:strCache>
            </c:strRef>
          </c:tx>
          <c:spPr>
            <a:ln w="41275">
              <a:solidFill>
                <a:srgbClr val="00FF00"/>
              </a:solidFill>
            </a:ln>
          </c:spPr>
          <c:marker>
            <c:symbol val="none"/>
          </c:marker>
          <c:xVal>
            <c:numRef>
              <c:f>Sheet1!$A$2:$A$228</c:f>
              <c:numCache>
                <c:formatCode>General</c:formatCode>
                <c:ptCount val="2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numCache>
            </c:numRef>
          </c:xVal>
          <c:yVal>
            <c:numRef>
              <c:f>Sheet1!$C$2:$C$228</c:f>
              <c:numCache>
                <c:formatCode>General</c:formatCode>
                <c:ptCount val="227"/>
                <c:pt idx="0">
                  <c:v>100</c:v>
                </c:pt>
                <c:pt idx="1">
                  <c:v>100</c:v>
                </c:pt>
                <c:pt idx="2">
                  <c:v>100</c:v>
                </c:pt>
                <c:pt idx="3">
                  <c:v>99.915000000000006</c:v>
                </c:pt>
                <c:pt idx="4">
                  <c:v>99.700999999999993</c:v>
                </c:pt>
                <c:pt idx="5">
                  <c:v>99.658000000000001</c:v>
                </c:pt>
                <c:pt idx="6">
                  <c:v>98.754000000000005</c:v>
                </c:pt>
                <c:pt idx="7">
                  <c:v>97.459000000000003</c:v>
                </c:pt>
                <c:pt idx="8">
                  <c:v>97.242000000000004</c:v>
                </c:pt>
                <c:pt idx="9">
                  <c:v>97.242000000000004</c:v>
                </c:pt>
                <c:pt idx="10">
                  <c:v>97.242000000000004</c:v>
                </c:pt>
                <c:pt idx="11">
                  <c:v>97.153999999999996</c:v>
                </c:pt>
                <c:pt idx="12">
                  <c:v>97.153999999999996</c:v>
                </c:pt>
                <c:pt idx="13">
                  <c:v>97.105000000000004</c:v>
                </c:pt>
                <c:pt idx="14">
                  <c:v>97.055999999999997</c:v>
                </c:pt>
                <c:pt idx="15">
                  <c:v>97.007000000000005</c:v>
                </c:pt>
                <c:pt idx="16">
                  <c:v>96.906999999999996</c:v>
                </c:pt>
                <c:pt idx="17">
                  <c:v>96.656999999999996</c:v>
                </c:pt>
                <c:pt idx="18">
                  <c:v>96.057000000000002</c:v>
                </c:pt>
                <c:pt idx="19">
                  <c:v>94.953000000000003</c:v>
                </c:pt>
                <c:pt idx="20">
                  <c:v>94.399000000000001</c:v>
                </c:pt>
                <c:pt idx="21">
                  <c:v>93.840999999999994</c:v>
                </c:pt>
                <c:pt idx="22">
                  <c:v>93.688000000000002</c:v>
                </c:pt>
                <c:pt idx="23">
                  <c:v>93.635999999999996</c:v>
                </c:pt>
                <c:pt idx="24">
                  <c:v>93.635999999999996</c:v>
                </c:pt>
                <c:pt idx="25">
                  <c:v>93.522999999999996</c:v>
                </c:pt>
                <c:pt idx="26">
                  <c:v>93.465000000000003</c:v>
                </c:pt>
                <c:pt idx="27">
                  <c:v>93.406999999999996</c:v>
                </c:pt>
                <c:pt idx="28">
                  <c:v>93.347999999999999</c:v>
                </c:pt>
                <c:pt idx="29">
                  <c:v>93.113</c:v>
                </c:pt>
                <c:pt idx="30">
                  <c:v>92.581999999999994</c:v>
                </c:pt>
                <c:pt idx="31">
                  <c:v>91.105000000000004</c:v>
                </c:pt>
                <c:pt idx="32">
                  <c:v>90.63</c:v>
                </c:pt>
                <c:pt idx="33">
                  <c:v>90.57</c:v>
                </c:pt>
                <c:pt idx="34">
                  <c:v>90.51</c:v>
                </c:pt>
                <c:pt idx="35">
                  <c:v>90.448999999999998</c:v>
                </c:pt>
                <c:pt idx="36">
                  <c:v>90.448999999999998</c:v>
                </c:pt>
                <c:pt idx="37">
                  <c:v>90.382999999999996</c:v>
                </c:pt>
                <c:pt idx="38">
                  <c:v>90.382999999999996</c:v>
                </c:pt>
                <c:pt idx="39">
                  <c:v>90.248000000000005</c:v>
                </c:pt>
                <c:pt idx="40">
                  <c:v>89.977999999999994</c:v>
                </c:pt>
                <c:pt idx="41">
                  <c:v>89.3</c:v>
                </c:pt>
                <c:pt idx="42">
                  <c:v>88.622</c:v>
                </c:pt>
                <c:pt idx="43">
                  <c:v>87.941000000000003</c:v>
                </c:pt>
                <c:pt idx="44">
                  <c:v>87.463999999999999</c:v>
                </c:pt>
                <c:pt idx="45">
                  <c:v>87.394999999999996</c:v>
                </c:pt>
                <c:pt idx="46">
                  <c:v>87.394999999999996</c:v>
                </c:pt>
                <c:pt idx="47">
                  <c:v>87.394999999999996</c:v>
                </c:pt>
                <c:pt idx="48">
                  <c:v>87.394999999999996</c:v>
                </c:pt>
                <c:pt idx="49">
                  <c:v>87.394999999999996</c:v>
                </c:pt>
                <c:pt idx="50">
                  <c:v>87.24</c:v>
                </c:pt>
                <c:pt idx="51">
                  <c:v>87.082999999999998</c:v>
                </c:pt>
                <c:pt idx="52">
                  <c:v>87.082999999999998</c:v>
                </c:pt>
                <c:pt idx="53">
                  <c:v>86.608000000000004</c:v>
                </c:pt>
                <c:pt idx="54">
                  <c:v>85.575999999999993</c:v>
                </c:pt>
                <c:pt idx="55">
                  <c:v>84.938000000000002</c:v>
                </c:pt>
                <c:pt idx="56">
                  <c:v>84.619</c:v>
                </c:pt>
                <c:pt idx="57">
                  <c:v>84.619</c:v>
                </c:pt>
                <c:pt idx="58">
                  <c:v>84.619</c:v>
                </c:pt>
                <c:pt idx="59">
                  <c:v>84.619</c:v>
                </c:pt>
                <c:pt idx="60">
                  <c:v>84.534000000000006</c:v>
                </c:pt>
                <c:pt idx="61">
                  <c:v>84.447000000000003</c:v>
                </c:pt>
                <c:pt idx="62">
                  <c:v>84.447000000000003</c:v>
                </c:pt>
                <c:pt idx="63">
                  <c:v>84.447000000000003</c:v>
                </c:pt>
                <c:pt idx="64">
                  <c:v>84.265000000000001</c:v>
                </c:pt>
                <c:pt idx="65">
                  <c:v>82.986000000000004</c:v>
                </c:pt>
                <c:pt idx="66">
                  <c:v>82.162000000000006</c:v>
                </c:pt>
                <c:pt idx="67">
                  <c:v>81.058999999999997</c:v>
                </c:pt>
                <c:pt idx="68">
                  <c:v>80.688999999999993</c:v>
                </c:pt>
                <c:pt idx="69">
                  <c:v>80.688999999999993</c:v>
                </c:pt>
                <c:pt idx="70">
                  <c:v>80.498999999999995</c:v>
                </c:pt>
                <c:pt idx="71">
                  <c:v>80.498999999999995</c:v>
                </c:pt>
                <c:pt idx="72">
                  <c:v>80.498999999999995</c:v>
                </c:pt>
                <c:pt idx="73">
                  <c:v>80.396000000000001</c:v>
                </c:pt>
                <c:pt idx="74">
                  <c:v>80.293000000000006</c:v>
                </c:pt>
                <c:pt idx="75">
                  <c:v>79.87</c:v>
                </c:pt>
                <c:pt idx="76">
                  <c:v>79.234999999999999</c:v>
                </c:pt>
                <c:pt idx="77">
                  <c:v>78.385999999999996</c:v>
                </c:pt>
                <c:pt idx="78">
                  <c:v>77.319000000000003</c:v>
                </c:pt>
                <c:pt idx="79">
                  <c:v>76.89</c:v>
                </c:pt>
                <c:pt idx="80">
                  <c:v>76.566000000000003</c:v>
                </c:pt>
                <c:pt idx="81">
                  <c:v>76.456999999999994</c:v>
                </c:pt>
                <c:pt idx="82">
                  <c:v>76.456999999999994</c:v>
                </c:pt>
                <c:pt idx="83">
                  <c:v>76.456999999999994</c:v>
                </c:pt>
                <c:pt idx="84">
                  <c:v>76.456999999999994</c:v>
                </c:pt>
                <c:pt idx="85">
                  <c:v>76.456999999999994</c:v>
                </c:pt>
                <c:pt idx="86">
                  <c:v>76.085999999999999</c:v>
                </c:pt>
                <c:pt idx="87">
                  <c:v>75.712000000000003</c:v>
                </c:pt>
                <c:pt idx="88">
                  <c:v>75.587000000000003</c:v>
                </c:pt>
                <c:pt idx="89">
                  <c:v>74.328999999999994</c:v>
                </c:pt>
                <c:pt idx="90">
                  <c:v>73.7</c:v>
                </c:pt>
                <c:pt idx="91">
                  <c:v>72.311999999999998</c:v>
                </c:pt>
                <c:pt idx="92">
                  <c:v>71.798000000000002</c:v>
                </c:pt>
                <c:pt idx="93">
                  <c:v>71.798000000000002</c:v>
                </c:pt>
                <c:pt idx="94">
                  <c:v>71.798000000000002</c:v>
                </c:pt>
                <c:pt idx="95">
                  <c:v>71.798000000000002</c:v>
                </c:pt>
                <c:pt idx="96">
                  <c:v>71.798000000000002</c:v>
                </c:pt>
                <c:pt idx="97">
                  <c:v>71.798000000000002</c:v>
                </c:pt>
                <c:pt idx="98">
                  <c:v>71.653999999999996</c:v>
                </c:pt>
                <c:pt idx="99">
                  <c:v>71.653999999999996</c:v>
                </c:pt>
                <c:pt idx="100">
                  <c:v>71.653999999999996</c:v>
                </c:pt>
                <c:pt idx="101">
                  <c:v>70.632999999999996</c:v>
                </c:pt>
                <c:pt idx="102">
                  <c:v>69.463999999999999</c:v>
                </c:pt>
                <c:pt idx="103">
                  <c:v>68.435000000000002</c:v>
                </c:pt>
                <c:pt idx="104">
                  <c:v>68.138000000000005</c:v>
                </c:pt>
                <c:pt idx="105">
                  <c:v>68.138000000000005</c:v>
                </c:pt>
                <c:pt idx="106">
                  <c:v>68.138000000000005</c:v>
                </c:pt>
                <c:pt idx="107">
                  <c:v>68.138000000000005</c:v>
                </c:pt>
                <c:pt idx="108">
                  <c:v>67.97</c:v>
                </c:pt>
                <c:pt idx="109">
                  <c:v>67.97</c:v>
                </c:pt>
                <c:pt idx="110">
                  <c:v>67.97</c:v>
                </c:pt>
                <c:pt idx="111">
                  <c:v>67.789000000000001</c:v>
                </c:pt>
                <c:pt idx="112">
                  <c:v>67.421999999999997</c:v>
                </c:pt>
                <c:pt idx="113">
                  <c:v>67.055999999999997</c:v>
                </c:pt>
                <c:pt idx="114">
                  <c:v>66.322999999999993</c:v>
                </c:pt>
                <c:pt idx="115">
                  <c:v>65.031000000000006</c:v>
                </c:pt>
                <c:pt idx="116">
                  <c:v>64.844999999999999</c:v>
                </c:pt>
                <c:pt idx="117">
                  <c:v>64.844999999999999</c:v>
                </c:pt>
                <c:pt idx="118">
                  <c:v>64.844999999999999</c:v>
                </c:pt>
                <c:pt idx="119">
                  <c:v>64.649000000000001</c:v>
                </c:pt>
                <c:pt idx="120">
                  <c:v>64.649000000000001</c:v>
                </c:pt>
                <c:pt idx="121">
                  <c:v>64.227000000000004</c:v>
                </c:pt>
                <c:pt idx="122">
                  <c:v>64.227000000000004</c:v>
                </c:pt>
                <c:pt idx="123">
                  <c:v>63.558</c:v>
                </c:pt>
                <c:pt idx="124">
                  <c:v>63.332999999999998</c:v>
                </c:pt>
                <c:pt idx="125">
                  <c:v>62.206000000000003</c:v>
                </c:pt>
                <c:pt idx="126">
                  <c:v>61.527999999999999</c:v>
                </c:pt>
                <c:pt idx="127">
                  <c:v>60.85</c:v>
                </c:pt>
                <c:pt idx="128">
                  <c:v>60.85</c:v>
                </c:pt>
                <c:pt idx="129">
                  <c:v>60.85</c:v>
                </c:pt>
                <c:pt idx="130">
                  <c:v>60.85</c:v>
                </c:pt>
                <c:pt idx="131">
                  <c:v>60.616</c:v>
                </c:pt>
                <c:pt idx="132">
                  <c:v>60.616</c:v>
                </c:pt>
                <c:pt idx="133">
                  <c:v>60.616</c:v>
                </c:pt>
                <c:pt idx="134">
                  <c:v>60.616</c:v>
                </c:pt>
                <c:pt idx="135">
                  <c:v>60.356999999999999</c:v>
                </c:pt>
                <c:pt idx="136">
                  <c:v>59.837000000000003</c:v>
                </c:pt>
                <c:pt idx="137">
                  <c:v>58.795999999999999</c:v>
                </c:pt>
                <c:pt idx="138">
                  <c:v>57.756</c:v>
                </c:pt>
                <c:pt idx="139">
                  <c:v>56.71</c:v>
                </c:pt>
                <c:pt idx="140">
                  <c:v>56.71</c:v>
                </c:pt>
                <c:pt idx="141">
                  <c:v>56.183</c:v>
                </c:pt>
                <c:pt idx="142">
                  <c:v>56.183</c:v>
                </c:pt>
                <c:pt idx="143">
                  <c:v>56.183</c:v>
                </c:pt>
                <c:pt idx="144">
                  <c:v>55.89</c:v>
                </c:pt>
                <c:pt idx="145">
                  <c:v>55.89</c:v>
                </c:pt>
                <c:pt idx="146">
                  <c:v>55.575000000000003</c:v>
                </c:pt>
                <c:pt idx="147">
                  <c:v>54.942999999999998</c:v>
                </c:pt>
                <c:pt idx="148">
                  <c:v>53.994</c:v>
                </c:pt>
                <c:pt idx="149">
                  <c:v>53.676000000000002</c:v>
                </c:pt>
                <c:pt idx="150">
                  <c:v>53.359000000000002</c:v>
                </c:pt>
                <c:pt idx="151">
                  <c:v>52.084000000000003</c:v>
                </c:pt>
                <c:pt idx="152">
                  <c:v>51.765000000000001</c:v>
                </c:pt>
                <c:pt idx="153">
                  <c:v>51.765000000000001</c:v>
                </c:pt>
                <c:pt idx="154">
                  <c:v>51.765000000000001</c:v>
                </c:pt>
                <c:pt idx="155">
                  <c:v>51.765000000000001</c:v>
                </c:pt>
                <c:pt idx="156">
                  <c:v>51.765000000000001</c:v>
                </c:pt>
                <c:pt idx="157">
                  <c:v>51.765000000000001</c:v>
                </c:pt>
                <c:pt idx="158">
                  <c:v>51.765000000000001</c:v>
                </c:pt>
                <c:pt idx="159">
                  <c:v>51.398000000000003</c:v>
                </c:pt>
                <c:pt idx="160">
                  <c:v>51.398000000000003</c:v>
                </c:pt>
                <c:pt idx="161">
                  <c:v>50.658000000000001</c:v>
                </c:pt>
                <c:pt idx="162">
                  <c:v>50.658000000000001</c:v>
                </c:pt>
                <c:pt idx="163">
                  <c:v>49.527000000000001</c:v>
                </c:pt>
                <c:pt idx="164">
                  <c:v>49.146000000000001</c:v>
                </c:pt>
                <c:pt idx="165">
                  <c:v>48.753</c:v>
                </c:pt>
                <c:pt idx="166">
                  <c:v>48.753</c:v>
                </c:pt>
                <c:pt idx="167">
                  <c:v>48.753</c:v>
                </c:pt>
                <c:pt idx="168">
                  <c:v>48.753</c:v>
                </c:pt>
                <c:pt idx="169">
                  <c:v>48.753</c:v>
                </c:pt>
                <c:pt idx="170">
                  <c:v>48.753</c:v>
                </c:pt>
                <c:pt idx="171">
                  <c:v>48.753</c:v>
                </c:pt>
                <c:pt idx="172">
                  <c:v>48.753</c:v>
                </c:pt>
                <c:pt idx="173">
                  <c:v>48.274999999999999</c:v>
                </c:pt>
                <c:pt idx="174">
                  <c:v>47.792000000000002</c:v>
                </c:pt>
                <c:pt idx="175">
                  <c:v>47.308999999999997</c:v>
                </c:pt>
                <c:pt idx="176">
                  <c:v>47.308999999999997</c:v>
                </c:pt>
                <c:pt idx="177">
                  <c:v>47.308999999999997</c:v>
                </c:pt>
                <c:pt idx="178">
                  <c:v>47.308999999999997</c:v>
                </c:pt>
                <c:pt idx="179">
                  <c:v>47.308999999999997</c:v>
                </c:pt>
                <c:pt idx="180">
                  <c:v>47.308999999999997</c:v>
                </c:pt>
                <c:pt idx="181">
                  <c:v>47.308999999999997</c:v>
                </c:pt>
                <c:pt idx="182">
                  <c:v>46.67</c:v>
                </c:pt>
                <c:pt idx="183">
                  <c:v>46.021999999999998</c:v>
                </c:pt>
                <c:pt idx="184">
                  <c:v>46.021999999999998</c:v>
                </c:pt>
                <c:pt idx="185">
                  <c:v>45.372999999999998</c:v>
                </c:pt>
                <c:pt idx="186">
                  <c:v>45.372999999999998</c:v>
                </c:pt>
                <c:pt idx="187">
                  <c:v>43.372</c:v>
                </c:pt>
                <c:pt idx="188">
                  <c:v>43.372</c:v>
                </c:pt>
                <c:pt idx="189">
                  <c:v>43.372</c:v>
                </c:pt>
                <c:pt idx="190">
                  <c:v>43.372</c:v>
                </c:pt>
                <c:pt idx="191">
                  <c:v>43.372</c:v>
                </c:pt>
                <c:pt idx="192">
                  <c:v>43.372</c:v>
                </c:pt>
                <c:pt idx="193">
                  <c:v>43.372</c:v>
                </c:pt>
                <c:pt idx="194">
                  <c:v>43.372</c:v>
                </c:pt>
                <c:pt idx="195">
                  <c:v>43.372</c:v>
                </c:pt>
                <c:pt idx="196">
                  <c:v>43.372</c:v>
                </c:pt>
                <c:pt idx="197">
                  <c:v>42.468000000000004</c:v>
                </c:pt>
                <c:pt idx="198">
                  <c:v>42.468000000000004</c:v>
                </c:pt>
                <c:pt idx="199">
                  <c:v>42.468000000000004</c:v>
                </c:pt>
                <c:pt idx="200">
                  <c:v>42.468000000000004</c:v>
                </c:pt>
                <c:pt idx="201">
                  <c:v>42.468000000000004</c:v>
                </c:pt>
                <c:pt idx="202">
                  <c:v>42.468000000000004</c:v>
                </c:pt>
                <c:pt idx="203">
                  <c:v>42.468000000000004</c:v>
                </c:pt>
                <c:pt idx="204">
                  <c:v>42.468000000000004</c:v>
                </c:pt>
                <c:pt idx="205">
                  <c:v>42.468000000000004</c:v>
                </c:pt>
                <c:pt idx="206">
                  <c:v>42.468000000000004</c:v>
                </c:pt>
                <c:pt idx="207">
                  <c:v>42.468000000000004</c:v>
                </c:pt>
                <c:pt idx="208">
                  <c:v>42.468000000000004</c:v>
                </c:pt>
                <c:pt idx="209">
                  <c:v>42.468000000000004</c:v>
                </c:pt>
                <c:pt idx="210">
                  <c:v>42.468000000000004</c:v>
                </c:pt>
                <c:pt idx="211">
                  <c:v>41.287999999999997</c:v>
                </c:pt>
                <c:pt idx="212">
                  <c:v>41.287999999999997</c:v>
                </c:pt>
                <c:pt idx="213">
                  <c:v>41.287999999999997</c:v>
                </c:pt>
                <c:pt idx="214">
                  <c:v>41.287999999999997</c:v>
                </c:pt>
                <c:pt idx="215">
                  <c:v>41.287999999999997</c:v>
                </c:pt>
                <c:pt idx="216">
                  <c:v>41.287999999999997</c:v>
                </c:pt>
                <c:pt idx="217">
                  <c:v>41.287999999999997</c:v>
                </c:pt>
                <c:pt idx="218">
                  <c:v>41.287999999999997</c:v>
                </c:pt>
                <c:pt idx="219">
                  <c:v>41.287999999999997</c:v>
                </c:pt>
                <c:pt idx="220">
                  <c:v>41.287999999999997</c:v>
                </c:pt>
                <c:pt idx="221">
                  <c:v>41.287999999999997</c:v>
                </c:pt>
                <c:pt idx="222">
                  <c:v>41.287999999999997</c:v>
                </c:pt>
                <c:pt idx="223">
                  <c:v>39.567999999999998</c:v>
                </c:pt>
                <c:pt idx="224">
                  <c:v>39.567999999999998</c:v>
                </c:pt>
                <c:pt idx="225">
                  <c:v>39.567999999999998</c:v>
                </c:pt>
                <c:pt idx="226">
                  <c:v>39.567999999999998</c:v>
                </c:pt>
              </c:numCache>
            </c:numRef>
          </c:yVal>
          <c:smooth val="0"/>
        </c:ser>
        <c:dLbls>
          <c:showLegendKey val="0"/>
          <c:showVal val="0"/>
          <c:showCatName val="0"/>
          <c:showSerName val="0"/>
          <c:showPercent val="0"/>
          <c:showBubbleSize val="0"/>
        </c:dLbls>
        <c:axId val="748387304"/>
        <c:axId val="748387696"/>
      </c:scatterChart>
      <c:valAx>
        <c:axId val="748387304"/>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387696"/>
        <c:crosses val="autoZero"/>
        <c:crossBetween val="midCat"/>
        <c:majorUnit val="1"/>
      </c:valAx>
      <c:valAx>
        <c:axId val="7483876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9.8131372958914671E-3"/>
              <c:y val="0.22594424688850079"/>
            </c:manualLayout>
          </c:layout>
          <c:overlay val="0"/>
        </c:title>
        <c:numFmt formatCode="General" sourceLinked="1"/>
        <c:majorTickMark val="out"/>
        <c:minorTickMark val="none"/>
        <c:tickLblPos val="nextTo"/>
        <c:txPr>
          <a:bodyPr/>
          <a:lstStyle/>
          <a:p>
            <a:pPr>
              <a:defRPr sz="1500" b="1"/>
            </a:pPr>
            <a:endParaRPr lang="en-US"/>
          </a:p>
        </c:txPr>
        <c:crossAx val="748387304"/>
        <c:crosses val="autoZero"/>
        <c:crossBetween val="midCat"/>
        <c:majorUnit val="25"/>
      </c:valAx>
      <c:spPr>
        <a:solidFill>
          <a:schemeClr val="bg2"/>
        </a:solidFill>
        <a:ln>
          <a:solidFill>
            <a:schemeClr val="tx1"/>
          </a:solidFill>
        </a:ln>
      </c:spPr>
    </c:plotArea>
    <c:legend>
      <c:legendPos val="r"/>
      <c:layout>
        <c:manualLayout>
          <c:xMode val="edge"/>
          <c:yMode val="edge"/>
          <c:x val="0.14367256637168141"/>
          <c:y val="0.62952205571077813"/>
          <c:w val="0.30047197640117995"/>
          <c:h val="0.15851409702819683"/>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36"/>
          <c:h val="0.82821386550819165"/>
        </c:manualLayout>
      </c:layout>
      <c:scatterChart>
        <c:scatterStyle val="lineMarker"/>
        <c:varyColors val="0"/>
        <c:ser>
          <c:idx val="0"/>
          <c:order val="0"/>
          <c:tx>
            <c:strRef>
              <c:f>Sheet1!$B$1</c:f>
              <c:strCache>
                <c:ptCount val="1"/>
                <c:pt idx="0">
                  <c:v>Cyclosporine use at discharge and 1 year (N = 499)</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99.8</c:v>
                </c:pt>
                <c:pt idx="7">
                  <c:v>98.998000000000005</c:v>
                </c:pt>
                <c:pt idx="8">
                  <c:v>98.798000000000002</c:v>
                </c:pt>
                <c:pt idx="9">
                  <c:v>98.798000000000002</c:v>
                </c:pt>
                <c:pt idx="10">
                  <c:v>98.798000000000002</c:v>
                </c:pt>
                <c:pt idx="11">
                  <c:v>98.798000000000002</c:v>
                </c:pt>
                <c:pt idx="12">
                  <c:v>98.798000000000002</c:v>
                </c:pt>
                <c:pt idx="13">
                  <c:v>98.798000000000002</c:v>
                </c:pt>
                <c:pt idx="14">
                  <c:v>98.798000000000002</c:v>
                </c:pt>
                <c:pt idx="15">
                  <c:v>98.798000000000002</c:v>
                </c:pt>
                <c:pt idx="16">
                  <c:v>98.798000000000002</c:v>
                </c:pt>
                <c:pt idx="17">
                  <c:v>98.168000000000006</c:v>
                </c:pt>
                <c:pt idx="18">
                  <c:v>97.117000000000004</c:v>
                </c:pt>
                <c:pt idx="19">
                  <c:v>96.275999999999996</c:v>
                </c:pt>
                <c:pt idx="20">
                  <c:v>95.855999999999995</c:v>
                </c:pt>
                <c:pt idx="21">
                  <c:v>95.855999999999995</c:v>
                </c:pt>
                <c:pt idx="22">
                  <c:v>95.855999999999995</c:v>
                </c:pt>
                <c:pt idx="23">
                  <c:v>95.855999999999995</c:v>
                </c:pt>
                <c:pt idx="24">
                  <c:v>95.855999999999995</c:v>
                </c:pt>
                <c:pt idx="25">
                  <c:v>95.855999999999995</c:v>
                </c:pt>
                <c:pt idx="26">
                  <c:v>95.855999999999995</c:v>
                </c:pt>
                <c:pt idx="27">
                  <c:v>95.855999999999995</c:v>
                </c:pt>
                <c:pt idx="28">
                  <c:v>95.855999999999995</c:v>
                </c:pt>
                <c:pt idx="29">
                  <c:v>95.622</c:v>
                </c:pt>
                <c:pt idx="30">
                  <c:v>94.444999999999993</c:v>
                </c:pt>
                <c:pt idx="31">
                  <c:v>93.501999999999995</c:v>
                </c:pt>
                <c:pt idx="32">
                  <c:v>93.031000000000006</c:v>
                </c:pt>
                <c:pt idx="33">
                  <c:v>93.031000000000006</c:v>
                </c:pt>
                <c:pt idx="34">
                  <c:v>93.031000000000006</c:v>
                </c:pt>
                <c:pt idx="35">
                  <c:v>93.031000000000006</c:v>
                </c:pt>
                <c:pt idx="36">
                  <c:v>93.031000000000006</c:v>
                </c:pt>
                <c:pt idx="37">
                  <c:v>93.031000000000006</c:v>
                </c:pt>
                <c:pt idx="38">
                  <c:v>92.763000000000005</c:v>
                </c:pt>
                <c:pt idx="39">
                  <c:v>92.491</c:v>
                </c:pt>
                <c:pt idx="40">
                  <c:v>92.491</c:v>
                </c:pt>
                <c:pt idx="41">
                  <c:v>91.948999999999998</c:v>
                </c:pt>
                <c:pt idx="42">
                  <c:v>91.135000000000005</c:v>
                </c:pt>
                <c:pt idx="43">
                  <c:v>89.507999999999996</c:v>
                </c:pt>
                <c:pt idx="44">
                  <c:v>89.507999999999996</c:v>
                </c:pt>
                <c:pt idx="45">
                  <c:v>89.507999999999996</c:v>
                </c:pt>
                <c:pt idx="46">
                  <c:v>89.507999999999996</c:v>
                </c:pt>
                <c:pt idx="47">
                  <c:v>89.507999999999996</c:v>
                </c:pt>
                <c:pt idx="48">
                  <c:v>89.507999999999996</c:v>
                </c:pt>
                <c:pt idx="49">
                  <c:v>89.507999999999996</c:v>
                </c:pt>
                <c:pt idx="50">
                  <c:v>89.507999999999996</c:v>
                </c:pt>
                <c:pt idx="51">
                  <c:v>89.507999999999996</c:v>
                </c:pt>
                <c:pt idx="52">
                  <c:v>89.507999999999996</c:v>
                </c:pt>
                <c:pt idx="53">
                  <c:v>89.186999999999998</c:v>
                </c:pt>
                <c:pt idx="54">
                  <c:v>87.262</c:v>
                </c:pt>
                <c:pt idx="55">
                  <c:v>85.978999999999999</c:v>
                </c:pt>
                <c:pt idx="56">
                  <c:v>85.978999999999999</c:v>
                </c:pt>
                <c:pt idx="57">
                  <c:v>85.978999999999999</c:v>
                </c:pt>
                <c:pt idx="58">
                  <c:v>85.978999999999999</c:v>
                </c:pt>
                <c:pt idx="59">
                  <c:v>85.978999999999999</c:v>
                </c:pt>
                <c:pt idx="60">
                  <c:v>85.978999999999999</c:v>
                </c:pt>
                <c:pt idx="61">
                  <c:v>85.629000000000005</c:v>
                </c:pt>
                <c:pt idx="62">
                  <c:v>85.629000000000005</c:v>
                </c:pt>
                <c:pt idx="63">
                  <c:v>85.268000000000001</c:v>
                </c:pt>
                <c:pt idx="64">
                  <c:v>85.268000000000001</c:v>
                </c:pt>
                <c:pt idx="65">
                  <c:v>84.906999999999996</c:v>
                </c:pt>
                <c:pt idx="66">
                  <c:v>83.822999999999993</c:v>
                </c:pt>
                <c:pt idx="67">
                  <c:v>83.1</c:v>
                </c:pt>
                <c:pt idx="68">
                  <c:v>83.1</c:v>
                </c:pt>
                <c:pt idx="69">
                  <c:v>83.1</c:v>
                </c:pt>
                <c:pt idx="70">
                  <c:v>83.1</c:v>
                </c:pt>
                <c:pt idx="71">
                  <c:v>83.1</c:v>
                </c:pt>
                <c:pt idx="72">
                  <c:v>83.1</c:v>
                </c:pt>
                <c:pt idx="73">
                  <c:v>83.1</c:v>
                </c:pt>
                <c:pt idx="74">
                  <c:v>83.1</c:v>
                </c:pt>
                <c:pt idx="75">
                  <c:v>82.242999999999995</c:v>
                </c:pt>
                <c:pt idx="76">
                  <c:v>81.814999999999998</c:v>
                </c:pt>
                <c:pt idx="77">
                  <c:v>80.53</c:v>
                </c:pt>
                <c:pt idx="78">
                  <c:v>79.245000000000005</c:v>
                </c:pt>
                <c:pt idx="79">
                  <c:v>78.816999999999993</c:v>
                </c:pt>
                <c:pt idx="80">
                  <c:v>78.816999999999993</c:v>
                </c:pt>
                <c:pt idx="81">
                  <c:v>78.816999999999993</c:v>
                </c:pt>
                <c:pt idx="82">
                  <c:v>78.816999999999993</c:v>
                </c:pt>
                <c:pt idx="83">
                  <c:v>78.816999999999993</c:v>
                </c:pt>
                <c:pt idx="84">
                  <c:v>78.816999999999993</c:v>
                </c:pt>
                <c:pt idx="85">
                  <c:v>78.816999999999993</c:v>
                </c:pt>
                <c:pt idx="86">
                  <c:v>78.816999999999993</c:v>
                </c:pt>
                <c:pt idx="87">
                  <c:v>78.816999999999993</c:v>
                </c:pt>
                <c:pt idx="88">
                  <c:v>78.816999999999993</c:v>
                </c:pt>
                <c:pt idx="89">
                  <c:v>78.311000000000007</c:v>
                </c:pt>
                <c:pt idx="90">
                  <c:v>77.805999999999997</c:v>
                </c:pt>
                <c:pt idx="91">
                  <c:v>77.301000000000002</c:v>
                </c:pt>
                <c:pt idx="92">
                  <c:v>77.301000000000002</c:v>
                </c:pt>
                <c:pt idx="93">
                  <c:v>77.301000000000002</c:v>
                </c:pt>
                <c:pt idx="94">
                  <c:v>77.301000000000002</c:v>
                </c:pt>
                <c:pt idx="95">
                  <c:v>77.301000000000002</c:v>
                </c:pt>
                <c:pt idx="96">
                  <c:v>76.715000000000003</c:v>
                </c:pt>
                <c:pt idx="97">
                  <c:v>76.715000000000003</c:v>
                </c:pt>
                <c:pt idx="98">
                  <c:v>76.715000000000003</c:v>
                </c:pt>
                <c:pt idx="99">
                  <c:v>76.715000000000003</c:v>
                </c:pt>
                <c:pt idx="100">
                  <c:v>76.715000000000003</c:v>
                </c:pt>
                <c:pt idx="101">
                  <c:v>76.036000000000001</c:v>
                </c:pt>
                <c:pt idx="102">
                  <c:v>75.356999999999999</c:v>
                </c:pt>
                <c:pt idx="103">
                  <c:v>74</c:v>
                </c:pt>
                <c:pt idx="104">
                  <c:v>74</c:v>
                </c:pt>
                <c:pt idx="105">
                  <c:v>74</c:v>
                </c:pt>
                <c:pt idx="106">
                  <c:v>74</c:v>
                </c:pt>
                <c:pt idx="107">
                  <c:v>74</c:v>
                </c:pt>
                <c:pt idx="108">
                  <c:v>74</c:v>
                </c:pt>
                <c:pt idx="109">
                  <c:v>74</c:v>
                </c:pt>
                <c:pt idx="110">
                  <c:v>74</c:v>
                </c:pt>
                <c:pt idx="111">
                  <c:v>74</c:v>
                </c:pt>
                <c:pt idx="112">
                  <c:v>72.843000000000004</c:v>
                </c:pt>
                <c:pt idx="113">
                  <c:v>72.843000000000004</c:v>
                </c:pt>
                <c:pt idx="114">
                  <c:v>72.843000000000004</c:v>
                </c:pt>
                <c:pt idx="115">
                  <c:v>71.668999999999997</c:v>
                </c:pt>
                <c:pt idx="116">
                  <c:v>71.668999999999997</c:v>
                </c:pt>
                <c:pt idx="117">
                  <c:v>71.668999999999997</c:v>
                </c:pt>
                <c:pt idx="118">
                  <c:v>71.668999999999997</c:v>
                </c:pt>
                <c:pt idx="119">
                  <c:v>71.668999999999997</c:v>
                </c:pt>
                <c:pt idx="120">
                  <c:v>71.668999999999997</c:v>
                </c:pt>
              </c:numCache>
            </c:numRef>
          </c:yVal>
          <c:smooth val="0"/>
        </c:ser>
        <c:ser>
          <c:idx val="1"/>
          <c:order val="1"/>
          <c:tx>
            <c:strRef>
              <c:f>Sheet1!$C$1</c:f>
              <c:strCache>
                <c:ptCount val="1"/>
                <c:pt idx="0">
                  <c:v>Tacrolimus use at discharge and 1 year (N = 2,105)</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100</c:v>
                </c:pt>
                <c:pt idx="6">
                  <c:v>99.715000000000003</c:v>
                </c:pt>
                <c:pt idx="7">
                  <c:v>98.384</c:v>
                </c:pt>
                <c:pt idx="8">
                  <c:v>98.335999999999999</c:v>
                </c:pt>
                <c:pt idx="9">
                  <c:v>98.289000000000001</c:v>
                </c:pt>
                <c:pt idx="10">
                  <c:v>98.289000000000001</c:v>
                </c:pt>
                <c:pt idx="11">
                  <c:v>98.289000000000001</c:v>
                </c:pt>
                <c:pt idx="12">
                  <c:v>98.289000000000001</c:v>
                </c:pt>
                <c:pt idx="13">
                  <c:v>98.289000000000001</c:v>
                </c:pt>
                <c:pt idx="14">
                  <c:v>98.289000000000001</c:v>
                </c:pt>
                <c:pt idx="15">
                  <c:v>98.289000000000001</c:v>
                </c:pt>
                <c:pt idx="16">
                  <c:v>98.180999999999997</c:v>
                </c:pt>
                <c:pt idx="17">
                  <c:v>98.02</c:v>
                </c:pt>
                <c:pt idx="18">
                  <c:v>97.376000000000005</c:v>
                </c:pt>
                <c:pt idx="19">
                  <c:v>96.244</c:v>
                </c:pt>
                <c:pt idx="20">
                  <c:v>95.971999999999994</c:v>
                </c:pt>
                <c:pt idx="21">
                  <c:v>95.917000000000002</c:v>
                </c:pt>
                <c:pt idx="22">
                  <c:v>95.861999999999995</c:v>
                </c:pt>
                <c:pt idx="23">
                  <c:v>95.861999999999995</c:v>
                </c:pt>
                <c:pt idx="24">
                  <c:v>95.861999999999995</c:v>
                </c:pt>
                <c:pt idx="25">
                  <c:v>95.796999999999997</c:v>
                </c:pt>
                <c:pt idx="26">
                  <c:v>95.796999999999997</c:v>
                </c:pt>
                <c:pt idx="27">
                  <c:v>95.727999999999994</c:v>
                </c:pt>
                <c:pt idx="28">
                  <c:v>95.45</c:v>
                </c:pt>
                <c:pt idx="29">
                  <c:v>95.031000000000006</c:v>
                </c:pt>
                <c:pt idx="30">
                  <c:v>94.192999999999998</c:v>
                </c:pt>
                <c:pt idx="31">
                  <c:v>93.212999999999994</c:v>
                </c:pt>
                <c:pt idx="32">
                  <c:v>93.001999999999995</c:v>
                </c:pt>
                <c:pt idx="33">
                  <c:v>92.930999999999997</c:v>
                </c:pt>
                <c:pt idx="34">
                  <c:v>92.930999999999997</c:v>
                </c:pt>
                <c:pt idx="35">
                  <c:v>92.858999999999995</c:v>
                </c:pt>
                <c:pt idx="36">
                  <c:v>92.858999999999995</c:v>
                </c:pt>
                <c:pt idx="37">
                  <c:v>92.858999999999995</c:v>
                </c:pt>
                <c:pt idx="38">
                  <c:v>92.858999999999995</c:v>
                </c:pt>
                <c:pt idx="39">
                  <c:v>92.682000000000002</c:v>
                </c:pt>
                <c:pt idx="40">
                  <c:v>92.504000000000005</c:v>
                </c:pt>
                <c:pt idx="41">
                  <c:v>92.058999999999997</c:v>
                </c:pt>
                <c:pt idx="42">
                  <c:v>91.700999999999993</c:v>
                </c:pt>
                <c:pt idx="43">
                  <c:v>90.802999999999997</c:v>
                </c:pt>
                <c:pt idx="44">
                  <c:v>90.260999999999996</c:v>
                </c:pt>
                <c:pt idx="45">
                  <c:v>90.260999999999996</c:v>
                </c:pt>
                <c:pt idx="46">
                  <c:v>90.260999999999996</c:v>
                </c:pt>
                <c:pt idx="47">
                  <c:v>90.260999999999996</c:v>
                </c:pt>
                <c:pt idx="48">
                  <c:v>90.260999999999996</c:v>
                </c:pt>
                <c:pt idx="49">
                  <c:v>90.260999999999996</c:v>
                </c:pt>
                <c:pt idx="50">
                  <c:v>90.144000000000005</c:v>
                </c:pt>
                <c:pt idx="51">
                  <c:v>90.025000000000006</c:v>
                </c:pt>
                <c:pt idx="52">
                  <c:v>89.786000000000001</c:v>
                </c:pt>
                <c:pt idx="53">
                  <c:v>89.665999999999997</c:v>
                </c:pt>
                <c:pt idx="54">
                  <c:v>88.825000000000003</c:v>
                </c:pt>
                <c:pt idx="55">
                  <c:v>87.62</c:v>
                </c:pt>
                <c:pt idx="56">
                  <c:v>87.378</c:v>
                </c:pt>
                <c:pt idx="57">
                  <c:v>87.256</c:v>
                </c:pt>
                <c:pt idx="58">
                  <c:v>87.256</c:v>
                </c:pt>
                <c:pt idx="59">
                  <c:v>87.256</c:v>
                </c:pt>
                <c:pt idx="60">
                  <c:v>87.256</c:v>
                </c:pt>
                <c:pt idx="61">
                  <c:v>87.256</c:v>
                </c:pt>
                <c:pt idx="62">
                  <c:v>87.256</c:v>
                </c:pt>
                <c:pt idx="63">
                  <c:v>86.760999999999996</c:v>
                </c:pt>
                <c:pt idx="64">
                  <c:v>86.596000000000004</c:v>
                </c:pt>
                <c:pt idx="65">
                  <c:v>85.593999999999994</c:v>
                </c:pt>
                <c:pt idx="66">
                  <c:v>84.417000000000002</c:v>
                </c:pt>
                <c:pt idx="67">
                  <c:v>83.911000000000001</c:v>
                </c:pt>
                <c:pt idx="68">
                  <c:v>83.741</c:v>
                </c:pt>
                <c:pt idx="69">
                  <c:v>83.741</c:v>
                </c:pt>
                <c:pt idx="70">
                  <c:v>83.741</c:v>
                </c:pt>
                <c:pt idx="71">
                  <c:v>83.741</c:v>
                </c:pt>
                <c:pt idx="72">
                  <c:v>83.545000000000002</c:v>
                </c:pt>
                <c:pt idx="73">
                  <c:v>83.545000000000002</c:v>
                </c:pt>
                <c:pt idx="74">
                  <c:v>83.545000000000002</c:v>
                </c:pt>
                <c:pt idx="75">
                  <c:v>83.545000000000002</c:v>
                </c:pt>
                <c:pt idx="76">
                  <c:v>83.545000000000002</c:v>
                </c:pt>
                <c:pt idx="77">
                  <c:v>82.558000000000007</c:v>
                </c:pt>
                <c:pt idx="78">
                  <c:v>81.813000000000002</c:v>
                </c:pt>
                <c:pt idx="79">
                  <c:v>81.31</c:v>
                </c:pt>
                <c:pt idx="80">
                  <c:v>81.055000000000007</c:v>
                </c:pt>
                <c:pt idx="81">
                  <c:v>81.055000000000007</c:v>
                </c:pt>
                <c:pt idx="82">
                  <c:v>81.055000000000007</c:v>
                </c:pt>
                <c:pt idx="83">
                  <c:v>81.055000000000007</c:v>
                </c:pt>
                <c:pt idx="84">
                  <c:v>81.055000000000007</c:v>
                </c:pt>
                <c:pt idx="85">
                  <c:v>81.055000000000007</c:v>
                </c:pt>
                <c:pt idx="86">
                  <c:v>80.695999999999998</c:v>
                </c:pt>
                <c:pt idx="87">
                  <c:v>79.975999999999999</c:v>
                </c:pt>
                <c:pt idx="88">
                  <c:v>79.61</c:v>
                </c:pt>
                <c:pt idx="89">
                  <c:v>78.510000000000005</c:v>
                </c:pt>
                <c:pt idx="90">
                  <c:v>77.042000000000002</c:v>
                </c:pt>
                <c:pt idx="91">
                  <c:v>76.308999999999997</c:v>
                </c:pt>
                <c:pt idx="92">
                  <c:v>75.557000000000002</c:v>
                </c:pt>
                <c:pt idx="93">
                  <c:v>75.557000000000002</c:v>
                </c:pt>
                <c:pt idx="94">
                  <c:v>75.557000000000002</c:v>
                </c:pt>
                <c:pt idx="95">
                  <c:v>75.557000000000002</c:v>
                </c:pt>
                <c:pt idx="96">
                  <c:v>75.557000000000002</c:v>
                </c:pt>
                <c:pt idx="97">
                  <c:v>75.557000000000002</c:v>
                </c:pt>
                <c:pt idx="98">
                  <c:v>75.557000000000002</c:v>
                </c:pt>
                <c:pt idx="99">
                  <c:v>75.009</c:v>
                </c:pt>
                <c:pt idx="100">
                  <c:v>75.009</c:v>
                </c:pt>
                <c:pt idx="101">
                  <c:v>73.897999999999996</c:v>
                </c:pt>
                <c:pt idx="102">
                  <c:v>73.897999999999996</c:v>
                </c:pt>
                <c:pt idx="103">
                  <c:v>71.653999999999996</c:v>
                </c:pt>
                <c:pt idx="104">
                  <c:v>71.653999999999996</c:v>
                </c:pt>
                <c:pt idx="105">
                  <c:v>71.653999999999996</c:v>
                </c:pt>
                <c:pt idx="106">
                  <c:v>71.653999999999996</c:v>
                </c:pt>
                <c:pt idx="107">
                  <c:v>71.653999999999996</c:v>
                </c:pt>
                <c:pt idx="108">
                  <c:v>71.653999999999996</c:v>
                </c:pt>
                <c:pt idx="109">
                  <c:v>71.653999999999996</c:v>
                </c:pt>
                <c:pt idx="110">
                  <c:v>71.653999999999996</c:v>
                </c:pt>
                <c:pt idx="111">
                  <c:v>71.653999999999996</c:v>
                </c:pt>
                <c:pt idx="112">
                  <c:v>71.653999999999996</c:v>
                </c:pt>
                <c:pt idx="113">
                  <c:v>70.552000000000007</c:v>
                </c:pt>
                <c:pt idx="114">
                  <c:v>70.552000000000007</c:v>
                </c:pt>
                <c:pt idx="115">
                  <c:v>68.2</c:v>
                </c:pt>
                <c:pt idx="116">
                  <c:v>68.2</c:v>
                </c:pt>
                <c:pt idx="117">
                  <c:v>68.2</c:v>
                </c:pt>
                <c:pt idx="118">
                  <c:v>68.2</c:v>
                </c:pt>
                <c:pt idx="119">
                  <c:v>68.2</c:v>
                </c:pt>
                <c:pt idx="120">
                  <c:v>68.2</c:v>
                </c:pt>
              </c:numCache>
            </c:numRef>
          </c:yVal>
          <c:smooth val="0"/>
        </c:ser>
        <c:ser>
          <c:idx val="2"/>
          <c:order val="2"/>
          <c:tx>
            <c:strRef>
              <c:f>Sheet1!$D$1</c:f>
              <c:strCache>
                <c:ptCount val="1"/>
                <c:pt idx="0">
                  <c:v>Cyclosporine use at discharge/Tacrolimus at 1 year (N = 160)</c:v>
                </c:pt>
              </c:strCache>
            </c:strRef>
          </c:tx>
          <c:spPr>
            <a:ln w="41275">
              <a:solidFill>
                <a:srgbClr val="66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99.370999999999995</c:v>
                </c:pt>
                <c:pt idx="7">
                  <c:v>97.483999999999995</c:v>
                </c:pt>
                <c:pt idx="8">
                  <c:v>97.483999999999995</c:v>
                </c:pt>
                <c:pt idx="9">
                  <c:v>97.483999999999995</c:v>
                </c:pt>
                <c:pt idx="10">
                  <c:v>97.483999999999995</c:v>
                </c:pt>
                <c:pt idx="11">
                  <c:v>97.483999999999995</c:v>
                </c:pt>
                <c:pt idx="12">
                  <c:v>97.483999999999995</c:v>
                </c:pt>
                <c:pt idx="13">
                  <c:v>97.483999999999995</c:v>
                </c:pt>
                <c:pt idx="14">
                  <c:v>97.483999999999995</c:v>
                </c:pt>
                <c:pt idx="15">
                  <c:v>97.483999999999995</c:v>
                </c:pt>
                <c:pt idx="16">
                  <c:v>97.483999999999995</c:v>
                </c:pt>
                <c:pt idx="17">
                  <c:v>96.783000000000001</c:v>
                </c:pt>
                <c:pt idx="18">
                  <c:v>96.783000000000001</c:v>
                </c:pt>
                <c:pt idx="19">
                  <c:v>96.081999999999994</c:v>
                </c:pt>
                <c:pt idx="20">
                  <c:v>93.977999999999994</c:v>
                </c:pt>
                <c:pt idx="21">
                  <c:v>93.977999999999994</c:v>
                </c:pt>
                <c:pt idx="22">
                  <c:v>93.977999999999994</c:v>
                </c:pt>
                <c:pt idx="23">
                  <c:v>93.977999999999994</c:v>
                </c:pt>
                <c:pt idx="24">
                  <c:v>93.977999999999994</c:v>
                </c:pt>
                <c:pt idx="25">
                  <c:v>93.977999999999994</c:v>
                </c:pt>
                <c:pt idx="26">
                  <c:v>93.977999999999994</c:v>
                </c:pt>
                <c:pt idx="27">
                  <c:v>93.977999999999994</c:v>
                </c:pt>
                <c:pt idx="28">
                  <c:v>93.977999999999994</c:v>
                </c:pt>
                <c:pt idx="29">
                  <c:v>93.977999999999994</c:v>
                </c:pt>
                <c:pt idx="30">
                  <c:v>92.397999999999996</c:v>
                </c:pt>
                <c:pt idx="31">
                  <c:v>90.819000000000003</c:v>
                </c:pt>
                <c:pt idx="32">
                  <c:v>90.819000000000003</c:v>
                </c:pt>
                <c:pt idx="33">
                  <c:v>90.819000000000003</c:v>
                </c:pt>
                <c:pt idx="34">
                  <c:v>90.819000000000003</c:v>
                </c:pt>
                <c:pt idx="35">
                  <c:v>90.819000000000003</c:v>
                </c:pt>
                <c:pt idx="36">
                  <c:v>90.819000000000003</c:v>
                </c:pt>
                <c:pt idx="37">
                  <c:v>90.819000000000003</c:v>
                </c:pt>
                <c:pt idx="38">
                  <c:v>90.819000000000003</c:v>
                </c:pt>
                <c:pt idx="39">
                  <c:v>90.819000000000003</c:v>
                </c:pt>
                <c:pt idx="40">
                  <c:v>89.891999999999996</c:v>
                </c:pt>
                <c:pt idx="41">
                  <c:v>89.891999999999996</c:v>
                </c:pt>
                <c:pt idx="42">
                  <c:v>86.185000000000002</c:v>
                </c:pt>
                <c:pt idx="43">
                  <c:v>85.257999999999996</c:v>
                </c:pt>
                <c:pt idx="44">
                  <c:v>85.257999999999996</c:v>
                </c:pt>
                <c:pt idx="45">
                  <c:v>85.257999999999996</c:v>
                </c:pt>
                <c:pt idx="46">
                  <c:v>85.257999999999996</c:v>
                </c:pt>
                <c:pt idx="47">
                  <c:v>85.257999999999996</c:v>
                </c:pt>
                <c:pt idx="48">
                  <c:v>85.257999999999996</c:v>
                </c:pt>
                <c:pt idx="49">
                  <c:v>85.257999999999996</c:v>
                </c:pt>
                <c:pt idx="50">
                  <c:v>85.257999999999996</c:v>
                </c:pt>
                <c:pt idx="51">
                  <c:v>85.257999999999996</c:v>
                </c:pt>
                <c:pt idx="52">
                  <c:v>84.218999999999994</c:v>
                </c:pt>
                <c:pt idx="53">
                  <c:v>83.179000000000002</c:v>
                </c:pt>
                <c:pt idx="54">
                  <c:v>82.138999999999996</c:v>
                </c:pt>
                <c:pt idx="55">
                  <c:v>81.099000000000004</c:v>
                </c:pt>
                <c:pt idx="56">
                  <c:v>81.099000000000004</c:v>
                </c:pt>
                <c:pt idx="57">
                  <c:v>81.099000000000004</c:v>
                </c:pt>
                <c:pt idx="58">
                  <c:v>81.099000000000004</c:v>
                </c:pt>
                <c:pt idx="59">
                  <c:v>81.099000000000004</c:v>
                </c:pt>
                <c:pt idx="60">
                  <c:v>81.099000000000004</c:v>
                </c:pt>
                <c:pt idx="61">
                  <c:v>81.099000000000004</c:v>
                </c:pt>
                <c:pt idx="62">
                  <c:v>81.099000000000004</c:v>
                </c:pt>
                <c:pt idx="63">
                  <c:v>79.831999999999994</c:v>
                </c:pt>
                <c:pt idx="64">
                  <c:v>79.831999999999994</c:v>
                </c:pt>
                <c:pt idx="65">
                  <c:v>79.831999999999994</c:v>
                </c:pt>
                <c:pt idx="66">
                  <c:v>78.564999999999998</c:v>
                </c:pt>
                <c:pt idx="67">
                  <c:v>77.298000000000002</c:v>
                </c:pt>
                <c:pt idx="68">
                  <c:v>76.010000000000005</c:v>
                </c:pt>
                <c:pt idx="69">
                  <c:v>74.698999999999998</c:v>
                </c:pt>
                <c:pt idx="70">
                  <c:v>74.698999999999998</c:v>
                </c:pt>
                <c:pt idx="71">
                  <c:v>74.698999999999998</c:v>
                </c:pt>
                <c:pt idx="72">
                  <c:v>74.698999999999998</c:v>
                </c:pt>
                <c:pt idx="73">
                  <c:v>74.698999999999998</c:v>
                </c:pt>
                <c:pt idx="74">
                  <c:v>74.698999999999998</c:v>
                </c:pt>
                <c:pt idx="75">
                  <c:v>74.698999999999998</c:v>
                </c:pt>
                <c:pt idx="76">
                  <c:v>74.698999999999998</c:v>
                </c:pt>
                <c:pt idx="77">
                  <c:v>73.143000000000001</c:v>
                </c:pt>
                <c:pt idx="78">
                  <c:v>73.143000000000001</c:v>
                </c:pt>
                <c:pt idx="79">
                  <c:v>71.552999999999997</c:v>
                </c:pt>
                <c:pt idx="80">
                  <c:v>71.552999999999997</c:v>
                </c:pt>
                <c:pt idx="81">
                  <c:v>71.552999999999997</c:v>
                </c:pt>
                <c:pt idx="82">
                  <c:v>71.552999999999997</c:v>
                </c:pt>
                <c:pt idx="83">
                  <c:v>71.552999999999997</c:v>
                </c:pt>
                <c:pt idx="84">
                  <c:v>71.552999999999997</c:v>
                </c:pt>
                <c:pt idx="85">
                  <c:v>71.552999999999997</c:v>
                </c:pt>
                <c:pt idx="86">
                  <c:v>69.564999999999998</c:v>
                </c:pt>
                <c:pt idx="87">
                  <c:v>69.564999999999998</c:v>
                </c:pt>
                <c:pt idx="88">
                  <c:v>69.564999999999998</c:v>
                </c:pt>
                <c:pt idx="89">
                  <c:v>69.564999999999998</c:v>
                </c:pt>
                <c:pt idx="90">
                  <c:v>69.564999999999998</c:v>
                </c:pt>
                <c:pt idx="91">
                  <c:v>69.564999999999998</c:v>
                </c:pt>
                <c:pt idx="92">
                  <c:v>67.578000000000003</c:v>
                </c:pt>
                <c:pt idx="93">
                  <c:v>67.578000000000003</c:v>
                </c:pt>
                <c:pt idx="94">
                  <c:v>67.578000000000003</c:v>
                </c:pt>
                <c:pt idx="95">
                  <c:v>67.578000000000003</c:v>
                </c:pt>
                <c:pt idx="96">
                  <c:v>67.578000000000003</c:v>
                </c:pt>
                <c:pt idx="97">
                  <c:v>67.578000000000003</c:v>
                </c:pt>
                <c:pt idx="98">
                  <c:v>67.578000000000003</c:v>
                </c:pt>
                <c:pt idx="99">
                  <c:v>67.578000000000003</c:v>
                </c:pt>
                <c:pt idx="100">
                  <c:v>67.578000000000003</c:v>
                </c:pt>
                <c:pt idx="101">
                  <c:v>64.762</c:v>
                </c:pt>
                <c:pt idx="102">
                  <c:v>64.762</c:v>
                </c:pt>
                <c:pt idx="103">
                  <c:v>64.762</c:v>
                </c:pt>
                <c:pt idx="104">
                  <c:v>64.762</c:v>
                </c:pt>
                <c:pt idx="105">
                  <c:v>64.762</c:v>
                </c:pt>
                <c:pt idx="106">
                  <c:v>64.762</c:v>
                </c:pt>
                <c:pt idx="107">
                  <c:v>64.762</c:v>
                </c:pt>
                <c:pt idx="108">
                  <c:v>64.762</c:v>
                </c:pt>
                <c:pt idx="109">
                  <c:v>64.762</c:v>
                </c:pt>
                <c:pt idx="110">
                  <c:v>64.762</c:v>
                </c:pt>
                <c:pt idx="111">
                  <c:v>64.762</c:v>
                </c:pt>
                <c:pt idx="112">
                  <c:v>60.444000000000003</c:v>
                </c:pt>
                <c:pt idx="113">
                  <c:v>60.444000000000003</c:v>
                </c:pt>
                <c:pt idx="114">
                  <c:v>56.127000000000002</c:v>
                </c:pt>
                <c:pt idx="115">
                  <c:v>56.127000000000002</c:v>
                </c:pt>
                <c:pt idx="116">
                  <c:v>56.127000000000002</c:v>
                </c:pt>
                <c:pt idx="117">
                  <c:v>56.127000000000002</c:v>
                </c:pt>
                <c:pt idx="118">
                  <c:v>56.127000000000002</c:v>
                </c:pt>
                <c:pt idx="119">
                  <c:v>56.127000000000002</c:v>
                </c:pt>
              </c:numCache>
            </c:numRef>
          </c:yVal>
          <c:smooth val="0"/>
        </c:ser>
        <c:dLbls>
          <c:showLegendKey val="0"/>
          <c:showVal val="0"/>
          <c:showCatName val="0"/>
          <c:showSerName val="0"/>
          <c:showPercent val="0"/>
          <c:showBubbleSize val="0"/>
        </c:dLbls>
        <c:axId val="748388480"/>
        <c:axId val="748388872"/>
      </c:scatterChart>
      <c:valAx>
        <c:axId val="74838848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388872"/>
        <c:crosses val="autoZero"/>
        <c:crossBetween val="midCat"/>
        <c:majorUnit val="1"/>
      </c:valAx>
      <c:valAx>
        <c:axId val="748388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9.8131372958914723E-3"/>
              <c:y val="0.22594424688850087"/>
            </c:manualLayout>
          </c:layout>
          <c:overlay val="0"/>
        </c:title>
        <c:numFmt formatCode="General" sourceLinked="1"/>
        <c:majorTickMark val="out"/>
        <c:minorTickMark val="none"/>
        <c:tickLblPos val="nextTo"/>
        <c:txPr>
          <a:bodyPr/>
          <a:lstStyle/>
          <a:p>
            <a:pPr>
              <a:defRPr sz="1500" b="1"/>
            </a:pPr>
            <a:endParaRPr lang="en-US"/>
          </a:p>
        </c:txPr>
        <c:crossAx val="748388480"/>
        <c:crosses val="autoZero"/>
        <c:crossBetween val="midCat"/>
        <c:majorUnit val="25"/>
      </c:valAx>
      <c:spPr>
        <a:solidFill>
          <a:schemeClr val="bg2"/>
        </a:solidFill>
        <a:ln>
          <a:solidFill>
            <a:schemeClr val="tx1"/>
          </a:solidFill>
        </a:ln>
      </c:spPr>
    </c:plotArea>
    <c:legend>
      <c:legendPos val="r"/>
      <c:layout>
        <c:manualLayout>
          <c:xMode val="edge"/>
          <c:yMode val="edge"/>
          <c:x val="0.11859882005899705"/>
          <c:y val="0.60004811898512689"/>
          <c:w val="0.62833333333333363"/>
          <c:h val="0.23377183455516362"/>
        </c:manualLayout>
      </c:layout>
      <c:overlay val="0"/>
      <c:spPr>
        <a:solidFill>
          <a:srgbClr val="000000"/>
        </a:solidFill>
        <a:ln>
          <a:solidFill>
            <a:srgbClr val="FFFFFF"/>
          </a:solidFill>
        </a:ln>
      </c:spPr>
      <c:txPr>
        <a:bodyPr/>
        <a:lstStyle/>
        <a:p>
          <a:pPr>
            <a:defRPr sz="13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&lt;1 Year (N = 854)</c:v>
                </c:pt>
              </c:strCache>
            </c:strRef>
          </c:tx>
          <c:spPr>
            <a:ln w="47625">
              <a:solidFill>
                <a:srgbClr val="CC99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99.766000000000005</c:v>
                </c:pt>
                <c:pt idx="5">
                  <c:v>99.293999999999997</c:v>
                </c:pt>
                <c:pt idx="6">
                  <c:v>99.176000000000002</c:v>
                </c:pt>
                <c:pt idx="7">
                  <c:v>98.465000000000003</c:v>
                </c:pt>
                <c:pt idx="8">
                  <c:v>98.346999999999994</c:v>
                </c:pt>
                <c:pt idx="9">
                  <c:v>98.346999999999994</c:v>
                </c:pt>
                <c:pt idx="10">
                  <c:v>98.346999999999994</c:v>
                </c:pt>
                <c:pt idx="11">
                  <c:v>98.346999999999994</c:v>
                </c:pt>
                <c:pt idx="12">
                  <c:v>98.346999999999994</c:v>
                </c:pt>
                <c:pt idx="13">
                  <c:v>98.346999999999994</c:v>
                </c:pt>
                <c:pt idx="14">
                  <c:v>98.346999999999994</c:v>
                </c:pt>
                <c:pt idx="15">
                  <c:v>98.346999999999994</c:v>
                </c:pt>
                <c:pt idx="16">
                  <c:v>98.204999999999998</c:v>
                </c:pt>
                <c:pt idx="17">
                  <c:v>97.921999999999997</c:v>
                </c:pt>
                <c:pt idx="18">
                  <c:v>97.781000000000006</c:v>
                </c:pt>
                <c:pt idx="19">
                  <c:v>96.93</c:v>
                </c:pt>
                <c:pt idx="20">
                  <c:v>96.787999999999997</c:v>
                </c:pt>
                <c:pt idx="21">
                  <c:v>96.644999999999996</c:v>
                </c:pt>
                <c:pt idx="22">
                  <c:v>96.501000000000005</c:v>
                </c:pt>
                <c:pt idx="23">
                  <c:v>96.501000000000005</c:v>
                </c:pt>
                <c:pt idx="24">
                  <c:v>96.501000000000005</c:v>
                </c:pt>
                <c:pt idx="25">
                  <c:v>96.501000000000005</c:v>
                </c:pt>
                <c:pt idx="26">
                  <c:v>96.501000000000005</c:v>
                </c:pt>
                <c:pt idx="27">
                  <c:v>96.501000000000005</c:v>
                </c:pt>
                <c:pt idx="28">
                  <c:v>96.501000000000005</c:v>
                </c:pt>
                <c:pt idx="29">
                  <c:v>96.158000000000001</c:v>
                </c:pt>
                <c:pt idx="30">
                  <c:v>96.158000000000001</c:v>
                </c:pt>
                <c:pt idx="31">
                  <c:v>95.296999999999997</c:v>
                </c:pt>
                <c:pt idx="32">
                  <c:v>94.950999999999993</c:v>
                </c:pt>
                <c:pt idx="33">
                  <c:v>94.950999999999993</c:v>
                </c:pt>
                <c:pt idx="34">
                  <c:v>94.950999999999993</c:v>
                </c:pt>
                <c:pt idx="35">
                  <c:v>94.950999999999993</c:v>
                </c:pt>
                <c:pt idx="36">
                  <c:v>94.950999999999993</c:v>
                </c:pt>
                <c:pt idx="37">
                  <c:v>94.950999999999993</c:v>
                </c:pt>
                <c:pt idx="38">
                  <c:v>94.950999999999993</c:v>
                </c:pt>
                <c:pt idx="39">
                  <c:v>94.739000000000004</c:v>
                </c:pt>
                <c:pt idx="40">
                  <c:v>94.527000000000001</c:v>
                </c:pt>
                <c:pt idx="41">
                  <c:v>94.314999999999998</c:v>
                </c:pt>
                <c:pt idx="42">
                  <c:v>93.89</c:v>
                </c:pt>
                <c:pt idx="43">
                  <c:v>93.463999999999999</c:v>
                </c:pt>
                <c:pt idx="44">
                  <c:v>93.251000000000005</c:v>
                </c:pt>
                <c:pt idx="45">
                  <c:v>93.251000000000005</c:v>
                </c:pt>
                <c:pt idx="46">
                  <c:v>93.251000000000005</c:v>
                </c:pt>
                <c:pt idx="47">
                  <c:v>93.251000000000005</c:v>
                </c:pt>
                <c:pt idx="48">
                  <c:v>93.251000000000005</c:v>
                </c:pt>
                <c:pt idx="49">
                  <c:v>93.251000000000005</c:v>
                </c:pt>
                <c:pt idx="50">
                  <c:v>93.251000000000005</c:v>
                </c:pt>
                <c:pt idx="51">
                  <c:v>93.251000000000005</c:v>
                </c:pt>
                <c:pt idx="52">
                  <c:v>93.251000000000005</c:v>
                </c:pt>
                <c:pt idx="53">
                  <c:v>92.981999999999999</c:v>
                </c:pt>
                <c:pt idx="54">
                  <c:v>92.171999999999997</c:v>
                </c:pt>
                <c:pt idx="55">
                  <c:v>91.090999999999994</c:v>
                </c:pt>
                <c:pt idx="56">
                  <c:v>91.090999999999994</c:v>
                </c:pt>
                <c:pt idx="57">
                  <c:v>91.090999999999994</c:v>
                </c:pt>
                <c:pt idx="58">
                  <c:v>91.090999999999994</c:v>
                </c:pt>
                <c:pt idx="59">
                  <c:v>91.090999999999994</c:v>
                </c:pt>
                <c:pt idx="60">
                  <c:v>91.090999999999994</c:v>
                </c:pt>
                <c:pt idx="61">
                  <c:v>91.090999999999994</c:v>
                </c:pt>
                <c:pt idx="62">
                  <c:v>91.090999999999994</c:v>
                </c:pt>
                <c:pt idx="63">
                  <c:v>91.090999999999994</c:v>
                </c:pt>
                <c:pt idx="64">
                  <c:v>91.090999999999994</c:v>
                </c:pt>
                <c:pt idx="65">
                  <c:v>90.733999999999995</c:v>
                </c:pt>
                <c:pt idx="66">
                  <c:v>90.018000000000001</c:v>
                </c:pt>
                <c:pt idx="67">
                  <c:v>89.301000000000002</c:v>
                </c:pt>
                <c:pt idx="68">
                  <c:v>89.301000000000002</c:v>
                </c:pt>
                <c:pt idx="69">
                  <c:v>89.301000000000002</c:v>
                </c:pt>
                <c:pt idx="70">
                  <c:v>89.301000000000002</c:v>
                </c:pt>
                <c:pt idx="71">
                  <c:v>89.301000000000002</c:v>
                </c:pt>
                <c:pt idx="72">
                  <c:v>89.301000000000002</c:v>
                </c:pt>
                <c:pt idx="73">
                  <c:v>89.301000000000002</c:v>
                </c:pt>
                <c:pt idx="74">
                  <c:v>89.301000000000002</c:v>
                </c:pt>
                <c:pt idx="75">
                  <c:v>89.301000000000002</c:v>
                </c:pt>
                <c:pt idx="76">
                  <c:v>88.820999999999998</c:v>
                </c:pt>
                <c:pt idx="77">
                  <c:v>88.820999999999998</c:v>
                </c:pt>
                <c:pt idx="78">
                  <c:v>88.820999999999998</c:v>
                </c:pt>
                <c:pt idx="79">
                  <c:v>87.858000000000004</c:v>
                </c:pt>
                <c:pt idx="80">
                  <c:v>87.858000000000004</c:v>
                </c:pt>
                <c:pt idx="81">
                  <c:v>87.858000000000004</c:v>
                </c:pt>
                <c:pt idx="82">
                  <c:v>87.858000000000004</c:v>
                </c:pt>
                <c:pt idx="83">
                  <c:v>87.858000000000004</c:v>
                </c:pt>
                <c:pt idx="84">
                  <c:v>87.858000000000004</c:v>
                </c:pt>
                <c:pt idx="85">
                  <c:v>87.858000000000004</c:v>
                </c:pt>
                <c:pt idx="86">
                  <c:v>87.234999999999999</c:v>
                </c:pt>
                <c:pt idx="87">
                  <c:v>87.234999999999999</c:v>
                </c:pt>
                <c:pt idx="88">
                  <c:v>86.606999999999999</c:v>
                </c:pt>
                <c:pt idx="89">
                  <c:v>85.98</c:v>
                </c:pt>
                <c:pt idx="90">
                  <c:v>85.352000000000004</c:v>
                </c:pt>
                <c:pt idx="91">
                  <c:v>85.352000000000004</c:v>
                </c:pt>
                <c:pt idx="92">
                  <c:v>85.352000000000004</c:v>
                </c:pt>
                <c:pt idx="93">
                  <c:v>85.352000000000004</c:v>
                </c:pt>
                <c:pt idx="94">
                  <c:v>85.352000000000004</c:v>
                </c:pt>
                <c:pt idx="95">
                  <c:v>85.352000000000004</c:v>
                </c:pt>
                <c:pt idx="96">
                  <c:v>84.635000000000005</c:v>
                </c:pt>
                <c:pt idx="97">
                  <c:v>84.635000000000005</c:v>
                </c:pt>
                <c:pt idx="98">
                  <c:v>84.635000000000005</c:v>
                </c:pt>
                <c:pt idx="99">
                  <c:v>84.635000000000005</c:v>
                </c:pt>
                <c:pt idx="100">
                  <c:v>84.635000000000005</c:v>
                </c:pt>
                <c:pt idx="101">
                  <c:v>83.753</c:v>
                </c:pt>
                <c:pt idx="102">
                  <c:v>83.753</c:v>
                </c:pt>
                <c:pt idx="103">
                  <c:v>82.861999999999995</c:v>
                </c:pt>
                <c:pt idx="104">
                  <c:v>82.861999999999995</c:v>
                </c:pt>
                <c:pt idx="105">
                  <c:v>82.861999999999995</c:v>
                </c:pt>
                <c:pt idx="106">
                  <c:v>82.861999999999995</c:v>
                </c:pt>
                <c:pt idx="107">
                  <c:v>82.861999999999995</c:v>
                </c:pt>
                <c:pt idx="108">
                  <c:v>82.861999999999995</c:v>
                </c:pt>
                <c:pt idx="109">
                  <c:v>82.861999999999995</c:v>
                </c:pt>
                <c:pt idx="110">
                  <c:v>82.861999999999995</c:v>
                </c:pt>
                <c:pt idx="111">
                  <c:v>82.861999999999995</c:v>
                </c:pt>
                <c:pt idx="112">
                  <c:v>81.457999999999998</c:v>
                </c:pt>
                <c:pt idx="113">
                  <c:v>80.052999999999997</c:v>
                </c:pt>
                <c:pt idx="114">
                  <c:v>80.052999999999997</c:v>
                </c:pt>
                <c:pt idx="115">
                  <c:v>80.052999999999997</c:v>
                </c:pt>
                <c:pt idx="116">
                  <c:v>80.052999999999997</c:v>
                </c:pt>
                <c:pt idx="117">
                  <c:v>80.052999999999997</c:v>
                </c:pt>
                <c:pt idx="118">
                  <c:v>80.052999999999997</c:v>
                </c:pt>
                <c:pt idx="119">
                  <c:v>80.052999999999997</c:v>
                </c:pt>
                <c:pt idx="120">
                  <c:v>80.052999999999997</c:v>
                </c:pt>
              </c:numCache>
            </c:numRef>
          </c:yVal>
          <c:smooth val="0"/>
        </c:ser>
        <c:ser>
          <c:idx val="1"/>
          <c:order val="1"/>
          <c:tx>
            <c:strRef>
              <c:f>Sheet1!$C$1</c:f>
              <c:strCache>
                <c:ptCount val="1"/>
                <c:pt idx="0">
                  <c:v>1-5 Years (N = 739)</c:v>
                </c:pt>
              </c:strCache>
            </c:strRef>
          </c:tx>
          <c:spPr>
            <a:ln w="4762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99.864999999999995</c:v>
                </c:pt>
                <c:pt idx="4">
                  <c:v>99.864999999999995</c:v>
                </c:pt>
                <c:pt idx="5">
                  <c:v>99.864999999999995</c:v>
                </c:pt>
                <c:pt idx="6">
                  <c:v>98.777000000000001</c:v>
                </c:pt>
                <c:pt idx="7">
                  <c:v>97.549000000000007</c:v>
                </c:pt>
                <c:pt idx="8">
                  <c:v>97.549000000000007</c:v>
                </c:pt>
                <c:pt idx="9">
                  <c:v>97.549000000000007</c:v>
                </c:pt>
                <c:pt idx="10">
                  <c:v>97.549000000000007</c:v>
                </c:pt>
                <c:pt idx="11">
                  <c:v>97.549000000000007</c:v>
                </c:pt>
                <c:pt idx="12">
                  <c:v>97.549000000000007</c:v>
                </c:pt>
                <c:pt idx="13">
                  <c:v>97.549000000000007</c:v>
                </c:pt>
                <c:pt idx="14">
                  <c:v>97.549000000000007</c:v>
                </c:pt>
                <c:pt idx="15">
                  <c:v>97.388000000000005</c:v>
                </c:pt>
                <c:pt idx="16">
                  <c:v>97.227000000000004</c:v>
                </c:pt>
                <c:pt idx="17">
                  <c:v>97.227000000000004</c:v>
                </c:pt>
                <c:pt idx="18">
                  <c:v>96.260999999999996</c:v>
                </c:pt>
                <c:pt idx="19">
                  <c:v>95.614999999999995</c:v>
                </c:pt>
                <c:pt idx="20">
                  <c:v>95.128</c:v>
                </c:pt>
                <c:pt idx="21">
                  <c:v>94.965000000000003</c:v>
                </c:pt>
                <c:pt idx="22">
                  <c:v>94.965000000000003</c:v>
                </c:pt>
                <c:pt idx="23">
                  <c:v>94.965000000000003</c:v>
                </c:pt>
                <c:pt idx="24">
                  <c:v>94.965000000000003</c:v>
                </c:pt>
                <c:pt idx="25">
                  <c:v>94.965000000000003</c:v>
                </c:pt>
                <c:pt idx="26">
                  <c:v>94.965000000000003</c:v>
                </c:pt>
                <c:pt idx="27">
                  <c:v>94.965000000000003</c:v>
                </c:pt>
                <c:pt idx="28">
                  <c:v>94.965000000000003</c:v>
                </c:pt>
                <c:pt idx="29">
                  <c:v>94.171000000000006</c:v>
                </c:pt>
                <c:pt idx="30">
                  <c:v>93.373999999999995</c:v>
                </c:pt>
                <c:pt idx="31">
                  <c:v>92.974999999999994</c:v>
                </c:pt>
                <c:pt idx="32">
                  <c:v>92.775000000000006</c:v>
                </c:pt>
                <c:pt idx="33">
                  <c:v>92.775000000000006</c:v>
                </c:pt>
                <c:pt idx="34">
                  <c:v>92.775000000000006</c:v>
                </c:pt>
                <c:pt idx="35">
                  <c:v>92.775000000000006</c:v>
                </c:pt>
                <c:pt idx="36">
                  <c:v>92.775000000000006</c:v>
                </c:pt>
                <c:pt idx="37">
                  <c:v>92.775000000000006</c:v>
                </c:pt>
                <c:pt idx="38">
                  <c:v>92.775000000000006</c:v>
                </c:pt>
                <c:pt idx="39">
                  <c:v>92.531000000000006</c:v>
                </c:pt>
                <c:pt idx="40">
                  <c:v>92.284000000000006</c:v>
                </c:pt>
                <c:pt idx="41">
                  <c:v>92.037999999999997</c:v>
                </c:pt>
                <c:pt idx="42">
                  <c:v>91.545000000000002</c:v>
                </c:pt>
                <c:pt idx="43">
                  <c:v>90.302999999999997</c:v>
                </c:pt>
                <c:pt idx="44">
                  <c:v>90.054000000000002</c:v>
                </c:pt>
                <c:pt idx="45">
                  <c:v>90.054000000000002</c:v>
                </c:pt>
                <c:pt idx="46">
                  <c:v>90.054000000000002</c:v>
                </c:pt>
                <c:pt idx="47">
                  <c:v>90.054000000000002</c:v>
                </c:pt>
                <c:pt idx="48">
                  <c:v>90.054000000000002</c:v>
                </c:pt>
                <c:pt idx="49">
                  <c:v>90.054000000000002</c:v>
                </c:pt>
                <c:pt idx="50">
                  <c:v>90.054000000000002</c:v>
                </c:pt>
                <c:pt idx="51">
                  <c:v>90.054000000000002</c:v>
                </c:pt>
                <c:pt idx="52">
                  <c:v>90.054000000000002</c:v>
                </c:pt>
                <c:pt idx="53">
                  <c:v>90.054000000000002</c:v>
                </c:pt>
                <c:pt idx="54">
                  <c:v>88.512</c:v>
                </c:pt>
                <c:pt idx="55">
                  <c:v>88.203999999999994</c:v>
                </c:pt>
                <c:pt idx="56">
                  <c:v>88.203999999999994</c:v>
                </c:pt>
                <c:pt idx="57">
                  <c:v>88.203999999999994</c:v>
                </c:pt>
                <c:pt idx="58">
                  <c:v>88.203999999999994</c:v>
                </c:pt>
                <c:pt idx="59">
                  <c:v>88.203999999999994</c:v>
                </c:pt>
                <c:pt idx="60">
                  <c:v>88.203999999999994</c:v>
                </c:pt>
                <c:pt idx="61">
                  <c:v>88.203999999999994</c:v>
                </c:pt>
                <c:pt idx="62">
                  <c:v>88.203999999999994</c:v>
                </c:pt>
                <c:pt idx="63">
                  <c:v>88.203999999999994</c:v>
                </c:pt>
                <c:pt idx="64">
                  <c:v>88.203999999999994</c:v>
                </c:pt>
                <c:pt idx="65">
                  <c:v>87.460999999999999</c:v>
                </c:pt>
                <c:pt idx="66">
                  <c:v>87.088999999999999</c:v>
                </c:pt>
                <c:pt idx="67">
                  <c:v>87.088999999999999</c:v>
                </c:pt>
                <c:pt idx="68">
                  <c:v>87.088999999999999</c:v>
                </c:pt>
                <c:pt idx="69">
                  <c:v>87.088999999999999</c:v>
                </c:pt>
                <c:pt idx="70">
                  <c:v>87.088999999999999</c:v>
                </c:pt>
                <c:pt idx="71">
                  <c:v>87.088999999999999</c:v>
                </c:pt>
                <c:pt idx="72">
                  <c:v>87.088999999999999</c:v>
                </c:pt>
                <c:pt idx="73">
                  <c:v>87.088999999999999</c:v>
                </c:pt>
                <c:pt idx="74">
                  <c:v>87.088999999999999</c:v>
                </c:pt>
                <c:pt idx="75">
                  <c:v>87.088999999999999</c:v>
                </c:pt>
                <c:pt idx="76">
                  <c:v>87.088999999999999</c:v>
                </c:pt>
                <c:pt idx="77">
                  <c:v>86.628</c:v>
                </c:pt>
                <c:pt idx="78">
                  <c:v>84.77</c:v>
                </c:pt>
                <c:pt idx="79">
                  <c:v>84.302000000000007</c:v>
                </c:pt>
                <c:pt idx="80">
                  <c:v>83.825000000000003</c:v>
                </c:pt>
                <c:pt idx="81">
                  <c:v>83.825000000000003</c:v>
                </c:pt>
                <c:pt idx="82">
                  <c:v>83.825000000000003</c:v>
                </c:pt>
                <c:pt idx="83">
                  <c:v>83.825000000000003</c:v>
                </c:pt>
                <c:pt idx="84">
                  <c:v>83.825000000000003</c:v>
                </c:pt>
                <c:pt idx="85">
                  <c:v>83.825000000000003</c:v>
                </c:pt>
                <c:pt idx="86">
                  <c:v>83.825000000000003</c:v>
                </c:pt>
                <c:pt idx="87">
                  <c:v>83.825000000000003</c:v>
                </c:pt>
                <c:pt idx="88">
                  <c:v>83.825000000000003</c:v>
                </c:pt>
                <c:pt idx="89">
                  <c:v>83.825000000000003</c:v>
                </c:pt>
                <c:pt idx="90">
                  <c:v>83.825000000000003</c:v>
                </c:pt>
                <c:pt idx="91">
                  <c:v>83.825000000000003</c:v>
                </c:pt>
                <c:pt idx="92">
                  <c:v>82.44</c:v>
                </c:pt>
                <c:pt idx="93">
                  <c:v>82.44</c:v>
                </c:pt>
                <c:pt idx="94">
                  <c:v>82.44</c:v>
                </c:pt>
                <c:pt idx="95">
                  <c:v>82.44</c:v>
                </c:pt>
                <c:pt idx="96">
                  <c:v>82.44</c:v>
                </c:pt>
                <c:pt idx="97">
                  <c:v>82.44</c:v>
                </c:pt>
                <c:pt idx="98">
                  <c:v>82.44</c:v>
                </c:pt>
                <c:pt idx="99">
                  <c:v>82.44</c:v>
                </c:pt>
                <c:pt idx="100">
                  <c:v>82.44</c:v>
                </c:pt>
                <c:pt idx="101">
                  <c:v>80.587000000000003</c:v>
                </c:pt>
                <c:pt idx="102">
                  <c:v>78.734999999999999</c:v>
                </c:pt>
                <c:pt idx="103">
                  <c:v>75.944999999999993</c:v>
                </c:pt>
                <c:pt idx="104">
                  <c:v>75.944999999999993</c:v>
                </c:pt>
                <c:pt idx="105">
                  <c:v>75.944999999999993</c:v>
                </c:pt>
                <c:pt idx="106">
                  <c:v>75.944999999999993</c:v>
                </c:pt>
                <c:pt idx="107">
                  <c:v>75.944999999999993</c:v>
                </c:pt>
                <c:pt idx="108">
                  <c:v>75.944999999999993</c:v>
                </c:pt>
                <c:pt idx="109">
                  <c:v>75.944999999999993</c:v>
                </c:pt>
                <c:pt idx="110">
                  <c:v>75.944999999999993</c:v>
                </c:pt>
                <c:pt idx="111">
                  <c:v>75.944999999999993</c:v>
                </c:pt>
                <c:pt idx="112">
                  <c:v>75.944999999999993</c:v>
                </c:pt>
                <c:pt idx="113">
                  <c:v>75.944999999999993</c:v>
                </c:pt>
                <c:pt idx="114">
                  <c:v>75.944999999999993</c:v>
                </c:pt>
                <c:pt idx="115">
                  <c:v>72.643000000000001</c:v>
                </c:pt>
                <c:pt idx="116">
                  <c:v>72.643000000000001</c:v>
                </c:pt>
                <c:pt idx="117">
                  <c:v>72.643000000000001</c:v>
                </c:pt>
                <c:pt idx="118">
                  <c:v>72.643000000000001</c:v>
                </c:pt>
                <c:pt idx="119">
                  <c:v>72.643000000000001</c:v>
                </c:pt>
                <c:pt idx="120">
                  <c:v>72.643000000000001</c:v>
                </c:pt>
              </c:numCache>
            </c:numRef>
          </c:yVal>
          <c:smooth val="0"/>
        </c:ser>
        <c:ser>
          <c:idx val="2"/>
          <c:order val="2"/>
          <c:tx>
            <c:strRef>
              <c:f>Sheet1!$D$1</c:f>
              <c:strCache>
                <c:ptCount val="1"/>
                <c:pt idx="0">
                  <c:v>6-10 Years (N = 456)</c:v>
                </c:pt>
              </c:strCache>
            </c:strRef>
          </c:tx>
          <c:spPr>
            <a:ln w="4762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99.119</c:v>
                </c:pt>
                <c:pt idx="8">
                  <c:v>99.119</c:v>
                </c:pt>
                <c:pt idx="9">
                  <c:v>99.119</c:v>
                </c:pt>
                <c:pt idx="10">
                  <c:v>99.119</c:v>
                </c:pt>
                <c:pt idx="11">
                  <c:v>99.119</c:v>
                </c:pt>
                <c:pt idx="12">
                  <c:v>99.119</c:v>
                </c:pt>
                <c:pt idx="13">
                  <c:v>99.119</c:v>
                </c:pt>
                <c:pt idx="14">
                  <c:v>99.119</c:v>
                </c:pt>
                <c:pt idx="15">
                  <c:v>99.119</c:v>
                </c:pt>
                <c:pt idx="16">
                  <c:v>99.119</c:v>
                </c:pt>
                <c:pt idx="17">
                  <c:v>98.872</c:v>
                </c:pt>
                <c:pt idx="18">
                  <c:v>98.625</c:v>
                </c:pt>
                <c:pt idx="19">
                  <c:v>97.135999999999996</c:v>
                </c:pt>
                <c:pt idx="20">
                  <c:v>96.135999999999996</c:v>
                </c:pt>
                <c:pt idx="21">
                  <c:v>96.135999999999996</c:v>
                </c:pt>
                <c:pt idx="22">
                  <c:v>96.135999999999996</c:v>
                </c:pt>
                <c:pt idx="23">
                  <c:v>96.135999999999996</c:v>
                </c:pt>
                <c:pt idx="24">
                  <c:v>96.135999999999996</c:v>
                </c:pt>
                <c:pt idx="25">
                  <c:v>96.135999999999996</c:v>
                </c:pt>
                <c:pt idx="26">
                  <c:v>96.135999999999996</c:v>
                </c:pt>
                <c:pt idx="27">
                  <c:v>96.135999999999996</c:v>
                </c:pt>
                <c:pt idx="28">
                  <c:v>95.828999999999994</c:v>
                </c:pt>
                <c:pt idx="29">
                  <c:v>95.521000000000001</c:v>
                </c:pt>
                <c:pt idx="30">
                  <c:v>94.596999999999994</c:v>
                </c:pt>
                <c:pt idx="31">
                  <c:v>93.671999999999997</c:v>
                </c:pt>
                <c:pt idx="32">
                  <c:v>93.671999999999997</c:v>
                </c:pt>
                <c:pt idx="33">
                  <c:v>93.671999999999997</c:v>
                </c:pt>
                <c:pt idx="34">
                  <c:v>93.671999999999997</c:v>
                </c:pt>
                <c:pt idx="35">
                  <c:v>93.671999999999997</c:v>
                </c:pt>
                <c:pt idx="36">
                  <c:v>93.671999999999997</c:v>
                </c:pt>
                <c:pt idx="37">
                  <c:v>93.671999999999997</c:v>
                </c:pt>
                <c:pt idx="38">
                  <c:v>93.671999999999997</c:v>
                </c:pt>
                <c:pt idx="39">
                  <c:v>93.671999999999997</c:v>
                </c:pt>
                <c:pt idx="40">
                  <c:v>93.305000000000007</c:v>
                </c:pt>
                <c:pt idx="41">
                  <c:v>91.835999999999999</c:v>
                </c:pt>
                <c:pt idx="42">
                  <c:v>90.733999999999995</c:v>
                </c:pt>
                <c:pt idx="43">
                  <c:v>89.631</c:v>
                </c:pt>
                <c:pt idx="44">
                  <c:v>89.631</c:v>
                </c:pt>
                <c:pt idx="45">
                  <c:v>89.631</c:v>
                </c:pt>
                <c:pt idx="46">
                  <c:v>89.631</c:v>
                </c:pt>
                <c:pt idx="47">
                  <c:v>89.631</c:v>
                </c:pt>
                <c:pt idx="48">
                  <c:v>89.631</c:v>
                </c:pt>
                <c:pt idx="49">
                  <c:v>89.631</c:v>
                </c:pt>
                <c:pt idx="50">
                  <c:v>89.631</c:v>
                </c:pt>
                <c:pt idx="51">
                  <c:v>89.631</c:v>
                </c:pt>
                <c:pt idx="52">
                  <c:v>89.631</c:v>
                </c:pt>
                <c:pt idx="53">
                  <c:v>89.186000000000007</c:v>
                </c:pt>
                <c:pt idx="54">
                  <c:v>88.293999999999997</c:v>
                </c:pt>
                <c:pt idx="55">
                  <c:v>86.956000000000003</c:v>
                </c:pt>
                <c:pt idx="56">
                  <c:v>86.956000000000003</c:v>
                </c:pt>
                <c:pt idx="57">
                  <c:v>86.956000000000003</c:v>
                </c:pt>
                <c:pt idx="58">
                  <c:v>86.956000000000003</c:v>
                </c:pt>
                <c:pt idx="59">
                  <c:v>86.956000000000003</c:v>
                </c:pt>
                <c:pt idx="60">
                  <c:v>86.956000000000003</c:v>
                </c:pt>
                <c:pt idx="61">
                  <c:v>86.956000000000003</c:v>
                </c:pt>
                <c:pt idx="62">
                  <c:v>86.956000000000003</c:v>
                </c:pt>
                <c:pt idx="63">
                  <c:v>86.956000000000003</c:v>
                </c:pt>
                <c:pt idx="64">
                  <c:v>86.956000000000003</c:v>
                </c:pt>
                <c:pt idx="65">
                  <c:v>86.394999999999996</c:v>
                </c:pt>
                <c:pt idx="66">
                  <c:v>85.272999999999996</c:v>
                </c:pt>
                <c:pt idx="67">
                  <c:v>85.272999999999996</c:v>
                </c:pt>
                <c:pt idx="68">
                  <c:v>84.712000000000003</c:v>
                </c:pt>
                <c:pt idx="69">
                  <c:v>84.712000000000003</c:v>
                </c:pt>
                <c:pt idx="70">
                  <c:v>84.712000000000003</c:v>
                </c:pt>
                <c:pt idx="71">
                  <c:v>84.712000000000003</c:v>
                </c:pt>
                <c:pt idx="72">
                  <c:v>84.712000000000003</c:v>
                </c:pt>
                <c:pt idx="73">
                  <c:v>84.712000000000003</c:v>
                </c:pt>
                <c:pt idx="74">
                  <c:v>84.712000000000003</c:v>
                </c:pt>
                <c:pt idx="75">
                  <c:v>84.712000000000003</c:v>
                </c:pt>
                <c:pt idx="76">
                  <c:v>84.712000000000003</c:v>
                </c:pt>
                <c:pt idx="77">
                  <c:v>83.968999999999994</c:v>
                </c:pt>
                <c:pt idx="78">
                  <c:v>83.225999999999999</c:v>
                </c:pt>
                <c:pt idx="79">
                  <c:v>83.225999999999999</c:v>
                </c:pt>
                <c:pt idx="80">
                  <c:v>83.225999999999999</c:v>
                </c:pt>
                <c:pt idx="81">
                  <c:v>83.225999999999999</c:v>
                </c:pt>
                <c:pt idx="82">
                  <c:v>83.225999999999999</c:v>
                </c:pt>
                <c:pt idx="83">
                  <c:v>83.225999999999999</c:v>
                </c:pt>
                <c:pt idx="84">
                  <c:v>83.225999999999999</c:v>
                </c:pt>
                <c:pt idx="85">
                  <c:v>83.225999999999999</c:v>
                </c:pt>
                <c:pt idx="86">
                  <c:v>82.269000000000005</c:v>
                </c:pt>
                <c:pt idx="87">
                  <c:v>82.269000000000005</c:v>
                </c:pt>
                <c:pt idx="88">
                  <c:v>82.269000000000005</c:v>
                </c:pt>
                <c:pt idx="89">
                  <c:v>81.301000000000002</c:v>
                </c:pt>
                <c:pt idx="90">
                  <c:v>78.397999999999996</c:v>
                </c:pt>
                <c:pt idx="91">
                  <c:v>77.430000000000007</c:v>
                </c:pt>
                <c:pt idx="92">
                  <c:v>76.45</c:v>
                </c:pt>
                <c:pt idx="93">
                  <c:v>76.45</c:v>
                </c:pt>
                <c:pt idx="94">
                  <c:v>76.45</c:v>
                </c:pt>
                <c:pt idx="95">
                  <c:v>76.45</c:v>
                </c:pt>
                <c:pt idx="96">
                  <c:v>76.45</c:v>
                </c:pt>
                <c:pt idx="97">
                  <c:v>76.45</c:v>
                </c:pt>
                <c:pt idx="98">
                  <c:v>76.45</c:v>
                </c:pt>
                <c:pt idx="99">
                  <c:v>76.45</c:v>
                </c:pt>
                <c:pt idx="100">
                  <c:v>76.45</c:v>
                </c:pt>
                <c:pt idx="101">
                  <c:v>76.45</c:v>
                </c:pt>
                <c:pt idx="102">
                  <c:v>74.978999999999999</c:v>
                </c:pt>
                <c:pt idx="103">
                  <c:v>74.978999999999999</c:v>
                </c:pt>
                <c:pt idx="104">
                  <c:v>74.978999999999999</c:v>
                </c:pt>
                <c:pt idx="105">
                  <c:v>74.978999999999999</c:v>
                </c:pt>
                <c:pt idx="106">
                  <c:v>74.978999999999999</c:v>
                </c:pt>
                <c:pt idx="107">
                  <c:v>74.978999999999999</c:v>
                </c:pt>
                <c:pt idx="108">
                  <c:v>74.978999999999999</c:v>
                </c:pt>
                <c:pt idx="109">
                  <c:v>74.978999999999999</c:v>
                </c:pt>
                <c:pt idx="110">
                  <c:v>74.978999999999999</c:v>
                </c:pt>
                <c:pt idx="111">
                  <c:v>74.978999999999999</c:v>
                </c:pt>
                <c:pt idx="112">
                  <c:v>74.978999999999999</c:v>
                </c:pt>
                <c:pt idx="113">
                  <c:v>74.978999999999999</c:v>
                </c:pt>
                <c:pt idx="114">
                  <c:v>74.978999999999999</c:v>
                </c:pt>
                <c:pt idx="115">
                  <c:v>74.978999999999999</c:v>
                </c:pt>
                <c:pt idx="116">
                  <c:v>74.978999999999999</c:v>
                </c:pt>
                <c:pt idx="117">
                  <c:v>74.978999999999999</c:v>
                </c:pt>
                <c:pt idx="118">
                  <c:v>74.978999999999999</c:v>
                </c:pt>
                <c:pt idx="119">
                  <c:v>74.978999999999999</c:v>
                </c:pt>
                <c:pt idx="120">
                  <c:v>74.978999999999999</c:v>
                </c:pt>
              </c:numCache>
            </c:numRef>
          </c:yVal>
          <c:smooth val="0"/>
        </c:ser>
        <c:ser>
          <c:idx val="3"/>
          <c:order val="3"/>
          <c:tx>
            <c:strRef>
              <c:f>Sheet1!$E$1</c:f>
              <c:strCache>
                <c:ptCount val="1"/>
                <c:pt idx="0">
                  <c:v>11-17 Years (N = 1,148)</c:v>
                </c:pt>
              </c:strCache>
            </c:strRef>
          </c:tx>
          <c:spPr>
            <a:ln w="4762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99.912000000000006</c:v>
                </c:pt>
                <c:pt idx="5">
                  <c:v>99.736999999999995</c:v>
                </c:pt>
                <c:pt idx="6">
                  <c:v>99.120999999999995</c:v>
                </c:pt>
                <c:pt idx="7">
                  <c:v>97.27</c:v>
                </c:pt>
                <c:pt idx="8">
                  <c:v>97.093999999999994</c:v>
                </c:pt>
                <c:pt idx="9">
                  <c:v>97.004999999999995</c:v>
                </c:pt>
                <c:pt idx="10">
                  <c:v>97.004999999999995</c:v>
                </c:pt>
                <c:pt idx="11">
                  <c:v>97.004999999999995</c:v>
                </c:pt>
                <c:pt idx="12">
                  <c:v>97.004999999999995</c:v>
                </c:pt>
                <c:pt idx="13">
                  <c:v>97.004999999999995</c:v>
                </c:pt>
                <c:pt idx="14">
                  <c:v>97.004999999999995</c:v>
                </c:pt>
                <c:pt idx="15">
                  <c:v>97.004999999999995</c:v>
                </c:pt>
                <c:pt idx="16">
                  <c:v>97.004999999999995</c:v>
                </c:pt>
                <c:pt idx="17">
                  <c:v>96.494</c:v>
                </c:pt>
                <c:pt idx="18">
                  <c:v>95.572000000000003</c:v>
                </c:pt>
                <c:pt idx="19">
                  <c:v>94.132999999999996</c:v>
                </c:pt>
                <c:pt idx="20">
                  <c:v>93.820999999999998</c:v>
                </c:pt>
                <c:pt idx="21">
                  <c:v>93.718000000000004</c:v>
                </c:pt>
                <c:pt idx="22">
                  <c:v>93.718000000000004</c:v>
                </c:pt>
                <c:pt idx="23">
                  <c:v>93.718000000000004</c:v>
                </c:pt>
                <c:pt idx="24">
                  <c:v>93.718000000000004</c:v>
                </c:pt>
                <c:pt idx="25">
                  <c:v>93.596000000000004</c:v>
                </c:pt>
                <c:pt idx="26">
                  <c:v>93.596000000000004</c:v>
                </c:pt>
                <c:pt idx="27">
                  <c:v>93.465999999999994</c:v>
                </c:pt>
                <c:pt idx="28">
                  <c:v>93.073999999999998</c:v>
                </c:pt>
                <c:pt idx="29">
                  <c:v>92.942999999999998</c:v>
                </c:pt>
                <c:pt idx="30">
                  <c:v>91.372</c:v>
                </c:pt>
                <c:pt idx="31">
                  <c:v>89.793999999999997</c:v>
                </c:pt>
                <c:pt idx="32">
                  <c:v>89.266000000000005</c:v>
                </c:pt>
                <c:pt idx="33">
                  <c:v>89.132999999999996</c:v>
                </c:pt>
                <c:pt idx="34">
                  <c:v>89.132999999999996</c:v>
                </c:pt>
                <c:pt idx="35">
                  <c:v>88.997</c:v>
                </c:pt>
                <c:pt idx="36">
                  <c:v>88.997</c:v>
                </c:pt>
                <c:pt idx="37">
                  <c:v>88.997</c:v>
                </c:pt>
                <c:pt idx="38">
                  <c:v>88.835999999999999</c:v>
                </c:pt>
                <c:pt idx="39">
                  <c:v>88.673000000000002</c:v>
                </c:pt>
                <c:pt idx="40">
                  <c:v>88.673000000000002</c:v>
                </c:pt>
                <c:pt idx="41">
                  <c:v>88.343999999999994</c:v>
                </c:pt>
                <c:pt idx="42">
                  <c:v>87.188000000000002</c:v>
                </c:pt>
                <c:pt idx="43">
                  <c:v>85.694999999999993</c:v>
                </c:pt>
                <c:pt idx="44">
                  <c:v>85.025000000000006</c:v>
                </c:pt>
                <c:pt idx="45">
                  <c:v>85.025000000000006</c:v>
                </c:pt>
                <c:pt idx="46">
                  <c:v>85.025000000000006</c:v>
                </c:pt>
                <c:pt idx="47">
                  <c:v>85.025000000000006</c:v>
                </c:pt>
                <c:pt idx="48">
                  <c:v>85.025000000000006</c:v>
                </c:pt>
                <c:pt idx="49">
                  <c:v>85.025000000000006</c:v>
                </c:pt>
                <c:pt idx="50">
                  <c:v>84.813000000000002</c:v>
                </c:pt>
                <c:pt idx="51">
                  <c:v>84.597999999999999</c:v>
                </c:pt>
                <c:pt idx="52">
                  <c:v>83.724999999999994</c:v>
                </c:pt>
                <c:pt idx="53">
                  <c:v>83.504999999999995</c:v>
                </c:pt>
                <c:pt idx="54">
                  <c:v>82.620999999999995</c:v>
                </c:pt>
                <c:pt idx="55">
                  <c:v>81.061999999999998</c:v>
                </c:pt>
                <c:pt idx="56">
                  <c:v>80.614999999999995</c:v>
                </c:pt>
                <c:pt idx="57">
                  <c:v>80.385999999999996</c:v>
                </c:pt>
                <c:pt idx="58">
                  <c:v>80.385999999999996</c:v>
                </c:pt>
                <c:pt idx="59">
                  <c:v>80.385999999999996</c:v>
                </c:pt>
                <c:pt idx="60">
                  <c:v>80.385999999999996</c:v>
                </c:pt>
                <c:pt idx="61">
                  <c:v>80.111999999999995</c:v>
                </c:pt>
                <c:pt idx="62">
                  <c:v>80.111999999999995</c:v>
                </c:pt>
                <c:pt idx="63">
                  <c:v>78.617000000000004</c:v>
                </c:pt>
                <c:pt idx="64">
                  <c:v>78.316999999999993</c:v>
                </c:pt>
                <c:pt idx="65">
                  <c:v>77.41</c:v>
                </c:pt>
                <c:pt idx="66">
                  <c:v>75.286000000000001</c:v>
                </c:pt>
                <c:pt idx="67">
                  <c:v>74.066999999999993</c:v>
                </c:pt>
                <c:pt idx="68">
                  <c:v>73.757999999999996</c:v>
                </c:pt>
                <c:pt idx="69">
                  <c:v>73.433999999999997</c:v>
                </c:pt>
                <c:pt idx="70">
                  <c:v>73.433999999999997</c:v>
                </c:pt>
                <c:pt idx="71">
                  <c:v>73.433999999999997</c:v>
                </c:pt>
                <c:pt idx="72">
                  <c:v>73.063000000000002</c:v>
                </c:pt>
                <c:pt idx="73">
                  <c:v>73.063000000000002</c:v>
                </c:pt>
                <c:pt idx="74">
                  <c:v>73.063000000000002</c:v>
                </c:pt>
                <c:pt idx="75">
                  <c:v>72.182000000000002</c:v>
                </c:pt>
                <c:pt idx="76">
                  <c:v>71.736999999999995</c:v>
                </c:pt>
                <c:pt idx="77">
                  <c:v>69.063000000000002</c:v>
                </c:pt>
                <c:pt idx="78">
                  <c:v>68.168999999999997</c:v>
                </c:pt>
                <c:pt idx="79">
                  <c:v>67.715000000000003</c:v>
                </c:pt>
                <c:pt idx="80">
                  <c:v>67.715000000000003</c:v>
                </c:pt>
                <c:pt idx="81">
                  <c:v>67.715000000000003</c:v>
                </c:pt>
                <c:pt idx="82">
                  <c:v>67.715000000000003</c:v>
                </c:pt>
                <c:pt idx="83">
                  <c:v>67.715000000000003</c:v>
                </c:pt>
                <c:pt idx="84">
                  <c:v>67.715000000000003</c:v>
                </c:pt>
                <c:pt idx="85">
                  <c:v>67.715000000000003</c:v>
                </c:pt>
                <c:pt idx="86">
                  <c:v>67.715000000000003</c:v>
                </c:pt>
                <c:pt idx="87">
                  <c:v>66.506</c:v>
                </c:pt>
                <c:pt idx="88">
                  <c:v>66.506</c:v>
                </c:pt>
                <c:pt idx="89">
                  <c:v>65.263000000000005</c:v>
                </c:pt>
                <c:pt idx="90">
                  <c:v>64.641000000000005</c:v>
                </c:pt>
                <c:pt idx="91">
                  <c:v>63.398000000000003</c:v>
                </c:pt>
                <c:pt idx="92">
                  <c:v>62.77</c:v>
                </c:pt>
                <c:pt idx="93">
                  <c:v>62.77</c:v>
                </c:pt>
                <c:pt idx="94">
                  <c:v>62.77</c:v>
                </c:pt>
                <c:pt idx="95">
                  <c:v>62.77</c:v>
                </c:pt>
                <c:pt idx="96">
                  <c:v>62.77</c:v>
                </c:pt>
                <c:pt idx="97">
                  <c:v>62.77</c:v>
                </c:pt>
                <c:pt idx="98">
                  <c:v>61.898000000000003</c:v>
                </c:pt>
                <c:pt idx="99">
                  <c:v>61.000999999999998</c:v>
                </c:pt>
                <c:pt idx="100">
                  <c:v>61.000999999999998</c:v>
                </c:pt>
                <c:pt idx="101">
                  <c:v>60.091000000000001</c:v>
                </c:pt>
                <c:pt idx="102">
                  <c:v>60.091000000000001</c:v>
                </c:pt>
                <c:pt idx="103">
                  <c:v>58.27</c:v>
                </c:pt>
                <c:pt idx="104">
                  <c:v>58.27</c:v>
                </c:pt>
                <c:pt idx="105">
                  <c:v>58.27</c:v>
                </c:pt>
                <c:pt idx="106">
                  <c:v>58.27</c:v>
                </c:pt>
                <c:pt idx="107">
                  <c:v>58.27</c:v>
                </c:pt>
                <c:pt idx="108">
                  <c:v>58.27</c:v>
                </c:pt>
                <c:pt idx="109">
                  <c:v>58.27</c:v>
                </c:pt>
                <c:pt idx="110">
                  <c:v>58.27</c:v>
                </c:pt>
                <c:pt idx="111">
                  <c:v>58.27</c:v>
                </c:pt>
                <c:pt idx="112">
                  <c:v>56.448999999999998</c:v>
                </c:pt>
                <c:pt idx="113">
                  <c:v>56.448999999999998</c:v>
                </c:pt>
                <c:pt idx="114">
                  <c:v>54.567</c:v>
                </c:pt>
                <c:pt idx="115">
                  <c:v>52.545999999999999</c:v>
                </c:pt>
                <c:pt idx="116">
                  <c:v>52.545999999999999</c:v>
                </c:pt>
                <c:pt idx="117">
                  <c:v>52.545999999999999</c:v>
                </c:pt>
                <c:pt idx="118">
                  <c:v>52.545999999999999</c:v>
                </c:pt>
                <c:pt idx="119">
                  <c:v>52.545999999999999</c:v>
                </c:pt>
                <c:pt idx="120">
                  <c:v>52.545999999999999</c:v>
                </c:pt>
              </c:numCache>
            </c:numRef>
          </c:yVal>
          <c:smooth val="0"/>
        </c:ser>
        <c:dLbls>
          <c:showLegendKey val="0"/>
          <c:showVal val="0"/>
          <c:showCatName val="0"/>
          <c:showSerName val="0"/>
          <c:showPercent val="0"/>
          <c:showBubbleSize val="0"/>
        </c:dLbls>
        <c:axId val="748389656"/>
        <c:axId val="748390048"/>
      </c:scatterChart>
      <c:valAx>
        <c:axId val="74838965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390048"/>
        <c:crosses val="autoZero"/>
        <c:crossBetween val="midCat"/>
        <c:majorUnit val="1"/>
      </c:valAx>
      <c:valAx>
        <c:axId val="748390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1.1288063549578429E-2"/>
              <c:y val="0.18293349420032173"/>
            </c:manualLayout>
          </c:layout>
          <c:overlay val="0"/>
        </c:title>
        <c:numFmt formatCode="General" sourceLinked="1"/>
        <c:majorTickMark val="out"/>
        <c:minorTickMark val="none"/>
        <c:tickLblPos val="nextTo"/>
        <c:txPr>
          <a:bodyPr/>
          <a:lstStyle/>
          <a:p>
            <a:pPr>
              <a:defRPr sz="1500" b="1"/>
            </a:pPr>
            <a:endParaRPr lang="en-US"/>
          </a:p>
        </c:txPr>
        <c:crossAx val="748389656"/>
        <c:crosses val="autoZero"/>
        <c:crossBetween val="midCat"/>
        <c:majorUnit val="25"/>
      </c:valAx>
      <c:spPr>
        <a:solidFill>
          <a:schemeClr val="bg2"/>
        </a:solidFill>
        <a:ln>
          <a:solidFill>
            <a:schemeClr val="tx1"/>
          </a:solidFill>
        </a:ln>
      </c:spPr>
    </c:plotArea>
    <c:legend>
      <c:legendPos val="r"/>
      <c:layout>
        <c:manualLayout>
          <c:xMode val="edge"/>
          <c:yMode val="edge"/>
          <c:x val="0.14809734513274336"/>
          <c:y val="0.53274786216239101"/>
          <c:w val="0.26484519081132563"/>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245)</c:v>
                </c:pt>
              </c:strCache>
            </c:strRef>
          </c:tx>
          <c:spPr>
            <a:ln w="41275">
              <a:solidFill>
                <a:srgbClr val="66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99.183999999999997</c:v>
                </c:pt>
                <c:pt idx="7">
                  <c:v>95.915000000000006</c:v>
                </c:pt>
                <c:pt idx="8">
                  <c:v>95.915000000000006</c:v>
                </c:pt>
                <c:pt idx="9">
                  <c:v>95.915000000000006</c:v>
                </c:pt>
                <c:pt idx="10">
                  <c:v>95.915000000000006</c:v>
                </c:pt>
                <c:pt idx="11">
                  <c:v>95.915000000000006</c:v>
                </c:pt>
                <c:pt idx="12">
                  <c:v>95.915000000000006</c:v>
                </c:pt>
                <c:pt idx="13">
                  <c:v>95.915000000000006</c:v>
                </c:pt>
                <c:pt idx="14">
                  <c:v>95.915000000000006</c:v>
                </c:pt>
                <c:pt idx="15">
                  <c:v>95.915000000000006</c:v>
                </c:pt>
                <c:pt idx="16">
                  <c:v>95.915000000000006</c:v>
                </c:pt>
                <c:pt idx="17">
                  <c:v>95.433000000000007</c:v>
                </c:pt>
                <c:pt idx="18">
                  <c:v>95.433000000000007</c:v>
                </c:pt>
                <c:pt idx="19">
                  <c:v>94.463999999999999</c:v>
                </c:pt>
                <c:pt idx="20">
                  <c:v>94.463999999999999</c:v>
                </c:pt>
                <c:pt idx="21">
                  <c:v>94.463999999999999</c:v>
                </c:pt>
                <c:pt idx="22">
                  <c:v>94.463999999999999</c:v>
                </c:pt>
                <c:pt idx="23">
                  <c:v>94.463999999999999</c:v>
                </c:pt>
                <c:pt idx="24">
                  <c:v>94.463999999999999</c:v>
                </c:pt>
                <c:pt idx="25">
                  <c:v>94.463999999999999</c:v>
                </c:pt>
                <c:pt idx="26">
                  <c:v>94.463999999999999</c:v>
                </c:pt>
                <c:pt idx="27">
                  <c:v>94.463999999999999</c:v>
                </c:pt>
                <c:pt idx="28">
                  <c:v>94.463999999999999</c:v>
                </c:pt>
                <c:pt idx="29">
                  <c:v>93.843000000000004</c:v>
                </c:pt>
                <c:pt idx="30">
                  <c:v>93.843000000000004</c:v>
                </c:pt>
                <c:pt idx="31">
                  <c:v>93.216999999999999</c:v>
                </c:pt>
                <c:pt idx="32">
                  <c:v>92.587000000000003</c:v>
                </c:pt>
                <c:pt idx="33">
                  <c:v>91.956999999999994</c:v>
                </c:pt>
                <c:pt idx="34">
                  <c:v>91.956999999999994</c:v>
                </c:pt>
                <c:pt idx="35">
                  <c:v>91.956999999999994</c:v>
                </c:pt>
                <c:pt idx="36">
                  <c:v>91.956999999999994</c:v>
                </c:pt>
                <c:pt idx="37">
                  <c:v>91.956999999999994</c:v>
                </c:pt>
                <c:pt idx="38">
                  <c:v>91.956999999999994</c:v>
                </c:pt>
                <c:pt idx="39">
                  <c:v>91.21</c:v>
                </c:pt>
                <c:pt idx="40">
                  <c:v>91.21</c:v>
                </c:pt>
                <c:pt idx="41">
                  <c:v>90.456000000000003</c:v>
                </c:pt>
                <c:pt idx="42">
                  <c:v>89.701999999999998</c:v>
                </c:pt>
                <c:pt idx="43">
                  <c:v>89.701999999999998</c:v>
                </c:pt>
                <c:pt idx="44">
                  <c:v>88.935000000000002</c:v>
                </c:pt>
                <c:pt idx="45">
                  <c:v>88.935000000000002</c:v>
                </c:pt>
                <c:pt idx="46">
                  <c:v>88.935000000000002</c:v>
                </c:pt>
                <c:pt idx="47">
                  <c:v>88.935000000000002</c:v>
                </c:pt>
                <c:pt idx="48">
                  <c:v>88.935000000000002</c:v>
                </c:pt>
                <c:pt idx="49">
                  <c:v>88.935000000000002</c:v>
                </c:pt>
                <c:pt idx="50">
                  <c:v>88.935000000000002</c:v>
                </c:pt>
                <c:pt idx="51">
                  <c:v>88.935000000000002</c:v>
                </c:pt>
                <c:pt idx="52">
                  <c:v>88.935000000000002</c:v>
                </c:pt>
                <c:pt idx="53">
                  <c:v>88.935000000000002</c:v>
                </c:pt>
                <c:pt idx="54">
                  <c:v>88.935000000000002</c:v>
                </c:pt>
                <c:pt idx="55">
                  <c:v>87.12</c:v>
                </c:pt>
                <c:pt idx="56">
                  <c:v>86.203000000000003</c:v>
                </c:pt>
                <c:pt idx="57">
                  <c:v>86.203000000000003</c:v>
                </c:pt>
                <c:pt idx="58">
                  <c:v>86.203000000000003</c:v>
                </c:pt>
                <c:pt idx="59">
                  <c:v>86.203000000000003</c:v>
                </c:pt>
                <c:pt idx="60">
                  <c:v>86.203000000000003</c:v>
                </c:pt>
                <c:pt idx="61">
                  <c:v>86.203000000000003</c:v>
                </c:pt>
                <c:pt idx="62">
                  <c:v>86.203000000000003</c:v>
                </c:pt>
                <c:pt idx="63">
                  <c:v>86.203000000000003</c:v>
                </c:pt>
                <c:pt idx="64">
                  <c:v>86.203000000000003</c:v>
                </c:pt>
                <c:pt idx="65">
                  <c:v>85.084000000000003</c:v>
                </c:pt>
                <c:pt idx="66">
                  <c:v>83.948999999999998</c:v>
                </c:pt>
                <c:pt idx="67">
                  <c:v>82.814999999999998</c:v>
                </c:pt>
                <c:pt idx="68">
                  <c:v>82.814999999999998</c:v>
                </c:pt>
                <c:pt idx="69">
                  <c:v>82.814999999999998</c:v>
                </c:pt>
                <c:pt idx="70">
                  <c:v>82.814999999999998</c:v>
                </c:pt>
                <c:pt idx="71">
                  <c:v>82.814999999999998</c:v>
                </c:pt>
                <c:pt idx="72">
                  <c:v>82.814999999999998</c:v>
                </c:pt>
                <c:pt idx="73">
                  <c:v>82.814999999999998</c:v>
                </c:pt>
                <c:pt idx="74">
                  <c:v>82.814999999999998</c:v>
                </c:pt>
                <c:pt idx="75">
                  <c:v>82.814999999999998</c:v>
                </c:pt>
                <c:pt idx="76">
                  <c:v>82.814999999999998</c:v>
                </c:pt>
                <c:pt idx="77">
                  <c:v>82.814999999999998</c:v>
                </c:pt>
                <c:pt idx="78">
                  <c:v>82.814999999999998</c:v>
                </c:pt>
                <c:pt idx="79">
                  <c:v>82.814999999999998</c:v>
                </c:pt>
                <c:pt idx="80">
                  <c:v>82.814999999999998</c:v>
                </c:pt>
                <c:pt idx="81">
                  <c:v>82.814999999999998</c:v>
                </c:pt>
                <c:pt idx="82">
                  <c:v>82.814999999999998</c:v>
                </c:pt>
                <c:pt idx="83">
                  <c:v>82.814999999999998</c:v>
                </c:pt>
                <c:pt idx="84">
                  <c:v>82.814999999999998</c:v>
                </c:pt>
                <c:pt idx="85">
                  <c:v>82.814999999999998</c:v>
                </c:pt>
                <c:pt idx="86">
                  <c:v>82.814999999999998</c:v>
                </c:pt>
                <c:pt idx="87">
                  <c:v>82.814999999999998</c:v>
                </c:pt>
                <c:pt idx="88">
                  <c:v>82.814999999999998</c:v>
                </c:pt>
                <c:pt idx="89">
                  <c:v>82.814999999999998</c:v>
                </c:pt>
                <c:pt idx="90">
                  <c:v>80.635000000000005</c:v>
                </c:pt>
                <c:pt idx="91">
                  <c:v>80.635000000000005</c:v>
                </c:pt>
                <c:pt idx="92">
                  <c:v>80.635000000000005</c:v>
                </c:pt>
                <c:pt idx="93">
                  <c:v>80.635000000000005</c:v>
                </c:pt>
                <c:pt idx="94">
                  <c:v>80.635000000000005</c:v>
                </c:pt>
                <c:pt idx="95">
                  <c:v>80.635000000000005</c:v>
                </c:pt>
                <c:pt idx="96">
                  <c:v>80.635000000000005</c:v>
                </c:pt>
                <c:pt idx="97">
                  <c:v>80.635000000000005</c:v>
                </c:pt>
                <c:pt idx="98">
                  <c:v>80.635000000000005</c:v>
                </c:pt>
                <c:pt idx="99">
                  <c:v>80.635000000000005</c:v>
                </c:pt>
                <c:pt idx="100">
                  <c:v>80.635000000000005</c:v>
                </c:pt>
                <c:pt idx="101">
                  <c:v>77.13</c:v>
                </c:pt>
                <c:pt idx="102">
                  <c:v>77.13</c:v>
                </c:pt>
                <c:pt idx="103">
                  <c:v>73.623999999999995</c:v>
                </c:pt>
                <c:pt idx="104">
                  <c:v>73.623999999999995</c:v>
                </c:pt>
                <c:pt idx="105">
                  <c:v>73.623999999999995</c:v>
                </c:pt>
                <c:pt idx="106">
                  <c:v>73.623999999999995</c:v>
                </c:pt>
                <c:pt idx="107">
                  <c:v>73.623999999999995</c:v>
                </c:pt>
                <c:pt idx="108">
                  <c:v>73.623999999999995</c:v>
                </c:pt>
                <c:pt idx="109">
                  <c:v>73.623999999999995</c:v>
                </c:pt>
                <c:pt idx="110">
                  <c:v>73.623999999999995</c:v>
                </c:pt>
                <c:pt idx="111">
                  <c:v>73.623999999999995</c:v>
                </c:pt>
              </c:numCache>
            </c:numRef>
          </c:yVal>
          <c:smooth val="0"/>
        </c:ser>
        <c:ser>
          <c:idx val="1"/>
          <c:order val="1"/>
          <c:tx>
            <c:strRef>
              <c:f>Sheet1!$C$1</c:f>
              <c:strCache>
                <c:ptCount val="1"/>
                <c:pt idx="0">
                  <c:v>2-&lt;4 hours (N = 1,816)</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100</c:v>
                </c:pt>
                <c:pt idx="4">
                  <c:v>99.834999999999994</c:v>
                </c:pt>
                <c:pt idx="5">
                  <c:v>99.668999999999997</c:v>
                </c:pt>
                <c:pt idx="6">
                  <c:v>99.058999999999997</c:v>
                </c:pt>
                <c:pt idx="7">
                  <c:v>97.891000000000005</c:v>
                </c:pt>
                <c:pt idx="8">
                  <c:v>97.778999999999996</c:v>
                </c:pt>
                <c:pt idx="9">
                  <c:v>97.778999999999996</c:v>
                </c:pt>
                <c:pt idx="10">
                  <c:v>97.778999999999996</c:v>
                </c:pt>
                <c:pt idx="11">
                  <c:v>97.778999999999996</c:v>
                </c:pt>
                <c:pt idx="12">
                  <c:v>97.778999999999996</c:v>
                </c:pt>
                <c:pt idx="13">
                  <c:v>97.778999999999996</c:v>
                </c:pt>
                <c:pt idx="14">
                  <c:v>97.778999999999996</c:v>
                </c:pt>
                <c:pt idx="15">
                  <c:v>97.713999999999999</c:v>
                </c:pt>
                <c:pt idx="16">
                  <c:v>97.713999999999999</c:v>
                </c:pt>
                <c:pt idx="17">
                  <c:v>97.52</c:v>
                </c:pt>
                <c:pt idx="18">
                  <c:v>96.742000000000004</c:v>
                </c:pt>
                <c:pt idx="19">
                  <c:v>95.57</c:v>
                </c:pt>
                <c:pt idx="20">
                  <c:v>95.111000000000004</c:v>
                </c:pt>
                <c:pt idx="21">
                  <c:v>94.978999999999999</c:v>
                </c:pt>
                <c:pt idx="22">
                  <c:v>94.912000000000006</c:v>
                </c:pt>
                <c:pt idx="23">
                  <c:v>94.912000000000006</c:v>
                </c:pt>
                <c:pt idx="24">
                  <c:v>94.912000000000006</c:v>
                </c:pt>
                <c:pt idx="25">
                  <c:v>94.835999999999999</c:v>
                </c:pt>
                <c:pt idx="26">
                  <c:v>94.835999999999999</c:v>
                </c:pt>
                <c:pt idx="27">
                  <c:v>94.835999999999999</c:v>
                </c:pt>
                <c:pt idx="28">
                  <c:v>94.59</c:v>
                </c:pt>
                <c:pt idx="29">
                  <c:v>94.262</c:v>
                </c:pt>
                <c:pt idx="30">
                  <c:v>93.028999999999996</c:v>
                </c:pt>
                <c:pt idx="31">
                  <c:v>91.875</c:v>
                </c:pt>
                <c:pt idx="32">
                  <c:v>91.545000000000002</c:v>
                </c:pt>
                <c:pt idx="33">
                  <c:v>91.545000000000002</c:v>
                </c:pt>
                <c:pt idx="34">
                  <c:v>91.545000000000002</c:v>
                </c:pt>
                <c:pt idx="35">
                  <c:v>91.545000000000002</c:v>
                </c:pt>
                <c:pt idx="36">
                  <c:v>91.545000000000002</c:v>
                </c:pt>
                <c:pt idx="37">
                  <c:v>91.545000000000002</c:v>
                </c:pt>
                <c:pt idx="38">
                  <c:v>91.545000000000002</c:v>
                </c:pt>
                <c:pt idx="39">
                  <c:v>91.442999999999998</c:v>
                </c:pt>
                <c:pt idx="40">
                  <c:v>91.236999999999995</c:v>
                </c:pt>
                <c:pt idx="41">
                  <c:v>90.823999999999998</c:v>
                </c:pt>
                <c:pt idx="42">
                  <c:v>90.203000000000003</c:v>
                </c:pt>
                <c:pt idx="43">
                  <c:v>88.853999999999999</c:v>
                </c:pt>
                <c:pt idx="44">
                  <c:v>88.540999999999997</c:v>
                </c:pt>
                <c:pt idx="45">
                  <c:v>88.540999999999997</c:v>
                </c:pt>
                <c:pt idx="46">
                  <c:v>88.540999999999997</c:v>
                </c:pt>
                <c:pt idx="47">
                  <c:v>88.540999999999997</c:v>
                </c:pt>
                <c:pt idx="48">
                  <c:v>88.540999999999997</c:v>
                </c:pt>
                <c:pt idx="49">
                  <c:v>88.540999999999997</c:v>
                </c:pt>
                <c:pt idx="50">
                  <c:v>88.540999999999997</c:v>
                </c:pt>
                <c:pt idx="51">
                  <c:v>88.540999999999997</c:v>
                </c:pt>
                <c:pt idx="52">
                  <c:v>88.14</c:v>
                </c:pt>
                <c:pt idx="53">
                  <c:v>87.872</c:v>
                </c:pt>
                <c:pt idx="54">
                  <c:v>87.061999999999998</c:v>
                </c:pt>
                <c:pt idx="55">
                  <c:v>85.71</c:v>
                </c:pt>
                <c:pt idx="56">
                  <c:v>85.575000000000003</c:v>
                </c:pt>
                <c:pt idx="57">
                  <c:v>85.438000000000002</c:v>
                </c:pt>
                <c:pt idx="58">
                  <c:v>85.438000000000002</c:v>
                </c:pt>
                <c:pt idx="59">
                  <c:v>85.438000000000002</c:v>
                </c:pt>
                <c:pt idx="60">
                  <c:v>85.438000000000002</c:v>
                </c:pt>
                <c:pt idx="61">
                  <c:v>85.275000000000006</c:v>
                </c:pt>
                <c:pt idx="62">
                  <c:v>85.275000000000006</c:v>
                </c:pt>
                <c:pt idx="63">
                  <c:v>84.57</c:v>
                </c:pt>
                <c:pt idx="64">
                  <c:v>84.393000000000001</c:v>
                </c:pt>
                <c:pt idx="65">
                  <c:v>83.682000000000002</c:v>
                </c:pt>
                <c:pt idx="66">
                  <c:v>83.147000000000006</c:v>
                </c:pt>
                <c:pt idx="67">
                  <c:v>82.430999999999997</c:v>
                </c:pt>
                <c:pt idx="68">
                  <c:v>82.430999999999997</c:v>
                </c:pt>
                <c:pt idx="69">
                  <c:v>82.430999999999997</c:v>
                </c:pt>
                <c:pt idx="70">
                  <c:v>82.430999999999997</c:v>
                </c:pt>
                <c:pt idx="71">
                  <c:v>82.430999999999997</c:v>
                </c:pt>
                <c:pt idx="72">
                  <c:v>82.221999999999994</c:v>
                </c:pt>
                <c:pt idx="73">
                  <c:v>82.221999999999994</c:v>
                </c:pt>
                <c:pt idx="74">
                  <c:v>82.221999999999994</c:v>
                </c:pt>
                <c:pt idx="75">
                  <c:v>81.727999999999994</c:v>
                </c:pt>
                <c:pt idx="76">
                  <c:v>81.480999999999995</c:v>
                </c:pt>
                <c:pt idx="77">
                  <c:v>79.991</c:v>
                </c:pt>
                <c:pt idx="78">
                  <c:v>79.242000000000004</c:v>
                </c:pt>
                <c:pt idx="79">
                  <c:v>78.736999999999995</c:v>
                </c:pt>
                <c:pt idx="80">
                  <c:v>78.478999999999999</c:v>
                </c:pt>
                <c:pt idx="81">
                  <c:v>78.478999999999999</c:v>
                </c:pt>
                <c:pt idx="82">
                  <c:v>78.478999999999999</c:v>
                </c:pt>
                <c:pt idx="83">
                  <c:v>78.478999999999999</c:v>
                </c:pt>
                <c:pt idx="84">
                  <c:v>78.478999999999999</c:v>
                </c:pt>
                <c:pt idx="85">
                  <c:v>78.478999999999999</c:v>
                </c:pt>
                <c:pt idx="86">
                  <c:v>78.141000000000005</c:v>
                </c:pt>
                <c:pt idx="87">
                  <c:v>77.457999999999998</c:v>
                </c:pt>
                <c:pt idx="88">
                  <c:v>77.457999999999998</c:v>
                </c:pt>
                <c:pt idx="89">
                  <c:v>76.421000000000006</c:v>
                </c:pt>
                <c:pt idx="90">
                  <c:v>76.075000000000003</c:v>
                </c:pt>
                <c:pt idx="91">
                  <c:v>75.382999999999996</c:v>
                </c:pt>
                <c:pt idx="92">
                  <c:v>74.328000000000003</c:v>
                </c:pt>
                <c:pt idx="93">
                  <c:v>74.328000000000003</c:v>
                </c:pt>
                <c:pt idx="94">
                  <c:v>74.328000000000003</c:v>
                </c:pt>
                <c:pt idx="95">
                  <c:v>74.328000000000003</c:v>
                </c:pt>
                <c:pt idx="96">
                  <c:v>74.328000000000003</c:v>
                </c:pt>
                <c:pt idx="97">
                  <c:v>74.328000000000003</c:v>
                </c:pt>
                <c:pt idx="98">
                  <c:v>73.835999999999999</c:v>
                </c:pt>
                <c:pt idx="99">
                  <c:v>73.835999999999999</c:v>
                </c:pt>
                <c:pt idx="100">
                  <c:v>73.835999999999999</c:v>
                </c:pt>
                <c:pt idx="101">
                  <c:v>72.834999999999994</c:v>
                </c:pt>
                <c:pt idx="102">
                  <c:v>71.83</c:v>
                </c:pt>
                <c:pt idx="103">
                  <c:v>71.328000000000003</c:v>
                </c:pt>
                <c:pt idx="104">
                  <c:v>71.328000000000003</c:v>
                </c:pt>
                <c:pt idx="105">
                  <c:v>71.328000000000003</c:v>
                </c:pt>
                <c:pt idx="106">
                  <c:v>71.328000000000003</c:v>
                </c:pt>
                <c:pt idx="107">
                  <c:v>71.328000000000003</c:v>
                </c:pt>
                <c:pt idx="108">
                  <c:v>71.328000000000003</c:v>
                </c:pt>
                <c:pt idx="109">
                  <c:v>71.328000000000003</c:v>
                </c:pt>
                <c:pt idx="110">
                  <c:v>71.328000000000003</c:v>
                </c:pt>
                <c:pt idx="111">
                  <c:v>71.328000000000003</c:v>
                </c:pt>
                <c:pt idx="112">
                  <c:v>71.328000000000003</c:v>
                </c:pt>
                <c:pt idx="113">
                  <c:v>71.328000000000003</c:v>
                </c:pt>
                <c:pt idx="114">
                  <c:v>70.412999999999997</c:v>
                </c:pt>
                <c:pt idx="115">
                  <c:v>68.534999999999997</c:v>
                </c:pt>
                <c:pt idx="116">
                  <c:v>68.534999999999997</c:v>
                </c:pt>
                <c:pt idx="117">
                  <c:v>68.534999999999997</c:v>
                </c:pt>
                <c:pt idx="118">
                  <c:v>68.534999999999997</c:v>
                </c:pt>
                <c:pt idx="119">
                  <c:v>68.534999999999997</c:v>
                </c:pt>
                <c:pt idx="120">
                  <c:v>68.534999999999997</c:v>
                </c:pt>
              </c:numCache>
            </c:numRef>
          </c:yVal>
          <c:smooth val="0"/>
        </c:ser>
        <c:ser>
          <c:idx val="2"/>
          <c:order val="2"/>
          <c:tx>
            <c:strRef>
              <c:f>Sheet1!$D$1</c:f>
              <c:strCache>
                <c:ptCount val="1"/>
                <c:pt idx="0">
                  <c:v>4+ hours (N = 999)</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99.697000000000003</c:v>
                </c:pt>
                <c:pt idx="6">
                  <c:v>99.394000000000005</c:v>
                </c:pt>
                <c:pt idx="7">
                  <c:v>98.382999999999996</c:v>
                </c:pt>
                <c:pt idx="8">
                  <c:v>98.281000000000006</c:v>
                </c:pt>
                <c:pt idx="9">
                  <c:v>98.179000000000002</c:v>
                </c:pt>
                <c:pt idx="10">
                  <c:v>98.179000000000002</c:v>
                </c:pt>
                <c:pt idx="11">
                  <c:v>98.179000000000002</c:v>
                </c:pt>
                <c:pt idx="12">
                  <c:v>98.179000000000002</c:v>
                </c:pt>
                <c:pt idx="13">
                  <c:v>98.179000000000002</c:v>
                </c:pt>
                <c:pt idx="14">
                  <c:v>98.179000000000002</c:v>
                </c:pt>
                <c:pt idx="15">
                  <c:v>98.179000000000002</c:v>
                </c:pt>
                <c:pt idx="16">
                  <c:v>97.945999999999998</c:v>
                </c:pt>
                <c:pt idx="17">
                  <c:v>97.477999999999994</c:v>
                </c:pt>
                <c:pt idx="18">
                  <c:v>96.891999999999996</c:v>
                </c:pt>
                <c:pt idx="19">
                  <c:v>95.718000000000004</c:v>
                </c:pt>
                <c:pt idx="20">
                  <c:v>95.6</c:v>
                </c:pt>
                <c:pt idx="21">
                  <c:v>95.481999999999999</c:v>
                </c:pt>
                <c:pt idx="22">
                  <c:v>95.481999999999999</c:v>
                </c:pt>
                <c:pt idx="23">
                  <c:v>95.481999999999999</c:v>
                </c:pt>
                <c:pt idx="24">
                  <c:v>95.481999999999999</c:v>
                </c:pt>
                <c:pt idx="25">
                  <c:v>95.481999999999999</c:v>
                </c:pt>
                <c:pt idx="26">
                  <c:v>95.481999999999999</c:v>
                </c:pt>
                <c:pt idx="27">
                  <c:v>95.343000000000004</c:v>
                </c:pt>
                <c:pt idx="28">
                  <c:v>95.203999999999994</c:v>
                </c:pt>
                <c:pt idx="29">
                  <c:v>94.786000000000001</c:v>
                </c:pt>
                <c:pt idx="30">
                  <c:v>94.228999999999999</c:v>
                </c:pt>
                <c:pt idx="31">
                  <c:v>93.391999999999996</c:v>
                </c:pt>
                <c:pt idx="32">
                  <c:v>93.251999999999995</c:v>
                </c:pt>
                <c:pt idx="33">
                  <c:v>93.251999999999995</c:v>
                </c:pt>
                <c:pt idx="34">
                  <c:v>93.251999999999995</c:v>
                </c:pt>
                <c:pt idx="35">
                  <c:v>93.251999999999995</c:v>
                </c:pt>
                <c:pt idx="36">
                  <c:v>93.251999999999995</c:v>
                </c:pt>
                <c:pt idx="37">
                  <c:v>93.251999999999995</c:v>
                </c:pt>
                <c:pt idx="38">
                  <c:v>93.085999999999999</c:v>
                </c:pt>
                <c:pt idx="39">
                  <c:v>92.918999999999997</c:v>
                </c:pt>
                <c:pt idx="40">
                  <c:v>92.75</c:v>
                </c:pt>
                <c:pt idx="41">
                  <c:v>92.414000000000001</c:v>
                </c:pt>
                <c:pt idx="42">
                  <c:v>91.403000000000006</c:v>
                </c:pt>
                <c:pt idx="43">
                  <c:v>90.558999999999997</c:v>
                </c:pt>
                <c:pt idx="44">
                  <c:v>90.22</c:v>
                </c:pt>
                <c:pt idx="45">
                  <c:v>90.22</c:v>
                </c:pt>
                <c:pt idx="46">
                  <c:v>90.22</c:v>
                </c:pt>
                <c:pt idx="47">
                  <c:v>90.22</c:v>
                </c:pt>
                <c:pt idx="48">
                  <c:v>90.22</c:v>
                </c:pt>
                <c:pt idx="49">
                  <c:v>90.22</c:v>
                </c:pt>
                <c:pt idx="50">
                  <c:v>90.010999999999996</c:v>
                </c:pt>
                <c:pt idx="51">
                  <c:v>89.8</c:v>
                </c:pt>
                <c:pt idx="52">
                  <c:v>89.588999999999999</c:v>
                </c:pt>
                <c:pt idx="53">
                  <c:v>89.376999999999995</c:v>
                </c:pt>
                <c:pt idx="54">
                  <c:v>87.679000000000002</c:v>
                </c:pt>
                <c:pt idx="55">
                  <c:v>87.04</c:v>
                </c:pt>
                <c:pt idx="56">
                  <c:v>87.04</c:v>
                </c:pt>
                <c:pt idx="57">
                  <c:v>87.04</c:v>
                </c:pt>
                <c:pt idx="58">
                  <c:v>87.04</c:v>
                </c:pt>
                <c:pt idx="59">
                  <c:v>87.04</c:v>
                </c:pt>
                <c:pt idx="60">
                  <c:v>87.04</c:v>
                </c:pt>
                <c:pt idx="61">
                  <c:v>87.04</c:v>
                </c:pt>
                <c:pt idx="62">
                  <c:v>87.04</c:v>
                </c:pt>
                <c:pt idx="63">
                  <c:v>86.768000000000001</c:v>
                </c:pt>
                <c:pt idx="64">
                  <c:v>86.768000000000001</c:v>
                </c:pt>
                <c:pt idx="65">
                  <c:v>86.216999999999999</c:v>
                </c:pt>
                <c:pt idx="66">
                  <c:v>84.013000000000005</c:v>
                </c:pt>
                <c:pt idx="67">
                  <c:v>83.738</c:v>
                </c:pt>
                <c:pt idx="68">
                  <c:v>83.459000000000003</c:v>
                </c:pt>
                <c:pt idx="69">
                  <c:v>83.177999999999997</c:v>
                </c:pt>
                <c:pt idx="70">
                  <c:v>83.177999999999997</c:v>
                </c:pt>
                <c:pt idx="71">
                  <c:v>83.177999999999997</c:v>
                </c:pt>
                <c:pt idx="72">
                  <c:v>83.177999999999997</c:v>
                </c:pt>
                <c:pt idx="73">
                  <c:v>83.177999999999997</c:v>
                </c:pt>
                <c:pt idx="74">
                  <c:v>83.177999999999997</c:v>
                </c:pt>
                <c:pt idx="75">
                  <c:v>83.177999999999997</c:v>
                </c:pt>
                <c:pt idx="76">
                  <c:v>82.832999999999998</c:v>
                </c:pt>
                <c:pt idx="77">
                  <c:v>82.486999999999995</c:v>
                </c:pt>
                <c:pt idx="78">
                  <c:v>81.096999999999994</c:v>
                </c:pt>
                <c:pt idx="79">
                  <c:v>80.400999999999996</c:v>
                </c:pt>
                <c:pt idx="80">
                  <c:v>80.400999999999996</c:v>
                </c:pt>
                <c:pt idx="81">
                  <c:v>80.400999999999996</c:v>
                </c:pt>
                <c:pt idx="82">
                  <c:v>80.400999999999996</c:v>
                </c:pt>
                <c:pt idx="83">
                  <c:v>80.400999999999996</c:v>
                </c:pt>
                <c:pt idx="84">
                  <c:v>80.400999999999996</c:v>
                </c:pt>
                <c:pt idx="85">
                  <c:v>80.400999999999996</c:v>
                </c:pt>
                <c:pt idx="86">
                  <c:v>79.947000000000003</c:v>
                </c:pt>
                <c:pt idx="87">
                  <c:v>79.947000000000003</c:v>
                </c:pt>
                <c:pt idx="88">
                  <c:v>79.489999999999995</c:v>
                </c:pt>
                <c:pt idx="89">
                  <c:v>79.489999999999995</c:v>
                </c:pt>
                <c:pt idx="90">
                  <c:v>78.576999999999998</c:v>
                </c:pt>
                <c:pt idx="91">
                  <c:v>78.117000000000004</c:v>
                </c:pt>
                <c:pt idx="92">
                  <c:v>77.652000000000001</c:v>
                </c:pt>
                <c:pt idx="93">
                  <c:v>77.652000000000001</c:v>
                </c:pt>
                <c:pt idx="94">
                  <c:v>77.652000000000001</c:v>
                </c:pt>
                <c:pt idx="95">
                  <c:v>77.652000000000001</c:v>
                </c:pt>
                <c:pt idx="96">
                  <c:v>77.12</c:v>
                </c:pt>
                <c:pt idx="97">
                  <c:v>77.12</c:v>
                </c:pt>
                <c:pt idx="98">
                  <c:v>77.12</c:v>
                </c:pt>
                <c:pt idx="99">
                  <c:v>76.492999999999995</c:v>
                </c:pt>
                <c:pt idx="100">
                  <c:v>76.492999999999995</c:v>
                </c:pt>
                <c:pt idx="101">
                  <c:v>75.866</c:v>
                </c:pt>
                <c:pt idx="102">
                  <c:v>75.233999999999995</c:v>
                </c:pt>
                <c:pt idx="103">
                  <c:v>73.337000000000003</c:v>
                </c:pt>
                <c:pt idx="104">
                  <c:v>73.337000000000003</c:v>
                </c:pt>
                <c:pt idx="105">
                  <c:v>73.337000000000003</c:v>
                </c:pt>
                <c:pt idx="106">
                  <c:v>73.337000000000003</c:v>
                </c:pt>
                <c:pt idx="107">
                  <c:v>73.337000000000003</c:v>
                </c:pt>
                <c:pt idx="108">
                  <c:v>73.337000000000003</c:v>
                </c:pt>
                <c:pt idx="109">
                  <c:v>73.337000000000003</c:v>
                </c:pt>
                <c:pt idx="110">
                  <c:v>73.337000000000003</c:v>
                </c:pt>
                <c:pt idx="111">
                  <c:v>73.337000000000003</c:v>
                </c:pt>
                <c:pt idx="112">
                  <c:v>73.337000000000003</c:v>
                </c:pt>
                <c:pt idx="113">
                  <c:v>72.274000000000001</c:v>
                </c:pt>
                <c:pt idx="114">
                  <c:v>72.274000000000001</c:v>
                </c:pt>
                <c:pt idx="115">
                  <c:v>71.162999999999997</c:v>
                </c:pt>
                <c:pt idx="116">
                  <c:v>71.162999999999997</c:v>
                </c:pt>
                <c:pt idx="117">
                  <c:v>71.162999999999997</c:v>
                </c:pt>
                <c:pt idx="118">
                  <c:v>71.162999999999997</c:v>
                </c:pt>
                <c:pt idx="119">
                  <c:v>71.162999999999997</c:v>
                </c:pt>
                <c:pt idx="120">
                  <c:v>71.162999999999997</c:v>
                </c:pt>
              </c:numCache>
            </c:numRef>
          </c:yVal>
          <c:smooth val="0"/>
        </c:ser>
        <c:dLbls>
          <c:showLegendKey val="0"/>
          <c:showVal val="0"/>
          <c:showCatName val="0"/>
          <c:showSerName val="0"/>
          <c:showPercent val="0"/>
          <c:showBubbleSize val="0"/>
        </c:dLbls>
        <c:axId val="748390832"/>
        <c:axId val="748391224"/>
      </c:scatterChart>
      <c:valAx>
        <c:axId val="74839083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391224"/>
        <c:crosses val="autoZero"/>
        <c:crossBetween val="midCat"/>
        <c:majorUnit val="1"/>
      </c:valAx>
      <c:valAx>
        <c:axId val="7483912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1.1288063549578429E-2"/>
              <c:y val="0.20803158116590953"/>
            </c:manualLayout>
          </c:layout>
          <c:overlay val="0"/>
        </c:title>
        <c:numFmt formatCode="General" sourceLinked="1"/>
        <c:majorTickMark val="out"/>
        <c:minorTickMark val="none"/>
        <c:tickLblPos val="nextTo"/>
        <c:txPr>
          <a:bodyPr/>
          <a:lstStyle/>
          <a:p>
            <a:pPr>
              <a:defRPr sz="1500" b="1"/>
            </a:pPr>
            <a:endParaRPr lang="en-US"/>
          </a:p>
        </c:txPr>
        <c:crossAx val="748390832"/>
        <c:crosses val="autoZero"/>
        <c:crossBetween val="midCat"/>
        <c:majorUnit val="25"/>
      </c:valAx>
      <c:spPr>
        <a:solidFill>
          <a:schemeClr val="bg2"/>
        </a:solidFill>
        <a:ln>
          <a:solidFill>
            <a:schemeClr val="tx1"/>
          </a:solidFill>
        </a:ln>
      </c:spPr>
    </c:plotArea>
    <c:legend>
      <c:legendPos val="r"/>
      <c:layout>
        <c:manualLayout>
          <c:xMode val="edge"/>
          <c:yMode val="edge"/>
          <c:x val="0.14072271386430679"/>
          <c:y val="0.56500592667854699"/>
          <c:w val="0.2650516804868418"/>
          <c:h val="0.19207222081110825"/>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79852044062673977"/>
        </c:manualLayout>
      </c:layout>
      <c:scatterChart>
        <c:scatterStyle val="lineMarker"/>
        <c:varyColors val="0"/>
        <c:ser>
          <c:idx val="0"/>
          <c:order val="0"/>
          <c:tx>
            <c:strRef>
              <c:f>Sheet1!$B$1</c:f>
              <c:strCache>
                <c:ptCount val="1"/>
                <c:pt idx="0">
                  <c:v>0-&lt;2 hours/&lt;1 year (N=69)</c:v>
                </c:pt>
              </c:strCache>
            </c:strRef>
          </c:tx>
          <c:spPr>
            <a:ln w="47625">
              <a:solidFill>
                <a:srgbClr val="66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98.528999999999996</c:v>
                </c:pt>
                <c:pt idx="8">
                  <c:v>98.528999999999996</c:v>
                </c:pt>
                <c:pt idx="9">
                  <c:v>98.528999999999996</c:v>
                </c:pt>
                <c:pt idx="10">
                  <c:v>98.528999999999996</c:v>
                </c:pt>
                <c:pt idx="11">
                  <c:v>98.528999999999996</c:v>
                </c:pt>
                <c:pt idx="12">
                  <c:v>98.528999999999996</c:v>
                </c:pt>
                <c:pt idx="13">
                  <c:v>98.528999999999996</c:v>
                </c:pt>
                <c:pt idx="14">
                  <c:v>98.528999999999996</c:v>
                </c:pt>
                <c:pt idx="15">
                  <c:v>98.528999999999996</c:v>
                </c:pt>
                <c:pt idx="16">
                  <c:v>98.528999999999996</c:v>
                </c:pt>
                <c:pt idx="17">
                  <c:v>96.704999999999998</c:v>
                </c:pt>
                <c:pt idx="18">
                  <c:v>96.704999999999998</c:v>
                </c:pt>
                <c:pt idx="19">
                  <c:v>96.704999999999998</c:v>
                </c:pt>
                <c:pt idx="20">
                  <c:v>96.704999999999998</c:v>
                </c:pt>
                <c:pt idx="21">
                  <c:v>96.704999999999998</c:v>
                </c:pt>
                <c:pt idx="22">
                  <c:v>96.704999999999998</c:v>
                </c:pt>
                <c:pt idx="23">
                  <c:v>96.704999999999998</c:v>
                </c:pt>
                <c:pt idx="24">
                  <c:v>96.704999999999998</c:v>
                </c:pt>
                <c:pt idx="25">
                  <c:v>96.704999999999998</c:v>
                </c:pt>
                <c:pt idx="26">
                  <c:v>96.704999999999998</c:v>
                </c:pt>
                <c:pt idx="27">
                  <c:v>96.704999999999998</c:v>
                </c:pt>
                <c:pt idx="28">
                  <c:v>96.704999999999998</c:v>
                </c:pt>
                <c:pt idx="29">
                  <c:v>94.287000000000006</c:v>
                </c:pt>
                <c:pt idx="30">
                  <c:v>94.287000000000006</c:v>
                </c:pt>
                <c:pt idx="31">
                  <c:v>94.287000000000006</c:v>
                </c:pt>
                <c:pt idx="32">
                  <c:v>94.287000000000006</c:v>
                </c:pt>
                <c:pt idx="33">
                  <c:v>94.287000000000006</c:v>
                </c:pt>
                <c:pt idx="34">
                  <c:v>94.287000000000006</c:v>
                </c:pt>
                <c:pt idx="35">
                  <c:v>94.287000000000006</c:v>
                </c:pt>
                <c:pt idx="36">
                  <c:v>94.287000000000006</c:v>
                </c:pt>
                <c:pt idx="37">
                  <c:v>94.287000000000006</c:v>
                </c:pt>
                <c:pt idx="38">
                  <c:v>94.287000000000006</c:v>
                </c:pt>
                <c:pt idx="39">
                  <c:v>94.287000000000006</c:v>
                </c:pt>
                <c:pt idx="40">
                  <c:v>94.287000000000006</c:v>
                </c:pt>
                <c:pt idx="41">
                  <c:v>94.287000000000006</c:v>
                </c:pt>
                <c:pt idx="42">
                  <c:v>94.287000000000006</c:v>
                </c:pt>
                <c:pt idx="43">
                  <c:v>94.287000000000006</c:v>
                </c:pt>
                <c:pt idx="44">
                  <c:v>94.287000000000006</c:v>
                </c:pt>
                <c:pt idx="45">
                  <c:v>94.287000000000006</c:v>
                </c:pt>
                <c:pt idx="46">
                  <c:v>94.287000000000006</c:v>
                </c:pt>
                <c:pt idx="47">
                  <c:v>94.287000000000006</c:v>
                </c:pt>
                <c:pt idx="48">
                  <c:v>94.287000000000006</c:v>
                </c:pt>
                <c:pt idx="49">
                  <c:v>94.287000000000006</c:v>
                </c:pt>
                <c:pt idx="50">
                  <c:v>94.287000000000006</c:v>
                </c:pt>
                <c:pt idx="51">
                  <c:v>94.287000000000006</c:v>
                </c:pt>
                <c:pt idx="52">
                  <c:v>94.287000000000006</c:v>
                </c:pt>
                <c:pt idx="53">
                  <c:v>94.287000000000006</c:v>
                </c:pt>
                <c:pt idx="54">
                  <c:v>94.287000000000006</c:v>
                </c:pt>
                <c:pt idx="55">
                  <c:v>91.245999999999995</c:v>
                </c:pt>
                <c:pt idx="56">
                  <c:v>91.245999999999995</c:v>
                </c:pt>
                <c:pt idx="57">
                  <c:v>91.245999999999995</c:v>
                </c:pt>
                <c:pt idx="58">
                  <c:v>91.245999999999995</c:v>
                </c:pt>
                <c:pt idx="59">
                  <c:v>91.245999999999995</c:v>
                </c:pt>
                <c:pt idx="60">
                  <c:v>91.245999999999995</c:v>
                </c:pt>
                <c:pt idx="61">
                  <c:v>91.245999999999995</c:v>
                </c:pt>
                <c:pt idx="62">
                  <c:v>91.245999999999995</c:v>
                </c:pt>
                <c:pt idx="63">
                  <c:v>91.245999999999995</c:v>
                </c:pt>
                <c:pt idx="64">
                  <c:v>91.245999999999995</c:v>
                </c:pt>
                <c:pt idx="65">
                  <c:v>91.245999999999995</c:v>
                </c:pt>
                <c:pt idx="66">
                  <c:v>91.245999999999995</c:v>
                </c:pt>
                <c:pt idx="67">
                  <c:v>91.245999999999995</c:v>
                </c:pt>
                <c:pt idx="68">
                  <c:v>91.245999999999995</c:v>
                </c:pt>
                <c:pt idx="69">
                  <c:v>91.245999999999995</c:v>
                </c:pt>
                <c:pt idx="70">
                  <c:v>91.245999999999995</c:v>
                </c:pt>
                <c:pt idx="71">
                  <c:v>91.245999999999995</c:v>
                </c:pt>
                <c:pt idx="72">
                  <c:v>91.245999999999995</c:v>
                </c:pt>
                <c:pt idx="73">
                  <c:v>91.245999999999995</c:v>
                </c:pt>
                <c:pt idx="74">
                  <c:v>91.245999999999995</c:v>
                </c:pt>
                <c:pt idx="75">
                  <c:v>91.245999999999995</c:v>
                </c:pt>
                <c:pt idx="76">
                  <c:v>91.245999999999995</c:v>
                </c:pt>
                <c:pt idx="77">
                  <c:v>91.245999999999995</c:v>
                </c:pt>
                <c:pt idx="78">
                  <c:v>91.245999999999995</c:v>
                </c:pt>
                <c:pt idx="79">
                  <c:v>91.245999999999995</c:v>
                </c:pt>
                <c:pt idx="80">
                  <c:v>91.245999999999995</c:v>
                </c:pt>
                <c:pt idx="81">
                  <c:v>91.245999999999995</c:v>
                </c:pt>
                <c:pt idx="82">
                  <c:v>91.245999999999995</c:v>
                </c:pt>
                <c:pt idx="83">
                  <c:v>91.245999999999995</c:v>
                </c:pt>
                <c:pt idx="84">
                  <c:v>91.245999999999995</c:v>
                </c:pt>
                <c:pt idx="85">
                  <c:v>91.245999999999995</c:v>
                </c:pt>
                <c:pt idx="86">
                  <c:v>91.245999999999995</c:v>
                </c:pt>
                <c:pt idx="87">
                  <c:v>91.245999999999995</c:v>
                </c:pt>
                <c:pt idx="88">
                  <c:v>91.245999999999995</c:v>
                </c:pt>
                <c:pt idx="89">
                  <c:v>91.245999999999995</c:v>
                </c:pt>
                <c:pt idx="90">
                  <c:v>91.245999999999995</c:v>
                </c:pt>
                <c:pt idx="91">
                  <c:v>91.245999999999995</c:v>
                </c:pt>
                <c:pt idx="92">
                  <c:v>91.245999999999995</c:v>
                </c:pt>
                <c:pt idx="93">
                  <c:v>91.245999999999995</c:v>
                </c:pt>
                <c:pt idx="94">
                  <c:v>91.245999999999995</c:v>
                </c:pt>
                <c:pt idx="95">
                  <c:v>91.245999999999995</c:v>
                </c:pt>
              </c:numCache>
            </c:numRef>
          </c:yVal>
          <c:smooth val="0"/>
        </c:ser>
        <c:ser>
          <c:idx val="1"/>
          <c:order val="1"/>
          <c:tx>
            <c:strRef>
              <c:f>Sheet1!$C$1</c:f>
              <c:strCache>
                <c:ptCount val="1"/>
                <c:pt idx="0">
                  <c:v>2+ hours/&lt;1 year (N=748)</c:v>
                </c:pt>
              </c:strCache>
            </c:strRef>
          </c:tx>
          <c:spPr>
            <a:ln w="47625">
              <a:solidFill>
                <a:srgbClr val="CC99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100</c:v>
                </c:pt>
                <c:pt idx="4">
                  <c:v>99.731999999999999</c:v>
                </c:pt>
                <c:pt idx="5">
                  <c:v>99.194000000000003</c:v>
                </c:pt>
                <c:pt idx="6">
                  <c:v>99.06</c:v>
                </c:pt>
                <c:pt idx="7">
                  <c:v>98.384</c:v>
                </c:pt>
                <c:pt idx="8">
                  <c:v>98.248000000000005</c:v>
                </c:pt>
                <c:pt idx="9">
                  <c:v>98.248000000000005</c:v>
                </c:pt>
                <c:pt idx="10">
                  <c:v>98.248000000000005</c:v>
                </c:pt>
                <c:pt idx="11">
                  <c:v>98.248000000000005</c:v>
                </c:pt>
                <c:pt idx="12">
                  <c:v>98.248000000000005</c:v>
                </c:pt>
                <c:pt idx="13">
                  <c:v>98.248000000000005</c:v>
                </c:pt>
                <c:pt idx="14">
                  <c:v>98.248000000000005</c:v>
                </c:pt>
                <c:pt idx="15">
                  <c:v>98.248000000000005</c:v>
                </c:pt>
                <c:pt idx="16">
                  <c:v>98.087999999999994</c:v>
                </c:pt>
                <c:pt idx="17">
                  <c:v>97.929000000000002</c:v>
                </c:pt>
                <c:pt idx="18">
                  <c:v>97.769000000000005</c:v>
                </c:pt>
                <c:pt idx="19">
                  <c:v>96.808999999999997</c:v>
                </c:pt>
                <c:pt idx="20">
                  <c:v>96.808999999999997</c:v>
                </c:pt>
                <c:pt idx="21">
                  <c:v>96.647000000000006</c:v>
                </c:pt>
                <c:pt idx="22">
                  <c:v>96.484999999999999</c:v>
                </c:pt>
                <c:pt idx="23">
                  <c:v>96.484999999999999</c:v>
                </c:pt>
                <c:pt idx="24">
                  <c:v>96.484999999999999</c:v>
                </c:pt>
                <c:pt idx="25">
                  <c:v>96.484999999999999</c:v>
                </c:pt>
                <c:pt idx="26">
                  <c:v>96.484999999999999</c:v>
                </c:pt>
                <c:pt idx="27">
                  <c:v>96.484999999999999</c:v>
                </c:pt>
                <c:pt idx="28">
                  <c:v>96.484999999999999</c:v>
                </c:pt>
                <c:pt idx="29">
                  <c:v>96.293000000000006</c:v>
                </c:pt>
                <c:pt idx="30">
                  <c:v>96.293000000000006</c:v>
                </c:pt>
                <c:pt idx="31">
                  <c:v>95.325999999999993</c:v>
                </c:pt>
                <c:pt idx="32">
                  <c:v>95.132999999999996</c:v>
                </c:pt>
                <c:pt idx="33">
                  <c:v>95.132999999999996</c:v>
                </c:pt>
                <c:pt idx="34">
                  <c:v>95.132999999999996</c:v>
                </c:pt>
                <c:pt idx="35">
                  <c:v>95.132999999999996</c:v>
                </c:pt>
                <c:pt idx="36">
                  <c:v>95.132999999999996</c:v>
                </c:pt>
                <c:pt idx="37">
                  <c:v>95.132999999999996</c:v>
                </c:pt>
                <c:pt idx="38">
                  <c:v>95.132999999999996</c:v>
                </c:pt>
                <c:pt idx="39">
                  <c:v>94.894000000000005</c:v>
                </c:pt>
                <c:pt idx="40">
                  <c:v>94.653000000000006</c:v>
                </c:pt>
                <c:pt idx="41">
                  <c:v>94.653000000000006</c:v>
                </c:pt>
                <c:pt idx="42">
                  <c:v>94.173000000000002</c:v>
                </c:pt>
                <c:pt idx="43">
                  <c:v>93.691000000000003</c:v>
                </c:pt>
                <c:pt idx="44">
                  <c:v>93.45</c:v>
                </c:pt>
                <c:pt idx="45">
                  <c:v>93.45</c:v>
                </c:pt>
                <c:pt idx="46">
                  <c:v>93.45</c:v>
                </c:pt>
                <c:pt idx="47">
                  <c:v>93.45</c:v>
                </c:pt>
                <c:pt idx="48">
                  <c:v>93.45</c:v>
                </c:pt>
                <c:pt idx="49">
                  <c:v>93.45</c:v>
                </c:pt>
                <c:pt idx="50">
                  <c:v>93.45</c:v>
                </c:pt>
                <c:pt idx="51">
                  <c:v>93.45</c:v>
                </c:pt>
                <c:pt idx="52">
                  <c:v>93.45</c:v>
                </c:pt>
                <c:pt idx="53">
                  <c:v>93.144000000000005</c:v>
                </c:pt>
                <c:pt idx="54">
                  <c:v>92.221000000000004</c:v>
                </c:pt>
                <c:pt idx="55">
                  <c:v>91.296000000000006</c:v>
                </c:pt>
                <c:pt idx="56">
                  <c:v>91.296000000000006</c:v>
                </c:pt>
                <c:pt idx="57">
                  <c:v>91.296000000000006</c:v>
                </c:pt>
                <c:pt idx="58">
                  <c:v>91.296000000000006</c:v>
                </c:pt>
                <c:pt idx="59">
                  <c:v>91.296000000000006</c:v>
                </c:pt>
                <c:pt idx="60">
                  <c:v>91.296000000000006</c:v>
                </c:pt>
                <c:pt idx="61">
                  <c:v>91.296000000000006</c:v>
                </c:pt>
                <c:pt idx="62">
                  <c:v>91.296000000000006</c:v>
                </c:pt>
                <c:pt idx="63">
                  <c:v>91.296000000000006</c:v>
                </c:pt>
                <c:pt idx="64">
                  <c:v>91.296000000000006</c:v>
                </c:pt>
                <c:pt idx="65">
                  <c:v>90.884</c:v>
                </c:pt>
                <c:pt idx="66">
                  <c:v>90.061999999999998</c:v>
                </c:pt>
                <c:pt idx="67">
                  <c:v>89.239000000000004</c:v>
                </c:pt>
                <c:pt idx="68">
                  <c:v>89.239000000000004</c:v>
                </c:pt>
                <c:pt idx="69">
                  <c:v>89.239000000000004</c:v>
                </c:pt>
                <c:pt idx="70">
                  <c:v>89.239000000000004</c:v>
                </c:pt>
                <c:pt idx="71">
                  <c:v>89.239000000000004</c:v>
                </c:pt>
                <c:pt idx="72">
                  <c:v>89.239000000000004</c:v>
                </c:pt>
                <c:pt idx="73">
                  <c:v>89.239000000000004</c:v>
                </c:pt>
                <c:pt idx="74">
                  <c:v>89.239000000000004</c:v>
                </c:pt>
                <c:pt idx="75">
                  <c:v>89.239000000000004</c:v>
                </c:pt>
                <c:pt idx="76">
                  <c:v>88.685000000000002</c:v>
                </c:pt>
                <c:pt idx="77">
                  <c:v>88.685000000000002</c:v>
                </c:pt>
                <c:pt idx="78">
                  <c:v>88.685000000000002</c:v>
                </c:pt>
                <c:pt idx="79">
                  <c:v>87.572999999999993</c:v>
                </c:pt>
                <c:pt idx="80">
                  <c:v>87.572999999999993</c:v>
                </c:pt>
                <c:pt idx="81">
                  <c:v>87.572999999999993</c:v>
                </c:pt>
                <c:pt idx="82">
                  <c:v>87.572999999999993</c:v>
                </c:pt>
                <c:pt idx="83">
                  <c:v>87.572999999999993</c:v>
                </c:pt>
                <c:pt idx="84">
                  <c:v>87.572999999999993</c:v>
                </c:pt>
                <c:pt idx="85">
                  <c:v>87.572999999999993</c:v>
                </c:pt>
                <c:pt idx="86">
                  <c:v>86.849000000000004</c:v>
                </c:pt>
                <c:pt idx="87">
                  <c:v>86.849000000000004</c:v>
                </c:pt>
                <c:pt idx="88">
                  <c:v>86.119</c:v>
                </c:pt>
                <c:pt idx="89">
                  <c:v>85.39</c:v>
                </c:pt>
                <c:pt idx="90">
                  <c:v>84.66</c:v>
                </c:pt>
                <c:pt idx="91">
                  <c:v>84.66</c:v>
                </c:pt>
                <c:pt idx="92">
                  <c:v>84.66</c:v>
                </c:pt>
                <c:pt idx="93">
                  <c:v>84.66</c:v>
                </c:pt>
                <c:pt idx="94">
                  <c:v>84.66</c:v>
                </c:pt>
                <c:pt idx="95">
                  <c:v>84.66</c:v>
                </c:pt>
                <c:pt idx="96">
                  <c:v>83.837999999999994</c:v>
                </c:pt>
                <c:pt idx="97">
                  <c:v>83.837999999999994</c:v>
                </c:pt>
                <c:pt idx="98">
                  <c:v>83.837999999999994</c:v>
                </c:pt>
                <c:pt idx="99">
                  <c:v>83.837999999999994</c:v>
                </c:pt>
                <c:pt idx="100">
                  <c:v>83.837999999999994</c:v>
                </c:pt>
                <c:pt idx="101">
                  <c:v>83.837999999999994</c:v>
                </c:pt>
                <c:pt idx="102">
                  <c:v>83.837999999999994</c:v>
                </c:pt>
                <c:pt idx="103">
                  <c:v>82.79</c:v>
                </c:pt>
                <c:pt idx="104">
                  <c:v>82.79</c:v>
                </c:pt>
                <c:pt idx="105">
                  <c:v>82.79</c:v>
                </c:pt>
                <c:pt idx="106">
                  <c:v>82.79</c:v>
                </c:pt>
                <c:pt idx="107">
                  <c:v>82.79</c:v>
                </c:pt>
                <c:pt idx="108">
                  <c:v>82.79</c:v>
                </c:pt>
                <c:pt idx="109">
                  <c:v>82.79</c:v>
                </c:pt>
                <c:pt idx="110">
                  <c:v>82.79</c:v>
                </c:pt>
                <c:pt idx="111">
                  <c:v>82.79</c:v>
                </c:pt>
                <c:pt idx="112">
                  <c:v>82.79</c:v>
                </c:pt>
                <c:pt idx="113">
                  <c:v>81.167000000000002</c:v>
                </c:pt>
                <c:pt idx="114">
                  <c:v>81.167000000000002</c:v>
                </c:pt>
                <c:pt idx="115">
                  <c:v>81.167000000000002</c:v>
                </c:pt>
                <c:pt idx="116">
                  <c:v>81.167000000000002</c:v>
                </c:pt>
                <c:pt idx="117">
                  <c:v>81.167000000000002</c:v>
                </c:pt>
                <c:pt idx="118">
                  <c:v>81.167000000000002</c:v>
                </c:pt>
                <c:pt idx="119">
                  <c:v>81.167000000000002</c:v>
                </c:pt>
                <c:pt idx="120">
                  <c:v>81.167000000000002</c:v>
                </c:pt>
              </c:numCache>
            </c:numRef>
          </c:yVal>
          <c:smooth val="0"/>
        </c:ser>
        <c:ser>
          <c:idx val="2"/>
          <c:order val="2"/>
          <c:tx>
            <c:strRef>
              <c:f>Sheet1!$D$1</c:f>
              <c:strCache>
                <c:ptCount val="1"/>
                <c:pt idx="0">
                  <c:v>0-&lt;2 hours/1-10 years (N=85)</c:v>
                </c:pt>
              </c:strCache>
            </c:strRef>
          </c:tx>
          <c:spPr>
            <a:ln w="4762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98.822999999999993</c:v>
                </c:pt>
                <c:pt idx="7">
                  <c:v>95.293999999999997</c:v>
                </c:pt>
                <c:pt idx="8">
                  <c:v>95.293999999999997</c:v>
                </c:pt>
                <c:pt idx="9">
                  <c:v>95.293999999999997</c:v>
                </c:pt>
                <c:pt idx="10">
                  <c:v>95.293999999999997</c:v>
                </c:pt>
                <c:pt idx="11">
                  <c:v>95.293999999999997</c:v>
                </c:pt>
                <c:pt idx="12">
                  <c:v>95.293999999999997</c:v>
                </c:pt>
                <c:pt idx="13">
                  <c:v>95.293999999999997</c:v>
                </c:pt>
                <c:pt idx="14">
                  <c:v>95.293999999999997</c:v>
                </c:pt>
                <c:pt idx="15">
                  <c:v>95.293999999999997</c:v>
                </c:pt>
                <c:pt idx="16">
                  <c:v>95.293999999999997</c:v>
                </c:pt>
                <c:pt idx="17">
                  <c:v>95.293999999999997</c:v>
                </c:pt>
                <c:pt idx="18">
                  <c:v>95.293999999999997</c:v>
                </c:pt>
                <c:pt idx="19">
                  <c:v>93.872</c:v>
                </c:pt>
                <c:pt idx="20">
                  <c:v>93.872</c:v>
                </c:pt>
                <c:pt idx="21">
                  <c:v>93.872</c:v>
                </c:pt>
                <c:pt idx="22">
                  <c:v>93.872</c:v>
                </c:pt>
                <c:pt idx="23">
                  <c:v>93.872</c:v>
                </c:pt>
                <c:pt idx="24">
                  <c:v>93.872</c:v>
                </c:pt>
                <c:pt idx="25">
                  <c:v>93.872</c:v>
                </c:pt>
                <c:pt idx="26">
                  <c:v>93.872</c:v>
                </c:pt>
                <c:pt idx="27">
                  <c:v>93.872</c:v>
                </c:pt>
                <c:pt idx="28">
                  <c:v>93.872</c:v>
                </c:pt>
                <c:pt idx="29">
                  <c:v>93.872</c:v>
                </c:pt>
                <c:pt idx="30">
                  <c:v>93.872</c:v>
                </c:pt>
                <c:pt idx="31">
                  <c:v>92.224999999999994</c:v>
                </c:pt>
                <c:pt idx="32">
                  <c:v>92.224999999999994</c:v>
                </c:pt>
                <c:pt idx="33">
                  <c:v>92.224999999999994</c:v>
                </c:pt>
                <c:pt idx="34">
                  <c:v>92.224999999999994</c:v>
                </c:pt>
                <c:pt idx="35">
                  <c:v>92.224999999999994</c:v>
                </c:pt>
                <c:pt idx="36">
                  <c:v>92.224999999999994</c:v>
                </c:pt>
                <c:pt idx="37">
                  <c:v>92.224999999999994</c:v>
                </c:pt>
                <c:pt idx="38">
                  <c:v>92.224999999999994</c:v>
                </c:pt>
                <c:pt idx="39">
                  <c:v>90.22</c:v>
                </c:pt>
                <c:pt idx="40">
                  <c:v>90.22</c:v>
                </c:pt>
                <c:pt idx="41">
                  <c:v>88.215000000000003</c:v>
                </c:pt>
                <c:pt idx="42">
                  <c:v>86.21</c:v>
                </c:pt>
                <c:pt idx="43">
                  <c:v>86.21</c:v>
                </c:pt>
                <c:pt idx="44">
                  <c:v>86.21</c:v>
                </c:pt>
                <c:pt idx="45">
                  <c:v>86.21</c:v>
                </c:pt>
                <c:pt idx="46">
                  <c:v>86.21</c:v>
                </c:pt>
                <c:pt idx="47">
                  <c:v>86.21</c:v>
                </c:pt>
                <c:pt idx="48">
                  <c:v>86.21</c:v>
                </c:pt>
                <c:pt idx="49">
                  <c:v>86.21</c:v>
                </c:pt>
                <c:pt idx="50">
                  <c:v>86.21</c:v>
                </c:pt>
                <c:pt idx="51">
                  <c:v>86.21</c:v>
                </c:pt>
                <c:pt idx="52">
                  <c:v>86.21</c:v>
                </c:pt>
                <c:pt idx="53">
                  <c:v>86.21</c:v>
                </c:pt>
                <c:pt idx="54">
                  <c:v>86.21</c:v>
                </c:pt>
                <c:pt idx="55">
                  <c:v>83.941999999999993</c:v>
                </c:pt>
                <c:pt idx="56">
                  <c:v>83.941999999999993</c:v>
                </c:pt>
                <c:pt idx="57">
                  <c:v>83.941999999999993</c:v>
                </c:pt>
                <c:pt idx="58">
                  <c:v>83.941999999999993</c:v>
                </c:pt>
                <c:pt idx="59">
                  <c:v>83.941999999999993</c:v>
                </c:pt>
                <c:pt idx="60">
                  <c:v>83.941999999999993</c:v>
                </c:pt>
                <c:pt idx="61">
                  <c:v>83.941999999999993</c:v>
                </c:pt>
                <c:pt idx="62">
                  <c:v>83.941999999999993</c:v>
                </c:pt>
                <c:pt idx="63">
                  <c:v>83.941999999999993</c:v>
                </c:pt>
                <c:pt idx="64">
                  <c:v>83.941999999999993</c:v>
                </c:pt>
                <c:pt idx="65">
                  <c:v>81.472999999999999</c:v>
                </c:pt>
                <c:pt idx="66">
                  <c:v>81.472999999999999</c:v>
                </c:pt>
                <c:pt idx="67">
                  <c:v>81.472999999999999</c:v>
                </c:pt>
                <c:pt idx="68">
                  <c:v>81.472999999999999</c:v>
                </c:pt>
                <c:pt idx="69">
                  <c:v>81.472999999999999</c:v>
                </c:pt>
                <c:pt idx="70">
                  <c:v>81.472999999999999</c:v>
                </c:pt>
                <c:pt idx="71">
                  <c:v>81.472999999999999</c:v>
                </c:pt>
                <c:pt idx="72">
                  <c:v>81.472999999999999</c:v>
                </c:pt>
                <c:pt idx="73">
                  <c:v>81.472999999999999</c:v>
                </c:pt>
                <c:pt idx="74">
                  <c:v>81.472999999999999</c:v>
                </c:pt>
                <c:pt idx="75">
                  <c:v>81.472999999999999</c:v>
                </c:pt>
                <c:pt idx="76">
                  <c:v>81.472999999999999</c:v>
                </c:pt>
                <c:pt idx="77">
                  <c:v>81.472999999999999</c:v>
                </c:pt>
                <c:pt idx="78">
                  <c:v>81.472999999999999</c:v>
                </c:pt>
                <c:pt idx="79">
                  <c:v>81.472999999999999</c:v>
                </c:pt>
                <c:pt idx="80">
                  <c:v>81.472999999999999</c:v>
                </c:pt>
                <c:pt idx="81">
                  <c:v>81.472999999999999</c:v>
                </c:pt>
                <c:pt idx="82">
                  <c:v>81.472999999999999</c:v>
                </c:pt>
                <c:pt idx="83">
                  <c:v>81.472999999999999</c:v>
                </c:pt>
                <c:pt idx="84">
                  <c:v>81.472999999999999</c:v>
                </c:pt>
                <c:pt idx="85">
                  <c:v>81.472999999999999</c:v>
                </c:pt>
                <c:pt idx="86">
                  <c:v>81.472999999999999</c:v>
                </c:pt>
                <c:pt idx="87">
                  <c:v>81.472999999999999</c:v>
                </c:pt>
                <c:pt idx="88">
                  <c:v>81.472999999999999</c:v>
                </c:pt>
                <c:pt idx="89">
                  <c:v>81.472999999999999</c:v>
                </c:pt>
                <c:pt idx="90">
                  <c:v>81.472999999999999</c:v>
                </c:pt>
                <c:pt idx="91">
                  <c:v>81.472999999999999</c:v>
                </c:pt>
                <c:pt idx="92">
                  <c:v>81.472999999999999</c:v>
                </c:pt>
                <c:pt idx="93">
                  <c:v>81.472999999999999</c:v>
                </c:pt>
                <c:pt idx="94">
                  <c:v>81.472999999999999</c:v>
                </c:pt>
                <c:pt idx="95">
                  <c:v>81.472999999999999</c:v>
                </c:pt>
                <c:pt idx="96">
                  <c:v>81.472999999999999</c:v>
                </c:pt>
                <c:pt idx="97">
                  <c:v>81.472999999999999</c:v>
                </c:pt>
                <c:pt idx="98">
                  <c:v>81.472999999999999</c:v>
                </c:pt>
                <c:pt idx="99">
                  <c:v>81.472999999999999</c:v>
                </c:pt>
                <c:pt idx="100">
                  <c:v>81.472999999999999</c:v>
                </c:pt>
                <c:pt idx="101">
                  <c:v>81.472999999999999</c:v>
                </c:pt>
                <c:pt idx="102">
                  <c:v>81.472999999999999</c:v>
                </c:pt>
                <c:pt idx="103">
                  <c:v>74.066000000000003</c:v>
                </c:pt>
                <c:pt idx="104">
                  <c:v>74.066000000000003</c:v>
                </c:pt>
              </c:numCache>
            </c:numRef>
          </c:yVal>
          <c:smooth val="0"/>
        </c:ser>
        <c:ser>
          <c:idx val="3"/>
          <c:order val="3"/>
          <c:tx>
            <c:strRef>
              <c:f>Sheet1!$E$1</c:f>
              <c:strCache>
                <c:ptCount val="1"/>
                <c:pt idx="0">
                  <c:v>2+ hours/1-10 years (N=1,057)</c:v>
                </c:pt>
              </c:strCache>
            </c:strRef>
          </c:tx>
          <c:spPr>
            <a:ln w="4762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99.334000000000003</c:v>
                </c:pt>
                <c:pt idx="7">
                  <c:v>98.381</c:v>
                </c:pt>
                <c:pt idx="8">
                  <c:v>98.381</c:v>
                </c:pt>
                <c:pt idx="9">
                  <c:v>98.381</c:v>
                </c:pt>
                <c:pt idx="10">
                  <c:v>98.381</c:v>
                </c:pt>
                <c:pt idx="11">
                  <c:v>98.381</c:v>
                </c:pt>
                <c:pt idx="12">
                  <c:v>98.381</c:v>
                </c:pt>
                <c:pt idx="13">
                  <c:v>98.381</c:v>
                </c:pt>
                <c:pt idx="14">
                  <c:v>98.381</c:v>
                </c:pt>
                <c:pt idx="15">
                  <c:v>98.271000000000001</c:v>
                </c:pt>
                <c:pt idx="16">
                  <c:v>98.162000000000006</c:v>
                </c:pt>
                <c:pt idx="17">
                  <c:v>98.052000000000007</c:v>
                </c:pt>
                <c:pt idx="18">
                  <c:v>97.283000000000001</c:v>
                </c:pt>
                <c:pt idx="19">
                  <c:v>96.292000000000002</c:v>
                </c:pt>
                <c:pt idx="20">
                  <c:v>95.738</c:v>
                </c:pt>
                <c:pt idx="21">
                  <c:v>95.626999999999995</c:v>
                </c:pt>
                <c:pt idx="22">
                  <c:v>95.626999999999995</c:v>
                </c:pt>
                <c:pt idx="23">
                  <c:v>95.626999999999995</c:v>
                </c:pt>
                <c:pt idx="24">
                  <c:v>95.626999999999995</c:v>
                </c:pt>
                <c:pt idx="25">
                  <c:v>95.626999999999995</c:v>
                </c:pt>
                <c:pt idx="26">
                  <c:v>95.626999999999995</c:v>
                </c:pt>
                <c:pt idx="27">
                  <c:v>95.626999999999995</c:v>
                </c:pt>
                <c:pt idx="28">
                  <c:v>95.491</c:v>
                </c:pt>
                <c:pt idx="29">
                  <c:v>94.808999999999997</c:v>
                </c:pt>
                <c:pt idx="30">
                  <c:v>93.852000000000004</c:v>
                </c:pt>
                <c:pt idx="31">
                  <c:v>93.441999999999993</c:v>
                </c:pt>
                <c:pt idx="32">
                  <c:v>93.305000000000007</c:v>
                </c:pt>
                <c:pt idx="33">
                  <c:v>93.305000000000007</c:v>
                </c:pt>
                <c:pt idx="34">
                  <c:v>93.305000000000007</c:v>
                </c:pt>
                <c:pt idx="35">
                  <c:v>93.305000000000007</c:v>
                </c:pt>
                <c:pt idx="36">
                  <c:v>93.305000000000007</c:v>
                </c:pt>
                <c:pt idx="37">
                  <c:v>93.305000000000007</c:v>
                </c:pt>
                <c:pt idx="38">
                  <c:v>93.305000000000007</c:v>
                </c:pt>
                <c:pt idx="39">
                  <c:v>93.305000000000007</c:v>
                </c:pt>
                <c:pt idx="40">
                  <c:v>92.971999999999994</c:v>
                </c:pt>
                <c:pt idx="41">
                  <c:v>92.307000000000002</c:v>
                </c:pt>
                <c:pt idx="42">
                  <c:v>91.807000000000002</c:v>
                </c:pt>
                <c:pt idx="43">
                  <c:v>90.468999999999994</c:v>
                </c:pt>
                <c:pt idx="44">
                  <c:v>90.302000000000007</c:v>
                </c:pt>
                <c:pt idx="45">
                  <c:v>90.302000000000007</c:v>
                </c:pt>
                <c:pt idx="46">
                  <c:v>90.302000000000007</c:v>
                </c:pt>
                <c:pt idx="47">
                  <c:v>90.302000000000007</c:v>
                </c:pt>
                <c:pt idx="48">
                  <c:v>90.302000000000007</c:v>
                </c:pt>
                <c:pt idx="49">
                  <c:v>90.302000000000007</c:v>
                </c:pt>
                <c:pt idx="50">
                  <c:v>90.302000000000007</c:v>
                </c:pt>
                <c:pt idx="51">
                  <c:v>90.302000000000007</c:v>
                </c:pt>
                <c:pt idx="52">
                  <c:v>90.302000000000007</c:v>
                </c:pt>
                <c:pt idx="53">
                  <c:v>90.094999999999999</c:v>
                </c:pt>
                <c:pt idx="54">
                  <c:v>88.641999999999996</c:v>
                </c:pt>
                <c:pt idx="55">
                  <c:v>88.019000000000005</c:v>
                </c:pt>
                <c:pt idx="56">
                  <c:v>88.019000000000005</c:v>
                </c:pt>
                <c:pt idx="57">
                  <c:v>88.019000000000005</c:v>
                </c:pt>
                <c:pt idx="58">
                  <c:v>88.019000000000005</c:v>
                </c:pt>
                <c:pt idx="59">
                  <c:v>88.019000000000005</c:v>
                </c:pt>
                <c:pt idx="60">
                  <c:v>88.019000000000005</c:v>
                </c:pt>
                <c:pt idx="61">
                  <c:v>88.019000000000005</c:v>
                </c:pt>
                <c:pt idx="62">
                  <c:v>88.019000000000005</c:v>
                </c:pt>
                <c:pt idx="63">
                  <c:v>88.019000000000005</c:v>
                </c:pt>
                <c:pt idx="64">
                  <c:v>88.019000000000005</c:v>
                </c:pt>
                <c:pt idx="65">
                  <c:v>87.5</c:v>
                </c:pt>
                <c:pt idx="66">
                  <c:v>86.721000000000004</c:v>
                </c:pt>
                <c:pt idx="67">
                  <c:v>86.721000000000004</c:v>
                </c:pt>
                <c:pt idx="68">
                  <c:v>86.46</c:v>
                </c:pt>
                <c:pt idx="69">
                  <c:v>86.46</c:v>
                </c:pt>
                <c:pt idx="70">
                  <c:v>86.46</c:v>
                </c:pt>
                <c:pt idx="71">
                  <c:v>86.46</c:v>
                </c:pt>
                <c:pt idx="72">
                  <c:v>86.46</c:v>
                </c:pt>
                <c:pt idx="73">
                  <c:v>86.46</c:v>
                </c:pt>
                <c:pt idx="74">
                  <c:v>86.46</c:v>
                </c:pt>
                <c:pt idx="75">
                  <c:v>86.46</c:v>
                </c:pt>
                <c:pt idx="76">
                  <c:v>86.46</c:v>
                </c:pt>
                <c:pt idx="77">
                  <c:v>85.808999999999997</c:v>
                </c:pt>
                <c:pt idx="78">
                  <c:v>84.165999999999997</c:v>
                </c:pt>
                <c:pt idx="79">
                  <c:v>83.835999999999999</c:v>
                </c:pt>
                <c:pt idx="80">
                  <c:v>83.5</c:v>
                </c:pt>
                <c:pt idx="81">
                  <c:v>83.5</c:v>
                </c:pt>
                <c:pt idx="82">
                  <c:v>83.5</c:v>
                </c:pt>
                <c:pt idx="83">
                  <c:v>83.5</c:v>
                </c:pt>
                <c:pt idx="84">
                  <c:v>83.5</c:v>
                </c:pt>
                <c:pt idx="85">
                  <c:v>83.5</c:v>
                </c:pt>
                <c:pt idx="86">
                  <c:v>83.058000000000007</c:v>
                </c:pt>
                <c:pt idx="87">
                  <c:v>83.058000000000007</c:v>
                </c:pt>
                <c:pt idx="88">
                  <c:v>83.058000000000007</c:v>
                </c:pt>
                <c:pt idx="89">
                  <c:v>83.058000000000007</c:v>
                </c:pt>
                <c:pt idx="90">
                  <c:v>82.165000000000006</c:v>
                </c:pt>
                <c:pt idx="91">
                  <c:v>81.718000000000004</c:v>
                </c:pt>
                <c:pt idx="92">
                  <c:v>80.358999999999995</c:v>
                </c:pt>
                <c:pt idx="93">
                  <c:v>80.358999999999995</c:v>
                </c:pt>
                <c:pt idx="94">
                  <c:v>80.358999999999995</c:v>
                </c:pt>
                <c:pt idx="95">
                  <c:v>80.358999999999995</c:v>
                </c:pt>
                <c:pt idx="96">
                  <c:v>80.358999999999995</c:v>
                </c:pt>
                <c:pt idx="97">
                  <c:v>80.358999999999995</c:v>
                </c:pt>
                <c:pt idx="98">
                  <c:v>80.358999999999995</c:v>
                </c:pt>
                <c:pt idx="99">
                  <c:v>80.358999999999995</c:v>
                </c:pt>
                <c:pt idx="100">
                  <c:v>80.358999999999995</c:v>
                </c:pt>
                <c:pt idx="101">
                  <c:v>79.113</c:v>
                </c:pt>
                <c:pt idx="102">
                  <c:v>77.228999999999999</c:v>
                </c:pt>
                <c:pt idx="103">
                  <c:v>75.968000000000004</c:v>
                </c:pt>
                <c:pt idx="104">
                  <c:v>75.968000000000004</c:v>
                </c:pt>
                <c:pt idx="105">
                  <c:v>75.968000000000004</c:v>
                </c:pt>
                <c:pt idx="106">
                  <c:v>75.968000000000004</c:v>
                </c:pt>
                <c:pt idx="107">
                  <c:v>75.968000000000004</c:v>
                </c:pt>
                <c:pt idx="108">
                  <c:v>75.968000000000004</c:v>
                </c:pt>
                <c:pt idx="109">
                  <c:v>75.968000000000004</c:v>
                </c:pt>
                <c:pt idx="110">
                  <c:v>75.968000000000004</c:v>
                </c:pt>
                <c:pt idx="111">
                  <c:v>75.968000000000004</c:v>
                </c:pt>
                <c:pt idx="112">
                  <c:v>75.968000000000004</c:v>
                </c:pt>
                <c:pt idx="113">
                  <c:v>75.968000000000004</c:v>
                </c:pt>
                <c:pt idx="114">
                  <c:v>75.968000000000004</c:v>
                </c:pt>
                <c:pt idx="115">
                  <c:v>73.7</c:v>
                </c:pt>
                <c:pt idx="116">
                  <c:v>73.7</c:v>
                </c:pt>
                <c:pt idx="117">
                  <c:v>73.7</c:v>
                </c:pt>
                <c:pt idx="118">
                  <c:v>73.7</c:v>
                </c:pt>
                <c:pt idx="119">
                  <c:v>73.7</c:v>
                </c:pt>
                <c:pt idx="120">
                  <c:v>73.7</c:v>
                </c:pt>
              </c:numCache>
            </c:numRef>
          </c:yVal>
          <c:smooth val="0"/>
        </c:ser>
        <c:ser>
          <c:idx val="4"/>
          <c:order val="4"/>
          <c:tx>
            <c:strRef>
              <c:f>Sheet1!$F$1</c:f>
              <c:strCache>
                <c:ptCount val="1"/>
                <c:pt idx="0">
                  <c:v>0-&lt;2 hours/11-17 years (N=91)</c:v>
                </c:pt>
              </c:strCache>
            </c:strRef>
          </c:tx>
          <c:spPr>
            <a:ln w="4762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Sheet1!$F$2:$F$122</c:f>
              <c:numCache>
                <c:formatCode>General</c:formatCode>
                <c:ptCount val="121"/>
                <c:pt idx="0">
                  <c:v>100</c:v>
                </c:pt>
                <c:pt idx="1">
                  <c:v>100</c:v>
                </c:pt>
                <c:pt idx="2">
                  <c:v>100</c:v>
                </c:pt>
                <c:pt idx="3">
                  <c:v>100</c:v>
                </c:pt>
                <c:pt idx="4">
                  <c:v>100</c:v>
                </c:pt>
                <c:pt idx="5">
                  <c:v>100</c:v>
                </c:pt>
                <c:pt idx="6">
                  <c:v>98.900999999999996</c:v>
                </c:pt>
                <c:pt idx="7">
                  <c:v>94.504999999999995</c:v>
                </c:pt>
                <c:pt idx="8">
                  <c:v>94.504999999999995</c:v>
                </c:pt>
                <c:pt idx="9">
                  <c:v>94.504999999999995</c:v>
                </c:pt>
                <c:pt idx="10">
                  <c:v>94.504999999999995</c:v>
                </c:pt>
                <c:pt idx="11">
                  <c:v>94.504999999999995</c:v>
                </c:pt>
                <c:pt idx="12">
                  <c:v>94.504999999999995</c:v>
                </c:pt>
                <c:pt idx="13">
                  <c:v>94.504999999999995</c:v>
                </c:pt>
                <c:pt idx="14">
                  <c:v>94.504999999999995</c:v>
                </c:pt>
                <c:pt idx="15">
                  <c:v>94.504999999999995</c:v>
                </c:pt>
                <c:pt idx="16">
                  <c:v>94.504999999999995</c:v>
                </c:pt>
                <c:pt idx="17">
                  <c:v>94.504999999999995</c:v>
                </c:pt>
                <c:pt idx="18">
                  <c:v>94.504999999999995</c:v>
                </c:pt>
                <c:pt idx="19">
                  <c:v>93.278000000000006</c:v>
                </c:pt>
                <c:pt idx="20">
                  <c:v>93.278000000000006</c:v>
                </c:pt>
                <c:pt idx="21">
                  <c:v>93.278000000000006</c:v>
                </c:pt>
                <c:pt idx="22">
                  <c:v>93.278000000000006</c:v>
                </c:pt>
                <c:pt idx="23">
                  <c:v>93.278000000000006</c:v>
                </c:pt>
                <c:pt idx="24">
                  <c:v>93.278000000000006</c:v>
                </c:pt>
                <c:pt idx="25">
                  <c:v>93.278000000000006</c:v>
                </c:pt>
                <c:pt idx="26">
                  <c:v>93.278000000000006</c:v>
                </c:pt>
                <c:pt idx="27">
                  <c:v>93.278000000000006</c:v>
                </c:pt>
                <c:pt idx="28">
                  <c:v>93.278000000000006</c:v>
                </c:pt>
                <c:pt idx="29">
                  <c:v>93.278000000000006</c:v>
                </c:pt>
                <c:pt idx="30">
                  <c:v>93.278000000000006</c:v>
                </c:pt>
                <c:pt idx="31">
                  <c:v>93.278000000000006</c:v>
                </c:pt>
                <c:pt idx="32">
                  <c:v>91.518000000000001</c:v>
                </c:pt>
                <c:pt idx="33">
                  <c:v>89.757999999999996</c:v>
                </c:pt>
                <c:pt idx="34">
                  <c:v>89.757999999999996</c:v>
                </c:pt>
                <c:pt idx="35">
                  <c:v>89.757999999999996</c:v>
                </c:pt>
                <c:pt idx="36">
                  <c:v>89.757999999999996</c:v>
                </c:pt>
                <c:pt idx="37">
                  <c:v>89.757999999999996</c:v>
                </c:pt>
                <c:pt idx="38">
                  <c:v>89.757999999999996</c:v>
                </c:pt>
                <c:pt idx="39">
                  <c:v>89.757999999999996</c:v>
                </c:pt>
                <c:pt idx="40">
                  <c:v>89.757999999999996</c:v>
                </c:pt>
                <c:pt idx="41">
                  <c:v>89.757999999999996</c:v>
                </c:pt>
                <c:pt idx="42">
                  <c:v>89.757999999999996</c:v>
                </c:pt>
                <c:pt idx="43">
                  <c:v>89.757999999999996</c:v>
                </c:pt>
                <c:pt idx="44">
                  <c:v>87.569000000000003</c:v>
                </c:pt>
                <c:pt idx="45">
                  <c:v>87.569000000000003</c:v>
                </c:pt>
                <c:pt idx="46">
                  <c:v>87.569000000000003</c:v>
                </c:pt>
                <c:pt idx="47">
                  <c:v>87.569000000000003</c:v>
                </c:pt>
                <c:pt idx="48">
                  <c:v>87.569000000000003</c:v>
                </c:pt>
                <c:pt idx="49">
                  <c:v>87.569000000000003</c:v>
                </c:pt>
                <c:pt idx="50">
                  <c:v>87.569000000000003</c:v>
                </c:pt>
                <c:pt idx="51">
                  <c:v>87.569000000000003</c:v>
                </c:pt>
                <c:pt idx="52">
                  <c:v>87.569000000000003</c:v>
                </c:pt>
                <c:pt idx="53">
                  <c:v>87.569000000000003</c:v>
                </c:pt>
                <c:pt idx="54">
                  <c:v>87.569000000000003</c:v>
                </c:pt>
                <c:pt idx="55">
                  <c:v>87.569000000000003</c:v>
                </c:pt>
                <c:pt idx="56">
                  <c:v>84.441999999999993</c:v>
                </c:pt>
                <c:pt idx="57">
                  <c:v>84.441999999999993</c:v>
                </c:pt>
                <c:pt idx="58">
                  <c:v>84.441999999999993</c:v>
                </c:pt>
                <c:pt idx="59">
                  <c:v>84.441999999999993</c:v>
                </c:pt>
                <c:pt idx="60">
                  <c:v>84.441999999999993</c:v>
                </c:pt>
                <c:pt idx="61">
                  <c:v>84.441999999999993</c:v>
                </c:pt>
                <c:pt idx="62">
                  <c:v>84.441999999999993</c:v>
                </c:pt>
                <c:pt idx="63">
                  <c:v>84.441999999999993</c:v>
                </c:pt>
                <c:pt idx="64">
                  <c:v>84.441999999999993</c:v>
                </c:pt>
                <c:pt idx="65">
                  <c:v>84.441999999999993</c:v>
                </c:pt>
                <c:pt idx="66">
                  <c:v>80.218999999999994</c:v>
                </c:pt>
                <c:pt idx="67">
                  <c:v>75.997</c:v>
                </c:pt>
                <c:pt idx="68">
                  <c:v>75.997</c:v>
                </c:pt>
                <c:pt idx="69">
                  <c:v>75.997</c:v>
                </c:pt>
                <c:pt idx="70">
                  <c:v>75.997</c:v>
                </c:pt>
                <c:pt idx="71">
                  <c:v>75.997</c:v>
                </c:pt>
                <c:pt idx="72">
                  <c:v>75.997</c:v>
                </c:pt>
                <c:pt idx="73">
                  <c:v>75.997</c:v>
                </c:pt>
                <c:pt idx="74">
                  <c:v>75.997</c:v>
                </c:pt>
                <c:pt idx="75">
                  <c:v>75.997</c:v>
                </c:pt>
                <c:pt idx="76">
                  <c:v>75.997</c:v>
                </c:pt>
                <c:pt idx="77">
                  <c:v>75.997</c:v>
                </c:pt>
                <c:pt idx="78">
                  <c:v>75.997</c:v>
                </c:pt>
                <c:pt idx="79">
                  <c:v>75.997</c:v>
                </c:pt>
                <c:pt idx="80">
                  <c:v>75.997</c:v>
                </c:pt>
                <c:pt idx="81">
                  <c:v>75.997</c:v>
                </c:pt>
                <c:pt idx="82">
                  <c:v>75.997</c:v>
                </c:pt>
                <c:pt idx="83">
                  <c:v>75.997</c:v>
                </c:pt>
                <c:pt idx="84">
                  <c:v>75.997</c:v>
                </c:pt>
                <c:pt idx="85">
                  <c:v>75.997</c:v>
                </c:pt>
                <c:pt idx="86">
                  <c:v>75.997</c:v>
                </c:pt>
                <c:pt idx="87">
                  <c:v>75.997</c:v>
                </c:pt>
                <c:pt idx="88">
                  <c:v>75.997</c:v>
                </c:pt>
              </c:numCache>
            </c:numRef>
          </c:yVal>
          <c:smooth val="0"/>
        </c:ser>
        <c:ser>
          <c:idx val="5"/>
          <c:order val="5"/>
          <c:tx>
            <c:strRef>
              <c:f>Sheet1!$G$1</c:f>
              <c:strCache>
                <c:ptCount val="1"/>
                <c:pt idx="0">
                  <c:v>2+ hours/11-17 years (N=1,010)</c:v>
                </c:pt>
              </c:strCache>
            </c:strRef>
          </c:tx>
          <c:spPr>
            <a:ln w="47625">
              <a:solidFill>
                <a:srgbClr val="FF00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Sheet1!$G$2:$G$122</c:f>
              <c:numCache>
                <c:formatCode>General</c:formatCode>
                <c:ptCount val="121"/>
                <c:pt idx="0">
                  <c:v>100</c:v>
                </c:pt>
                <c:pt idx="1">
                  <c:v>100</c:v>
                </c:pt>
                <c:pt idx="2">
                  <c:v>100</c:v>
                </c:pt>
                <c:pt idx="3">
                  <c:v>100</c:v>
                </c:pt>
                <c:pt idx="4">
                  <c:v>99.9</c:v>
                </c:pt>
                <c:pt idx="5">
                  <c:v>99.700999999999993</c:v>
                </c:pt>
                <c:pt idx="6">
                  <c:v>99.1</c:v>
                </c:pt>
                <c:pt idx="7">
                  <c:v>97.494</c:v>
                </c:pt>
                <c:pt idx="8">
                  <c:v>97.293000000000006</c:v>
                </c:pt>
                <c:pt idx="9">
                  <c:v>97.191999999999993</c:v>
                </c:pt>
                <c:pt idx="10">
                  <c:v>97.191999999999993</c:v>
                </c:pt>
                <c:pt idx="11">
                  <c:v>97.191999999999993</c:v>
                </c:pt>
                <c:pt idx="12">
                  <c:v>97.191999999999993</c:v>
                </c:pt>
                <c:pt idx="13">
                  <c:v>97.191999999999993</c:v>
                </c:pt>
                <c:pt idx="14">
                  <c:v>97.191999999999993</c:v>
                </c:pt>
                <c:pt idx="15">
                  <c:v>97.191999999999993</c:v>
                </c:pt>
                <c:pt idx="16">
                  <c:v>97.191999999999993</c:v>
                </c:pt>
                <c:pt idx="17">
                  <c:v>96.611000000000004</c:v>
                </c:pt>
                <c:pt idx="18">
                  <c:v>95.563000000000002</c:v>
                </c:pt>
                <c:pt idx="19">
                  <c:v>94.043000000000006</c:v>
                </c:pt>
                <c:pt idx="20">
                  <c:v>93.688000000000002</c:v>
                </c:pt>
                <c:pt idx="21">
                  <c:v>93.57</c:v>
                </c:pt>
                <c:pt idx="22">
                  <c:v>93.57</c:v>
                </c:pt>
                <c:pt idx="23">
                  <c:v>93.57</c:v>
                </c:pt>
                <c:pt idx="24">
                  <c:v>93.57</c:v>
                </c:pt>
                <c:pt idx="25">
                  <c:v>93.433000000000007</c:v>
                </c:pt>
                <c:pt idx="26">
                  <c:v>93.433000000000007</c:v>
                </c:pt>
                <c:pt idx="27">
                  <c:v>93.287999999999997</c:v>
                </c:pt>
                <c:pt idx="28">
                  <c:v>92.850999999999999</c:v>
                </c:pt>
                <c:pt idx="29">
                  <c:v>92.704999999999998</c:v>
                </c:pt>
                <c:pt idx="30">
                  <c:v>90.95</c:v>
                </c:pt>
                <c:pt idx="31">
                  <c:v>89.191000000000003</c:v>
                </c:pt>
                <c:pt idx="32">
                  <c:v>88.75</c:v>
                </c:pt>
                <c:pt idx="33">
                  <c:v>88.75</c:v>
                </c:pt>
                <c:pt idx="34">
                  <c:v>88.75</c:v>
                </c:pt>
                <c:pt idx="35">
                  <c:v>88.75</c:v>
                </c:pt>
                <c:pt idx="36">
                  <c:v>88.75</c:v>
                </c:pt>
                <c:pt idx="37">
                  <c:v>88.75</c:v>
                </c:pt>
                <c:pt idx="38">
                  <c:v>88.57</c:v>
                </c:pt>
                <c:pt idx="39">
                  <c:v>88.388999999999996</c:v>
                </c:pt>
                <c:pt idx="40">
                  <c:v>88.388999999999996</c:v>
                </c:pt>
                <c:pt idx="41">
                  <c:v>88.022999999999996</c:v>
                </c:pt>
                <c:pt idx="42">
                  <c:v>86.736000000000004</c:v>
                </c:pt>
                <c:pt idx="43">
                  <c:v>85.259</c:v>
                </c:pt>
                <c:pt idx="44">
                  <c:v>84.7</c:v>
                </c:pt>
                <c:pt idx="45">
                  <c:v>84.7</c:v>
                </c:pt>
                <c:pt idx="46">
                  <c:v>84.7</c:v>
                </c:pt>
                <c:pt idx="47">
                  <c:v>84.7</c:v>
                </c:pt>
                <c:pt idx="48">
                  <c:v>84.7</c:v>
                </c:pt>
                <c:pt idx="49">
                  <c:v>84.7</c:v>
                </c:pt>
                <c:pt idx="50">
                  <c:v>84.462999999999994</c:v>
                </c:pt>
                <c:pt idx="51">
                  <c:v>84.222999999999999</c:v>
                </c:pt>
                <c:pt idx="52">
                  <c:v>83.248999999999995</c:v>
                </c:pt>
                <c:pt idx="53">
                  <c:v>83.003</c:v>
                </c:pt>
                <c:pt idx="54">
                  <c:v>82.016999999999996</c:v>
                </c:pt>
                <c:pt idx="55">
                  <c:v>80.277000000000001</c:v>
                </c:pt>
                <c:pt idx="56">
                  <c:v>80.028000000000006</c:v>
                </c:pt>
                <c:pt idx="57">
                  <c:v>79.772999999999996</c:v>
                </c:pt>
                <c:pt idx="58">
                  <c:v>79.772999999999996</c:v>
                </c:pt>
                <c:pt idx="59">
                  <c:v>79.772999999999996</c:v>
                </c:pt>
                <c:pt idx="60">
                  <c:v>79.772999999999996</c:v>
                </c:pt>
                <c:pt idx="61">
                  <c:v>79.468000000000004</c:v>
                </c:pt>
                <c:pt idx="62">
                  <c:v>79.468000000000004</c:v>
                </c:pt>
                <c:pt idx="63">
                  <c:v>77.790999999999997</c:v>
                </c:pt>
                <c:pt idx="64">
                  <c:v>77.453999999999994</c:v>
                </c:pt>
                <c:pt idx="65">
                  <c:v>76.435000000000002</c:v>
                </c:pt>
                <c:pt idx="66">
                  <c:v>74.388999999999996</c:v>
                </c:pt>
                <c:pt idx="67">
                  <c:v>73.361000000000004</c:v>
                </c:pt>
                <c:pt idx="68">
                  <c:v>73.361000000000004</c:v>
                </c:pt>
                <c:pt idx="69">
                  <c:v>72.995999999999995</c:v>
                </c:pt>
                <c:pt idx="70">
                  <c:v>72.995999999999995</c:v>
                </c:pt>
                <c:pt idx="71">
                  <c:v>72.995999999999995</c:v>
                </c:pt>
                <c:pt idx="72">
                  <c:v>72.575999999999993</c:v>
                </c:pt>
                <c:pt idx="73">
                  <c:v>72.575999999999993</c:v>
                </c:pt>
                <c:pt idx="74">
                  <c:v>72.575999999999993</c:v>
                </c:pt>
                <c:pt idx="75">
                  <c:v>71.578999999999994</c:v>
                </c:pt>
                <c:pt idx="76">
                  <c:v>71.078000000000003</c:v>
                </c:pt>
                <c:pt idx="77">
                  <c:v>68.575999999999993</c:v>
                </c:pt>
                <c:pt idx="78">
                  <c:v>67.570999999999998</c:v>
                </c:pt>
                <c:pt idx="79">
                  <c:v>67.063000000000002</c:v>
                </c:pt>
                <c:pt idx="80">
                  <c:v>67.063000000000002</c:v>
                </c:pt>
                <c:pt idx="81">
                  <c:v>67.063000000000002</c:v>
                </c:pt>
                <c:pt idx="82">
                  <c:v>67.063000000000002</c:v>
                </c:pt>
                <c:pt idx="83">
                  <c:v>67.063000000000002</c:v>
                </c:pt>
                <c:pt idx="84">
                  <c:v>67.063000000000002</c:v>
                </c:pt>
                <c:pt idx="85">
                  <c:v>67.063000000000002</c:v>
                </c:pt>
                <c:pt idx="86">
                  <c:v>67.063000000000002</c:v>
                </c:pt>
                <c:pt idx="87">
                  <c:v>65.694000000000003</c:v>
                </c:pt>
                <c:pt idx="88">
                  <c:v>65.694000000000003</c:v>
                </c:pt>
                <c:pt idx="89">
                  <c:v>64.296000000000006</c:v>
                </c:pt>
                <c:pt idx="90">
                  <c:v>64.296000000000006</c:v>
                </c:pt>
                <c:pt idx="91">
                  <c:v>62.898000000000003</c:v>
                </c:pt>
                <c:pt idx="92">
                  <c:v>62.192</c:v>
                </c:pt>
                <c:pt idx="93">
                  <c:v>62.192</c:v>
                </c:pt>
                <c:pt idx="94">
                  <c:v>62.192</c:v>
                </c:pt>
                <c:pt idx="95">
                  <c:v>62.192</c:v>
                </c:pt>
                <c:pt idx="96">
                  <c:v>62.192</c:v>
                </c:pt>
                <c:pt idx="97">
                  <c:v>62.192</c:v>
                </c:pt>
                <c:pt idx="98">
                  <c:v>61.204999999999998</c:v>
                </c:pt>
                <c:pt idx="99">
                  <c:v>60.201000000000001</c:v>
                </c:pt>
                <c:pt idx="100">
                  <c:v>60.201000000000001</c:v>
                </c:pt>
                <c:pt idx="101">
                  <c:v>59.198</c:v>
                </c:pt>
                <c:pt idx="102">
                  <c:v>59.198</c:v>
                </c:pt>
                <c:pt idx="103">
                  <c:v>58.195</c:v>
                </c:pt>
                <c:pt idx="104">
                  <c:v>58.195</c:v>
                </c:pt>
                <c:pt idx="105">
                  <c:v>58.195</c:v>
                </c:pt>
                <c:pt idx="106">
                  <c:v>58.195</c:v>
                </c:pt>
                <c:pt idx="107">
                  <c:v>58.195</c:v>
                </c:pt>
                <c:pt idx="108">
                  <c:v>58.195</c:v>
                </c:pt>
                <c:pt idx="109">
                  <c:v>58.195</c:v>
                </c:pt>
                <c:pt idx="110">
                  <c:v>58.195</c:v>
                </c:pt>
                <c:pt idx="111">
                  <c:v>58.195</c:v>
                </c:pt>
                <c:pt idx="112">
                  <c:v>58.195</c:v>
                </c:pt>
                <c:pt idx="113">
                  <c:v>58.195</c:v>
                </c:pt>
                <c:pt idx="114">
                  <c:v>56.116</c:v>
                </c:pt>
                <c:pt idx="115">
                  <c:v>53.872</c:v>
                </c:pt>
                <c:pt idx="116">
                  <c:v>53.872</c:v>
                </c:pt>
                <c:pt idx="117">
                  <c:v>53.872</c:v>
                </c:pt>
                <c:pt idx="118">
                  <c:v>53.872</c:v>
                </c:pt>
                <c:pt idx="119">
                  <c:v>53.872</c:v>
                </c:pt>
                <c:pt idx="120">
                  <c:v>53.872</c:v>
                </c:pt>
              </c:numCache>
            </c:numRef>
          </c:yVal>
          <c:smooth val="0"/>
        </c:ser>
        <c:dLbls>
          <c:showLegendKey val="0"/>
          <c:showVal val="0"/>
          <c:showCatName val="0"/>
          <c:showSerName val="0"/>
          <c:showPercent val="0"/>
          <c:showBubbleSize val="0"/>
        </c:dLbls>
        <c:axId val="748392008"/>
        <c:axId val="748392400"/>
      </c:scatterChart>
      <c:valAx>
        <c:axId val="748392008"/>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392400"/>
        <c:crosses val="autoZero"/>
        <c:crossBetween val="midCat"/>
        <c:majorUnit val="1"/>
      </c:valAx>
      <c:valAx>
        <c:axId val="7483924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CAV-Free Survival (%)</a:t>
                </a:r>
                <a:endParaRPr lang="en-US" sz="1700" b="1" i="0" baseline="0" dirty="0">
                  <a:solidFill>
                    <a:schemeClr val="tx1"/>
                  </a:solidFill>
                </a:endParaRPr>
              </a:p>
            </c:rich>
          </c:tx>
          <c:layout>
            <c:manualLayout>
              <c:xMode val="edge"/>
              <c:yMode val="edge"/>
              <c:x val="9.8131372958914949E-3"/>
              <c:y val="0.22594424688850126"/>
            </c:manualLayout>
          </c:layout>
          <c:overlay val="0"/>
        </c:title>
        <c:numFmt formatCode="General" sourceLinked="1"/>
        <c:majorTickMark val="out"/>
        <c:minorTickMark val="none"/>
        <c:tickLblPos val="nextTo"/>
        <c:txPr>
          <a:bodyPr/>
          <a:lstStyle/>
          <a:p>
            <a:pPr>
              <a:defRPr sz="1500" b="1"/>
            </a:pPr>
            <a:endParaRPr lang="en-US"/>
          </a:p>
        </c:txPr>
        <c:crossAx val="748392008"/>
        <c:crosses val="autoZero"/>
        <c:crossBetween val="midCat"/>
        <c:majorUnit val="25"/>
      </c:valAx>
      <c:spPr>
        <a:solidFill>
          <a:schemeClr val="bg2"/>
        </a:solidFill>
        <a:ln>
          <a:solidFill>
            <a:schemeClr val="tx1"/>
          </a:solidFill>
        </a:ln>
      </c:spPr>
    </c:plotArea>
    <c:legend>
      <c:legendPos val="r"/>
      <c:layout>
        <c:manualLayout>
          <c:xMode val="edge"/>
          <c:yMode val="edge"/>
          <c:x val="0.12302359882005899"/>
          <c:y val="0.46961663882923715"/>
          <c:w val="0.37263280143079458"/>
          <c:h val="0.348565179352585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7074260114041004"/>
        </c:manualLayout>
      </c:layout>
      <c:scatterChart>
        <c:scatterStyle val="lineMarker"/>
        <c:varyColors val="0"/>
        <c:ser>
          <c:idx val="0"/>
          <c:order val="0"/>
          <c:tx>
            <c:strRef>
              <c:f>Sheet1!$B$1</c:f>
              <c:strCache>
                <c:ptCount val="1"/>
                <c:pt idx="0">
                  <c:v>&lt;1 Year (N = 70)</c:v>
                </c:pt>
              </c:strCache>
            </c:strRef>
          </c:tx>
          <c:spPr>
            <a:ln w="47625">
              <a:solidFill>
                <a:srgbClr val="CC99FF"/>
              </a:solidFill>
            </a:ln>
          </c:spPr>
          <c:marker>
            <c:symbol val="none"/>
          </c:marker>
          <c:xVal>
            <c:numRef>
              <c:f>Sheet1!$A$2:$A$92</c:f>
              <c:numCache>
                <c:formatCode>General</c:formatCode>
                <c:ptCount val="9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numCache>
            </c:numRef>
          </c:xVal>
          <c:yVal>
            <c:numRef>
              <c:f>Sheet1!$B$2:$B$92</c:f>
              <c:numCache>
                <c:formatCode>General</c:formatCode>
                <c:ptCount val="91"/>
                <c:pt idx="0">
                  <c:v>100</c:v>
                </c:pt>
                <c:pt idx="1">
                  <c:v>98.570999999999998</c:v>
                </c:pt>
                <c:pt idx="2">
                  <c:v>98.570999999999998</c:v>
                </c:pt>
                <c:pt idx="3">
                  <c:v>97.143000000000001</c:v>
                </c:pt>
                <c:pt idx="4">
                  <c:v>92.856999999999999</c:v>
                </c:pt>
                <c:pt idx="5">
                  <c:v>81.051000000000002</c:v>
                </c:pt>
                <c:pt idx="6">
                  <c:v>76.403999999999996</c:v>
                </c:pt>
                <c:pt idx="7">
                  <c:v>71.593000000000004</c:v>
                </c:pt>
                <c:pt idx="8">
                  <c:v>64.775000000000006</c:v>
                </c:pt>
                <c:pt idx="9">
                  <c:v>64.775000000000006</c:v>
                </c:pt>
                <c:pt idx="10">
                  <c:v>63.07</c:v>
                </c:pt>
                <c:pt idx="11">
                  <c:v>63.07</c:v>
                </c:pt>
                <c:pt idx="12">
                  <c:v>63.07</c:v>
                </c:pt>
                <c:pt idx="13">
                  <c:v>63.07</c:v>
                </c:pt>
                <c:pt idx="14">
                  <c:v>63.07</c:v>
                </c:pt>
                <c:pt idx="15">
                  <c:v>61.317999999999998</c:v>
                </c:pt>
                <c:pt idx="16">
                  <c:v>59.566000000000003</c:v>
                </c:pt>
                <c:pt idx="17">
                  <c:v>57.704999999999998</c:v>
                </c:pt>
                <c:pt idx="18">
                  <c:v>57.704999999999998</c:v>
                </c:pt>
                <c:pt idx="19">
                  <c:v>48.798000000000002</c:v>
                </c:pt>
                <c:pt idx="20">
                  <c:v>48.798000000000002</c:v>
                </c:pt>
                <c:pt idx="21">
                  <c:v>48.798000000000002</c:v>
                </c:pt>
                <c:pt idx="22">
                  <c:v>48.798000000000002</c:v>
                </c:pt>
                <c:pt idx="23">
                  <c:v>48.798000000000002</c:v>
                </c:pt>
                <c:pt idx="24">
                  <c:v>46.357999999999997</c:v>
                </c:pt>
                <c:pt idx="25">
                  <c:v>41.478999999999999</c:v>
                </c:pt>
                <c:pt idx="26">
                  <c:v>41.478999999999999</c:v>
                </c:pt>
                <c:pt idx="27">
                  <c:v>41.478999999999999</c:v>
                </c:pt>
                <c:pt idx="28">
                  <c:v>41.478999999999999</c:v>
                </c:pt>
                <c:pt idx="29">
                  <c:v>41.478999999999999</c:v>
                </c:pt>
                <c:pt idx="30">
                  <c:v>41.478999999999999</c:v>
                </c:pt>
                <c:pt idx="31">
                  <c:v>41.478999999999999</c:v>
                </c:pt>
                <c:pt idx="32">
                  <c:v>41.478999999999999</c:v>
                </c:pt>
                <c:pt idx="33">
                  <c:v>41.478999999999999</c:v>
                </c:pt>
                <c:pt idx="34">
                  <c:v>41.478999999999999</c:v>
                </c:pt>
                <c:pt idx="35">
                  <c:v>41.478999999999999</c:v>
                </c:pt>
                <c:pt idx="36">
                  <c:v>41.478999999999999</c:v>
                </c:pt>
                <c:pt idx="37">
                  <c:v>41.478999999999999</c:v>
                </c:pt>
                <c:pt idx="38">
                  <c:v>41.478999999999999</c:v>
                </c:pt>
                <c:pt idx="39">
                  <c:v>41.478999999999999</c:v>
                </c:pt>
                <c:pt idx="40">
                  <c:v>41.478999999999999</c:v>
                </c:pt>
                <c:pt idx="41">
                  <c:v>41.478999999999999</c:v>
                </c:pt>
                <c:pt idx="42">
                  <c:v>41.478999999999999</c:v>
                </c:pt>
              </c:numCache>
            </c:numRef>
          </c:yVal>
          <c:smooth val="0"/>
        </c:ser>
        <c:ser>
          <c:idx val="1"/>
          <c:order val="1"/>
          <c:tx>
            <c:strRef>
              <c:f>Sheet1!$C$1</c:f>
              <c:strCache>
                <c:ptCount val="1"/>
                <c:pt idx="0">
                  <c:v>1-5 Years (N = 83)</c:v>
                </c:pt>
              </c:strCache>
            </c:strRef>
          </c:tx>
          <c:spPr>
            <a:ln w="47625">
              <a:solidFill>
                <a:srgbClr val="FFFF00"/>
              </a:solidFill>
            </a:ln>
          </c:spPr>
          <c:marker>
            <c:symbol val="none"/>
          </c:marker>
          <c:xVal>
            <c:numRef>
              <c:f>Sheet1!$A$2:$A$92</c:f>
              <c:numCache>
                <c:formatCode>General</c:formatCode>
                <c:ptCount val="9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numCache>
            </c:numRef>
          </c:xVal>
          <c:yVal>
            <c:numRef>
              <c:f>Sheet1!$C$2:$C$92</c:f>
              <c:numCache>
                <c:formatCode>General</c:formatCode>
                <c:ptCount val="91"/>
                <c:pt idx="0">
                  <c:v>100</c:v>
                </c:pt>
                <c:pt idx="1">
                  <c:v>100</c:v>
                </c:pt>
                <c:pt idx="2">
                  <c:v>100</c:v>
                </c:pt>
                <c:pt idx="3">
                  <c:v>98.795000000000002</c:v>
                </c:pt>
                <c:pt idx="4">
                  <c:v>97.59</c:v>
                </c:pt>
                <c:pt idx="5">
                  <c:v>93.930999999999997</c:v>
                </c:pt>
                <c:pt idx="6">
                  <c:v>81.188000000000002</c:v>
                </c:pt>
                <c:pt idx="7">
                  <c:v>81.188000000000002</c:v>
                </c:pt>
                <c:pt idx="8">
                  <c:v>79.811999999999998</c:v>
                </c:pt>
                <c:pt idx="9">
                  <c:v>77.06</c:v>
                </c:pt>
                <c:pt idx="10">
                  <c:v>71.555999999999997</c:v>
                </c:pt>
                <c:pt idx="11">
                  <c:v>70.180000000000007</c:v>
                </c:pt>
                <c:pt idx="12">
                  <c:v>68.804000000000002</c:v>
                </c:pt>
                <c:pt idx="13">
                  <c:v>66.052000000000007</c:v>
                </c:pt>
                <c:pt idx="14">
                  <c:v>64.676000000000002</c:v>
                </c:pt>
                <c:pt idx="15">
                  <c:v>63.298999999999999</c:v>
                </c:pt>
                <c:pt idx="16">
                  <c:v>63.298999999999999</c:v>
                </c:pt>
                <c:pt idx="17">
                  <c:v>63.298999999999999</c:v>
                </c:pt>
                <c:pt idx="18">
                  <c:v>61.756</c:v>
                </c:pt>
                <c:pt idx="19">
                  <c:v>61.756</c:v>
                </c:pt>
                <c:pt idx="20">
                  <c:v>59.884</c:v>
                </c:pt>
                <c:pt idx="21">
                  <c:v>59.884</c:v>
                </c:pt>
                <c:pt idx="22">
                  <c:v>59.884</c:v>
                </c:pt>
                <c:pt idx="23">
                  <c:v>59.884</c:v>
                </c:pt>
                <c:pt idx="24">
                  <c:v>58.012999999999998</c:v>
                </c:pt>
                <c:pt idx="25">
                  <c:v>58.012999999999998</c:v>
                </c:pt>
                <c:pt idx="26">
                  <c:v>58.012999999999998</c:v>
                </c:pt>
                <c:pt idx="27">
                  <c:v>56.140999999999998</c:v>
                </c:pt>
                <c:pt idx="28">
                  <c:v>56.140999999999998</c:v>
                </c:pt>
                <c:pt idx="29">
                  <c:v>54.27</c:v>
                </c:pt>
                <c:pt idx="30">
                  <c:v>54.27</c:v>
                </c:pt>
                <c:pt idx="31">
                  <c:v>54.27</c:v>
                </c:pt>
                <c:pt idx="32">
                  <c:v>52.009</c:v>
                </c:pt>
                <c:pt idx="33">
                  <c:v>52.009</c:v>
                </c:pt>
                <c:pt idx="34">
                  <c:v>52.009</c:v>
                </c:pt>
                <c:pt idx="35">
                  <c:v>52.009</c:v>
                </c:pt>
                <c:pt idx="36">
                  <c:v>52.009</c:v>
                </c:pt>
                <c:pt idx="37">
                  <c:v>52.009</c:v>
                </c:pt>
                <c:pt idx="38">
                  <c:v>52.009</c:v>
                </c:pt>
                <c:pt idx="39">
                  <c:v>52.009</c:v>
                </c:pt>
                <c:pt idx="40">
                  <c:v>52.009</c:v>
                </c:pt>
                <c:pt idx="41">
                  <c:v>52.009</c:v>
                </c:pt>
                <c:pt idx="42">
                  <c:v>52.009</c:v>
                </c:pt>
                <c:pt idx="43">
                  <c:v>52.009</c:v>
                </c:pt>
                <c:pt idx="44">
                  <c:v>52.009</c:v>
                </c:pt>
                <c:pt idx="45">
                  <c:v>52.009</c:v>
                </c:pt>
                <c:pt idx="46">
                  <c:v>52.009</c:v>
                </c:pt>
                <c:pt idx="47">
                  <c:v>52.009</c:v>
                </c:pt>
                <c:pt idx="48">
                  <c:v>52.009</c:v>
                </c:pt>
                <c:pt idx="49">
                  <c:v>52.009</c:v>
                </c:pt>
                <c:pt idx="50">
                  <c:v>52.009</c:v>
                </c:pt>
                <c:pt idx="51">
                  <c:v>52.009</c:v>
                </c:pt>
                <c:pt idx="52">
                  <c:v>52.009</c:v>
                </c:pt>
                <c:pt idx="53">
                  <c:v>52.009</c:v>
                </c:pt>
                <c:pt idx="54">
                  <c:v>52.009</c:v>
                </c:pt>
                <c:pt idx="55">
                  <c:v>52.009</c:v>
                </c:pt>
                <c:pt idx="56">
                  <c:v>52.009</c:v>
                </c:pt>
                <c:pt idx="57">
                  <c:v>52.009</c:v>
                </c:pt>
                <c:pt idx="58">
                  <c:v>52.009</c:v>
                </c:pt>
                <c:pt idx="59">
                  <c:v>52.009</c:v>
                </c:pt>
                <c:pt idx="60">
                  <c:v>52.009</c:v>
                </c:pt>
                <c:pt idx="61">
                  <c:v>52.009</c:v>
                </c:pt>
                <c:pt idx="62">
                  <c:v>52.009</c:v>
                </c:pt>
                <c:pt idx="63">
                  <c:v>52.009</c:v>
                </c:pt>
                <c:pt idx="64">
                  <c:v>52.009</c:v>
                </c:pt>
                <c:pt idx="65">
                  <c:v>52.009</c:v>
                </c:pt>
                <c:pt idx="66">
                  <c:v>52.009</c:v>
                </c:pt>
              </c:numCache>
            </c:numRef>
          </c:yVal>
          <c:smooth val="0"/>
        </c:ser>
        <c:ser>
          <c:idx val="2"/>
          <c:order val="2"/>
          <c:tx>
            <c:strRef>
              <c:f>Sheet1!$D$1</c:f>
              <c:strCache>
                <c:ptCount val="1"/>
                <c:pt idx="0">
                  <c:v>6-10 Years (N = 57)</c:v>
                </c:pt>
              </c:strCache>
            </c:strRef>
          </c:tx>
          <c:spPr>
            <a:ln w="47625">
              <a:solidFill>
                <a:srgbClr val="FF0000"/>
              </a:solidFill>
            </a:ln>
          </c:spPr>
          <c:marker>
            <c:symbol val="none"/>
          </c:marker>
          <c:xVal>
            <c:numRef>
              <c:f>Sheet1!$A$2:$A$92</c:f>
              <c:numCache>
                <c:formatCode>General</c:formatCode>
                <c:ptCount val="9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numCache>
            </c:numRef>
          </c:xVal>
          <c:yVal>
            <c:numRef>
              <c:f>Sheet1!$D$2:$D$92</c:f>
              <c:numCache>
                <c:formatCode>General</c:formatCode>
                <c:ptCount val="91"/>
                <c:pt idx="0">
                  <c:v>100</c:v>
                </c:pt>
                <c:pt idx="1">
                  <c:v>98.245999999999995</c:v>
                </c:pt>
                <c:pt idx="2">
                  <c:v>98.245999999999995</c:v>
                </c:pt>
                <c:pt idx="3">
                  <c:v>98.245999999999995</c:v>
                </c:pt>
                <c:pt idx="4">
                  <c:v>98.245999999999995</c:v>
                </c:pt>
                <c:pt idx="5">
                  <c:v>92.787000000000006</c:v>
                </c:pt>
                <c:pt idx="6">
                  <c:v>90.968000000000004</c:v>
                </c:pt>
                <c:pt idx="7">
                  <c:v>82.923000000000002</c:v>
                </c:pt>
                <c:pt idx="8">
                  <c:v>80.796999999999997</c:v>
                </c:pt>
                <c:pt idx="9">
                  <c:v>80.796999999999997</c:v>
                </c:pt>
                <c:pt idx="10">
                  <c:v>80.796999999999997</c:v>
                </c:pt>
                <c:pt idx="11">
                  <c:v>80.796999999999997</c:v>
                </c:pt>
                <c:pt idx="12">
                  <c:v>78.613</c:v>
                </c:pt>
                <c:pt idx="13">
                  <c:v>76.429000000000002</c:v>
                </c:pt>
                <c:pt idx="14">
                  <c:v>76.429000000000002</c:v>
                </c:pt>
                <c:pt idx="15">
                  <c:v>76.429000000000002</c:v>
                </c:pt>
                <c:pt idx="16">
                  <c:v>76.429000000000002</c:v>
                </c:pt>
                <c:pt idx="17">
                  <c:v>76.429000000000002</c:v>
                </c:pt>
                <c:pt idx="18">
                  <c:v>76.429000000000002</c:v>
                </c:pt>
                <c:pt idx="19">
                  <c:v>76.429000000000002</c:v>
                </c:pt>
                <c:pt idx="20">
                  <c:v>76.429000000000002</c:v>
                </c:pt>
                <c:pt idx="21">
                  <c:v>76.429000000000002</c:v>
                </c:pt>
                <c:pt idx="22">
                  <c:v>76.429000000000002</c:v>
                </c:pt>
                <c:pt idx="23">
                  <c:v>76.429000000000002</c:v>
                </c:pt>
                <c:pt idx="24">
                  <c:v>76.429000000000002</c:v>
                </c:pt>
                <c:pt idx="25">
                  <c:v>76.429000000000002</c:v>
                </c:pt>
                <c:pt idx="26">
                  <c:v>76.429000000000002</c:v>
                </c:pt>
                <c:pt idx="27">
                  <c:v>76.429000000000002</c:v>
                </c:pt>
                <c:pt idx="28">
                  <c:v>76.429000000000002</c:v>
                </c:pt>
                <c:pt idx="29">
                  <c:v>76.429000000000002</c:v>
                </c:pt>
                <c:pt idx="30">
                  <c:v>73.372</c:v>
                </c:pt>
                <c:pt idx="31">
                  <c:v>73.372</c:v>
                </c:pt>
                <c:pt idx="32">
                  <c:v>70.037000000000006</c:v>
                </c:pt>
                <c:pt idx="33">
                  <c:v>70.037000000000006</c:v>
                </c:pt>
                <c:pt idx="34">
                  <c:v>70.037000000000006</c:v>
                </c:pt>
                <c:pt idx="35">
                  <c:v>70.037000000000006</c:v>
                </c:pt>
                <c:pt idx="36">
                  <c:v>70.037000000000006</c:v>
                </c:pt>
                <c:pt idx="37">
                  <c:v>70.037000000000006</c:v>
                </c:pt>
                <c:pt idx="38">
                  <c:v>70.037000000000006</c:v>
                </c:pt>
                <c:pt idx="39">
                  <c:v>70.037000000000006</c:v>
                </c:pt>
                <c:pt idx="40">
                  <c:v>70.037000000000006</c:v>
                </c:pt>
                <c:pt idx="41">
                  <c:v>70.037000000000006</c:v>
                </c:pt>
                <c:pt idx="42">
                  <c:v>70.037000000000006</c:v>
                </c:pt>
                <c:pt idx="43">
                  <c:v>70.037000000000006</c:v>
                </c:pt>
                <c:pt idx="44">
                  <c:v>70.037000000000006</c:v>
                </c:pt>
                <c:pt idx="45">
                  <c:v>70.037000000000006</c:v>
                </c:pt>
                <c:pt idx="46">
                  <c:v>70.037000000000006</c:v>
                </c:pt>
                <c:pt idx="47">
                  <c:v>70.037000000000006</c:v>
                </c:pt>
                <c:pt idx="48">
                  <c:v>70.037000000000006</c:v>
                </c:pt>
                <c:pt idx="49">
                  <c:v>70.037000000000006</c:v>
                </c:pt>
                <c:pt idx="50">
                  <c:v>70.037000000000006</c:v>
                </c:pt>
                <c:pt idx="51">
                  <c:v>70.037000000000006</c:v>
                </c:pt>
                <c:pt idx="52">
                  <c:v>70.037000000000006</c:v>
                </c:pt>
                <c:pt idx="53">
                  <c:v>70.037000000000006</c:v>
                </c:pt>
                <c:pt idx="54">
                  <c:v>70.037000000000006</c:v>
                </c:pt>
                <c:pt idx="55">
                  <c:v>70.037000000000006</c:v>
                </c:pt>
              </c:numCache>
            </c:numRef>
          </c:yVal>
          <c:smooth val="0"/>
        </c:ser>
        <c:ser>
          <c:idx val="3"/>
          <c:order val="3"/>
          <c:tx>
            <c:strRef>
              <c:f>Sheet1!$E$1</c:f>
              <c:strCache>
                <c:ptCount val="1"/>
                <c:pt idx="0">
                  <c:v>11-17 Years (N = 199)</c:v>
                </c:pt>
              </c:strCache>
            </c:strRef>
          </c:tx>
          <c:spPr>
            <a:ln w="47625">
              <a:solidFill>
                <a:srgbClr val="00FF00"/>
              </a:solidFill>
            </a:ln>
          </c:spPr>
          <c:marker>
            <c:symbol val="none"/>
          </c:marker>
          <c:xVal>
            <c:numRef>
              <c:f>Sheet1!$A$2:$A$92</c:f>
              <c:numCache>
                <c:formatCode>General</c:formatCode>
                <c:ptCount val="9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numCache>
            </c:numRef>
          </c:xVal>
          <c:yVal>
            <c:numRef>
              <c:f>Sheet1!$E$2:$E$92</c:f>
              <c:numCache>
                <c:formatCode>General</c:formatCode>
                <c:ptCount val="91"/>
                <c:pt idx="0">
                  <c:v>100</c:v>
                </c:pt>
                <c:pt idx="1">
                  <c:v>100</c:v>
                </c:pt>
                <c:pt idx="2">
                  <c:v>100</c:v>
                </c:pt>
                <c:pt idx="3">
                  <c:v>99.495000000000005</c:v>
                </c:pt>
                <c:pt idx="4">
                  <c:v>97.968999999999994</c:v>
                </c:pt>
                <c:pt idx="5">
                  <c:v>93.358000000000004</c:v>
                </c:pt>
                <c:pt idx="6">
                  <c:v>90.731999999999999</c:v>
                </c:pt>
                <c:pt idx="7">
                  <c:v>89.064999999999998</c:v>
                </c:pt>
                <c:pt idx="8">
                  <c:v>86.123000000000005</c:v>
                </c:pt>
                <c:pt idx="9">
                  <c:v>83.763999999999996</c:v>
                </c:pt>
                <c:pt idx="10">
                  <c:v>83.17</c:v>
                </c:pt>
                <c:pt idx="11">
                  <c:v>82.566999999999993</c:v>
                </c:pt>
                <c:pt idx="12">
                  <c:v>80.731999999999999</c:v>
                </c:pt>
                <c:pt idx="13">
                  <c:v>80.731999999999999</c:v>
                </c:pt>
                <c:pt idx="14">
                  <c:v>79.5</c:v>
                </c:pt>
                <c:pt idx="15">
                  <c:v>78.266999999999996</c:v>
                </c:pt>
                <c:pt idx="16">
                  <c:v>77.650999999999996</c:v>
                </c:pt>
                <c:pt idx="17">
                  <c:v>77.02</c:v>
                </c:pt>
                <c:pt idx="18">
                  <c:v>76.372</c:v>
                </c:pt>
                <c:pt idx="19">
                  <c:v>75.695999999999998</c:v>
                </c:pt>
                <c:pt idx="20">
                  <c:v>74.332999999999998</c:v>
                </c:pt>
                <c:pt idx="21">
                  <c:v>73.644000000000005</c:v>
                </c:pt>
                <c:pt idx="22">
                  <c:v>72.942999999999998</c:v>
                </c:pt>
                <c:pt idx="23">
                  <c:v>72.206000000000003</c:v>
                </c:pt>
                <c:pt idx="24">
                  <c:v>71.468999999999994</c:v>
                </c:pt>
                <c:pt idx="25">
                  <c:v>70.716999999999999</c:v>
                </c:pt>
                <c:pt idx="26">
                  <c:v>69.965000000000003</c:v>
                </c:pt>
                <c:pt idx="27">
                  <c:v>69.965000000000003</c:v>
                </c:pt>
                <c:pt idx="28">
                  <c:v>69.195999999999998</c:v>
                </c:pt>
                <c:pt idx="29">
                  <c:v>69.195999999999998</c:v>
                </c:pt>
                <c:pt idx="30">
                  <c:v>69.195999999999998</c:v>
                </c:pt>
                <c:pt idx="31">
                  <c:v>69.195999999999998</c:v>
                </c:pt>
                <c:pt idx="32">
                  <c:v>67.3</c:v>
                </c:pt>
                <c:pt idx="33">
                  <c:v>66.352000000000004</c:v>
                </c:pt>
                <c:pt idx="34">
                  <c:v>66.352000000000004</c:v>
                </c:pt>
                <c:pt idx="35">
                  <c:v>66.352000000000004</c:v>
                </c:pt>
                <c:pt idx="36">
                  <c:v>66.352000000000004</c:v>
                </c:pt>
                <c:pt idx="37">
                  <c:v>65.391000000000005</c:v>
                </c:pt>
                <c:pt idx="38">
                  <c:v>65.391000000000005</c:v>
                </c:pt>
                <c:pt idx="39">
                  <c:v>65.391000000000005</c:v>
                </c:pt>
                <c:pt idx="40">
                  <c:v>65.391000000000005</c:v>
                </c:pt>
                <c:pt idx="41">
                  <c:v>65.391000000000005</c:v>
                </c:pt>
                <c:pt idx="42">
                  <c:v>65.391000000000005</c:v>
                </c:pt>
                <c:pt idx="43">
                  <c:v>64.369</c:v>
                </c:pt>
                <c:pt idx="44">
                  <c:v>63.331000000000003</c:v>
                </c:pt>
                <c:pt idx="45">
                  <c:v>63.331000000000003</c:v>
                </c:pt>
                <c:pt idx="46">
                  <c:v>63.331000000000003</c:v>
                </c:pt>
                <c:pt idx="47">
                  <c:v>63.331000000000003</c:v>
                </c:pt>
                <c:pt idx="48">
                  <c:v>62.274999999999999</c:v>
                </c:pt>
                <c:pt idx="49">
                  <c:v>61.201000000000001</c:v>
                </c:pt>
                <c:pt idx="50">
                  <c:v>61.201000000000001</c:v>
                </c:pt>
                <c:pt idx="51">
                  <c:v>61.201000000000001</c:v>
                </c:pt>
                <c:pt idx="52">
                  <c:v>60.128</c:v>
                </c:pt>
                <c:pt idx="53">
                  <c:v>59.034999999999997</c:v>
                </c:pt>
                <c:pt idx="54">
                  <c:v>55.527000000000001</c:v>
                </c:pt>
                <c:pt idx="55">
                  <c:v>55.527000000000001</c:v>
                </c:pt>
                <c:pt idx="56">
                  <c:v>54.173000000000002</c:v>
                </c:pt>
                <c:pt idx="57">
                  <c:v>52.783999999999999</c:v>
                </c:pt>
                <c:pt idx="58">
                  <c:v>51.356999999999999</c:v>
                </c:pt>
                <c:pt idx="59">
                  <c:v>51.356999999999999</c:v>
                </c:pt>
                <c:pt idx="60">
                  <c:v>49.930999999999997</c:v>
                </c:pt>
                <c:pt idx="61">
                  <c:v>49.930999999999997</c:v>
                </c:pt>
                <c:pt idx="62">
                  <c:v>49.930999999999997</c:v>
                </c:pt>
                <c:pt idx="63">
                  <c:v>49.930999999999997</c:v>
                </c:pt>
                <c:pt idx="64">
                  <c:v>49.930999999999997</c:v>
                </c:pt>
                <c:pt idx="65">
                  <c:v>49.930999999999997</c:v>
                </c:pt>
                <c:pt idx="66">
                  <c:v>48.37</c:v>
                </c:pt>
                <c:pt idx="67">
                  <c:v>46.643000000000001</c:v>
                </c:pt>
                <c:pt idx="68">
                  <c:v>46.643000000000001</c:v>
                </c:pt>
                <c:pt idx="69">
                  <c:v>46.643000000000001</c:v>
                </c:pt>
                <c:pt idx="70">
                  <c:v>44.698999999999998</c:v>
                </c:pt>
                <c:pt idx="71">
                  <c:v>40.811999999999998</c:v>
                </c:pt>
                <c:pt idx="72">
                  <c:v>40.811999999999998</c:v>
                </c:pt>
                <c:pt idx="73">
                  <c:v>38.869</c:v>
                </c:pt>
                <c:pt idx="74">
                  <c:v>38.869</c:v>
                </c:pt>
                <c:pt idx="75">
                  <c:v>38.869</c:v>
                </c:pt>
                <c:pt idx="76">
                  <c:v>38.869</c:v>
                </c:pt>
                <c:pt idx="77">
                  <c:v>38.869</c:v>
                </c:pt>
                <c:pt idx="78">
                  <c:v>38.869</c:v>
                </c:pt>
                <c:pt idx="79">
                  <c:v>38.869</c:v>
                </c:pt>
                <c:pt idx="80">
                  <c:v>38.869</c:v>
                </c:pt>
                <c:pt idx="81">
                  <c:v>38.869</c:v>
                </c:pt>
                <c:pt idx="82">
                  <c:v>38.869</c:v>
                </c:pt>
                <c:pt idx="83">
                  <c:v>38.869</c:v>
                </c:pt>
                <c:pt idx="84">
                  <c:v>38.869</c:v>
                </c:pt>
                <c:pt idx="85">
                  <c:v>38.869</c:v>
                </c:pt>
                <c:pt idx="86">
                  <c:v>38.869</c:v>
                </c:pt>
                <c:pt idx="87">
                  <c:v>38.869</c:v>
                </c:pt>
                <c:pt idx="88">
                  <c:v>38.869</c:v>
                </c:pt>
                <c:pt idx="89">
                  <c:v>38.869</c:v>
                </c:pt>
                <c:pt idx="90">
                  <c:v>38.869</c:v>
                </c:pt>
              </c:numCache>
            </c:numRef>
          </c:yVal>
          <c:smooth val="0"/>
        </c:ser>
        <c:dLbls>
          <c:showLegendKey val="0"/>
          <c:showVal val="0"/>
          <c:showCatName val="0"/>
          <c:showSerName val="0"/>
          <c:showPercent val="0"/>
          <c:showBubbleSize val="0"/>
        </c:dLbls>
        <c:axId val="748393184"/>
        <c:axId val="748393576"/>
      </c:scatterChart>
      <c:valAx>
        <c:axId val="748393184"/>
        <c:scaling>
          <c:orientation val="minMax"/>
          <c:max val="5"/>
          <c:min val="0"/>
        </c:scaling>
        <c:delete val="0"/>
        <c:axPos val="b"/>
        <c:title>
          <c:tx>
            <c:rich>
              <a:bodyPr/>
              <a:lstStyle/>
              <a:p>
                <a:pPr>
                  <a:defRPr sz="1700"/>
                </a:pPr>
                <a:r>
                  <a:rPr lang="en-US" sz="1700" dirty="0" smtClean="0"/>
                  <a:t>Time since Report of CAV (Years)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393576"/>
        <c:crosses val="autoZero"/>
        <c:crossBetween val="midCat"/>
        <c:majorUnit val="1"/>
      </c:valAx>
      <c:valAx>
        <c:axId val="7483935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since Report of CAV (%)</a:t>
                </a:r>
                <a:endParaRPr lang="en-US" sz="1700" b="1" i="0" baseline="0" dirty="0">
                  <a:solidFill>
                    <a:schemeClr val="tx1"/>
                  </a:solidFill>
                </a:endParaRPr>
              </a:p>
            </c:rich>
          </c:tx>
          <c:layout>
            <c:manualLayout>
              <c:xMode val="edge"/>
              <c:yMode val="edge"/>
              <c:x val="6.8632847885164794E-3"/>
              <c:y val="5.3901236135805733E-2"/>
            </c:manualLayout>
          </c:layout>
          <c:overlay val="0"/>
        </c:title>
        <c:numFmt formatCode="General" sourceLinked="1"/>
        <c:majorTickMark val="out"/>
        <c:minorTickMark val="none"/>
        <c:tickLblPos val="nextTo"/>
        <c:txPr>
          <a:bodyPr/>
          <a:lstStyle/>
          <a:p>
            <a:pPr>
              <a:defRPr sz="1500" b="1"/>
            </a:pPr>
            <a:endParaRPr lang="en-US"/>
          </a:p>
        </c:txPr>
        <c:crossAx val="748393184"/>
        <c:crosses val="autoZero"/>
        <c:crossBetween val="midCat"/>
        <c:majorUnit val="25"/>
      </c:valAx>
      <c:spPr>
        <a:solidFill>
          <a:schemeClr val="bg2"/>
        </a:solidFill>
        <a:ln>
          <a:solidFill>
            <a:schemeClr val="tx1"/>
          </a:solidFill>
        </a:ln>
      </c:spPr>
    </c:plotArea>
    <c:legend>
      <c:legendPos val="r"/>
      <c:layout>
        <c:manualLayout>
          <c:xMode val="edge"/>
          <c:yMode val="edge"/>
          <c:x val="0.14072271386430685"/>
          <c:y val="0.53005969011938026"/>
          <c:w val="0.25615044247787611"/>
          <c:h val="0.23100668868004404"/>
        </c:manualLayout>
      </c:layout>
      <c:overlay val="0"/>
      <c:spPr>
        <a:solidFill>
          <a:srgbClr val="000000"/>
        </a:solidFill>
        <a:ln>
          <a:no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01"/>
          <c:h val="0.77074260114041115"/>
        </c:manualLayout>
      </c:layout>
      <c:scatterChart>
        <c:scatterStyle val="lineMarker"/>
        <c:varyColors val="0"/>
        <c:ser>
          <c:idx val="0"/>
          <c:order val="0"/>
          <c:tx>
            <c:strRef>
              <c:f>Sheet1!$B$1</c:f>
              <c:strCache>
                <c:ptCount val="1"/>
                <c:pt idx="0">
                  <c:v>&lt;1 Year (N = 892)</c:v>
                </c:pt>
              </c:strCache>
            </c:strRef>
          </c:tx>
          <c:spPr>
            <a:ln w="47625">
              <a:solidFill>
                <a:srgbClr val="CC99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99.775999999999996</c:v>
                </c:pt>
                <c:pt idx="3">
                  <c:v>99.215000000000003</c:v>
                </c:pt>
                <c:pt idx="4">
                  <c:v>98.991</c:v>
                </c:pt>
                <c:pt idx="5">
                  <c:v>98.766999999999996</c:v>
                </c:pt>
                <c:pt idx="6">
                  <c:v>98.653999999999996</c:v>
                </c:pt>
                <c:pt idx="7">
                  <c:v>98.653999999999996</c:v>
                </c:pt>
                <c:pt idx="8">
                  <c:v>98.653999999999996</c:v>
                </c:pt>
                <c:pt idx="9">
                  <c:v>98.540999999999997</c:v>
                </c:pt>
                <c:pt idx="10">
                  <c:v>98.540999999999997</c:v>
                </c:pt>
                <c:pt idx="11">
                  <c:v>98.540999999999997</c:v>
                </c:pt>
                <c:pt idx="12">
                  <c:v>98.540999999999997</c:v>
                </c:pt>
                <c:pt idx="13">
                  <c:v>98.540999999999997</c:v>
                </c:pt>
                <c:pt idx="14">
                  <c:v>98.540999999999997</c:v>
                </c:pt>
                <c:pt idx="15">
                  <c:v>98.540999999999997</c:v>
                </c:pt>
                <c:pt idx="16">
                  <c:v>98.540999999999997</c:v>
                </c:pt>
                <c:pt idx="17">
                  <c:v>98.540999999999997</c:v>
                </c:pt>
                <c:pt idx="18">
                  <c:v>98.540999999999997</c:v>
                </c:pt>
                <c:pt idx="19">
                  <c:v>98.402000000000001</c:v>
                </c:pt>
                <c:pt idx="20">
                  <c:v>98.402000000000001</c:v>
                </c:pt>
                <c:pt idx="21">
                  <c:v>98.402000000000001</c:v>
                </c:pt>
                <c:pt idx="22">
                  <c:v>98.402000000000001</c:v>
                </c:pt>
                <c:pt idx="23">
                  <c:v>98.402000000000001</c:v>
                </c:pt>
                <c:pt idx="24">
                  <c:v>98.402000000000001</c:v>
                </c:pt>
                <c:pt idx="25">
                  <c:v>98.402000000000001</c:v>
                </c:pt>
                <c:pt idx="26">
                  <c:v>98.402000000000001</c:v>
                </c:pt>
                <c:pt idx="27">
                  <c:v>98.402000000000001</c:v>
                </c:pt>
                <c:pt idx="28">
                  <c:v>98.402000000000001</c:v>
                </c:pt>
                <c:pt idx="29">
                  <c:v>98.402000000000001</c:v>
                </c:pt>
                <c:pt idx="30">
                  <c:v>98.402000000000001</c:v>
                </c:pt>
                <c:pt idx="31">
                  <c:v>98.402000000000001</c:v>
                </c:pt>
                <c:pt idx="32">
                  <c:v>98.402000000000001</c:v>
                </c:pt>
                <c:pt idx="33">
                  <c:v>98.402000000000001</c:v>
                </c:pt>
                <c:pt idx="34">
                  <c:v>98.402000000000001</c:v>
                </c:pt>
                <c:pt idx="35">
                  <c:v>98.402000000000001</c:v>
                </c:pt>
                <c:pt idx="36">
                  <c:v>98.402000000000001</c:v>
                </c:pt>
                <c:pt idx="37">
                  <c:v>98.402000000000001</c:v>
                </c:pt>
                <c:pt idx="38">
                  <c:v>98.200999999999993</c:v>
                </c:pt>
                <c:pt idx="39">
                  <c:v>98.200999999999993</c:v>
                </c:pt>
                <c:pt idx="40">
                  <c:v>98.200999999999993</c:v>
                </c:pt>
                <c:pt idx="41">
                  <c:v>98.200999999999993</c:v>
                </c:pt>
                <c:pt idx="42">
                  <c:v>98.200999999999993</c:v>
                </c:pt>
                <c:pt idx="43">
                  <c:v>98.200999999999993</c:v>
                </c:pt>
                <c:pt idx="44">
                  <c:v>98.200999999999993</c:v>
                </c:pt>
                <c:pt idx="45">
                  <c:v>98.200999999999993</c:v>
                </c:pt>
                <c:pt idx="46">
                  <c:v>98.200999999999993</c:v>
                </c:pt>
                <c:pt idx="47">
                  <c:v>98.200999999999993</c:v>
                </c:pt>
                <c:pt idx="48">
                  <c:v>98.200999999999993</c:v>
                </c:pt>
                <c:pt idx="49">
                  <c:v>98.200999999999993</c:v>
                </c:pt>
                <c:pt idx="50">
                  <c:v>98.200999999999993</c:v>
                </c:pt>
                <c:pt idx="51">
                  <c:v>98.200999999999993</c:v>
                </c:pt>
                <c:pt idx="52">
                  <c:v>98.200999999999993</c:v>
                </c:pt>
                <c:pt idx="53">
                  <c:v>98.200999999999993</c:v>
                </c:pt>
                <c:pt idx="54">
                  <c:v>97.941000000000003</c:v>
                </c:pt>
                <c:pt idx="55">
                  <c:v>97.941000000000003</c:v>
                </c:pt>
                <c:pt idx="56">
                  <c:v>97.941000000000003</c:v>
                </c:pt>
                <c:pt idx="57">
                  <c:v>97.941000000000003</c:v>
                </c:pt>
                <c:pt idx="58">
                  <c:v>97.941000000000003</c:v>
                </c:pt>
                <c:pt idx="59">
                  <c:v>97.941000000000003</c:v>
                </c:pt>
                <c:pt idx="60">
                  <c:v>97.941000000000003</c:v>
                </c:pt>
                <c:pt idx="61">
                  <c:v>97.941000000000003</c:v>
                </c:pt>
                <c:pt idx="62">
                  <c:v>97.941000000000003</c:v>
                </c:pt>
                <c:pt idx="63">
                  <c:v>97.941000000000003</c:v>
                </c:pt>
                <c:pt idx="64">
                  <c:v>97.941000000000003</c:v>
                </c:pt>
                <c:pt idx="65">
                  <c:v>97.941000000000003</c:v>
                </c:pt>
                <c:pt idx="66">
                  <c:v>97.941000000000003</c:v>
                </c:pt>
                <c:pt idx="67">
                  <c:v>97.941000000000003</c:v>
                </c:pt>
                <c:pt idx="68">
                  <c:v>97.941000000000003</c:v>
                </c:pt>
                <c:pt idx="69">
                  <c:v>97.941000000000003</c:v>
                </c:pt>
                <c:pt idx="70">
                  <c:v>97.941000000000003</c:v>
                </c:pt>
                <c:pt idx="71">
                  <c:v>97.941000000000003</c:v>
                </c:pt>
                <c:pt idx="72">
                  <c:v>97.941000000000003</c:v>
                </c:pt>
                <c:pt idx="73">
                  <c:v>97.941000000000003</c:v>
                </c:pt>
                <c:pt idx="74">
                  <c:v>97.941000000000003</c:v>
                </c:pt>
                <c:pt idx="75">
                  <c:v>97.941000000000003</c:v>
                </c:pt>
                <c:pt idx="76">
                  <c:v>97.941000000000003</c:v>
                </c:pt>
                <c:pt idx="77">
                  <c:v>97.941000000000003</c:v>
                </c:pt>
                <c:pt idx="78">
                  <c:v>97.47</c:v>
                </c:pt>
                <c:pt idx="79">
                  <c:v>97.47</c:v>
                </c:pt>
                <c:pt idx="80">
                  <c:v>97.47</c:v>
                </c:pt>
                <c:pt idx="81">
                  <c:v>97.47</c:v>
                </c:pt>
                <c:pt idx="82">
                  <c:v>97.47</c:v>
                </c:pt>
                <c:pt idx="83">
                  <c:v>97.47</c:v>
                </c:pt>
                <c:pt idx="84">
                  <c:v>97.47</c:v>
                </c:pt>
                <c:pt idx="85">
                  <c:v>97.47</c:v>
                </c:pt>
                <c:pt idx="86">
                  <c:v>97.47</c:v>
                </c:pt>
                <c:pt idx="87">
                  <c:v>97.47</c:v>
                </c:pt>
                <c:pt idx="88">
                  <c:v>97.47</c:v>
                </c:pt>
                <c:pt idx="89">
                  <c:v>97.47</c:v>
                </c:pt>
                <c:pt idx="90">
                  <c:v>97.47</c:v>
                </c:pt>
                <c:pt idx="91">
                  <c:v>97.47</c:v>
                </c:pt>
                <c:pt idx="92">
                  <c:v>97.47</c:v>
                </c:pt>
                <c:pt idx="93">
                  <c:v>97.47</c:v>
                </c:pt>
                <c:pt idx="94">
                  <c:v>97.47</c:v>
                </c:pt>
                <c:pt idx="95">
                  <c:v>97.47</c:v>
                </c:pt>
                <c:pt idx="96">
                  <c:v>97.47</c:v>
                </c:pt>
                <c:pt idx="97">
                  <c:v>97.47</c:v>
                </c:pt>
                <c:pt idx="98">
                  <c:v>97.47</c:v>
                </c:pt>
                <c:pt idx="99">
                  <c:v>97.47</c:v>
                </c:pt>
                <c:pt idx="100">
                  <c:v>97.47</c:v>
                </c:pt>
                <c:pt idx="101">
                  <c:v>97.47</c:v>
                </c:pt>
                <c:pt idx="102">
                  <c:v>97.47</c:v>
                </c:pt>
                <c:pt idx="103">
                  <c:v>97.47</c:v>
                </c:pt>
                <c:pt idx="104">
                  <c:v>97.47</c:v>
                </c:pt>
                <c:pt idx="105">
                  <c:v>97.47</c:v>
                </c:pt>
                <c:pt idx="106">
                  <c:v>97.47</c:v>
                </c:pt>
                <c:pt idx="107">
                  <c:v>97.47</c:v>
                </c:pt>
                <c:pt idx="108">
                  <c:v>97.47</c:v>
                </c:pt>
                <c:pt idx="109">
                  <c:v>97.47</c:v>
                </c:pt>
                <c:pt idx="110">
                  <c:v>97.47</c:v>
                </c:pt>
                <c:pt idx="111">
                  <c:v>97.47</c:v>
                </c:pt>
                <c:pt idx="112">
                  <c:v>97.47</c:v>
                </c:pt>
                <c:pt idx="113">
                  <c:v>97.47</c:v>
                </c:pt>
                <c:pt idx="114">
                  <c:v>97.47</c:v>
                </c:pt>
                <c:pt idx="115">
                  <c:v>97.47</c:v>
                </c:pt>
                <c:pt idx="116">
                  <c:v>97.47</c:v>
                </c:pt>
                <c:pt idx="117">
                  <c:v>97.47</c:v>
                </c:pt>
                <c:pt idx="118">
                  <c:v>97.47</c:v>
                </c:pt>
                <c:pt idx="119">
                  <c:v>97.47</c:v>
                </c:pt>
                <c:pt idx="120">
                  <c:v>97.47</c:v>
                </c:pt>
              </c:numCache>
            </c:numRef>
          </c:yVal>
          <c:smooth val="0"/>
        </c:ser>
        <c:ser>
          <c:idx val="1"/>
          <c:order val="1"/>
          <c:tx>
            <c:strRef>
              <c:f>Sheet1!$C$1</c:f>
              <c:strCache>
                <c:ptCount val="1"/>
                <c:pt idx="0">
                  <c:v>1-5 Years (N = 750)</c:v>
                </c:pt>
              </c:strCache>
            </c:strRef>
          </c:tx>
          <c:spPr>
            <a:ln w="4762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99.867000000000004</c:v>
                </c:pt>
                <c:pt idx="3">
                  <c:v>99.867000000000004</c:v>
                </c:pt>
                <c:pt idx="4">
                  <c:v>99.6</c:v>
                </c:pt>
                <c:pt idx="5">
                  <c:v>99.6</c:v>
                </c:pt>
                <c:pt idx="6">
                  <c:v>99.465999999999994</c:v>
                </c:pt>
                <c:pt idx="7">
                  <c:v>99.331000000000003</c:v>
                </c:pt>
                <c:pt idx="8">
                  <c:v>99.331000000000003</c:v>
                </c:pt>
                <c:pt idx="9">
                  <c:v>99.331000000000003</c:v>
                </c:pt>
                <c:pt idx="10">
                  <c:v>99.331000000000003</c:v>
                </c:pt>
                <c:pt idx="11">
                  <c:v>99.331000000000003</c:v>
                </c:pt>
                <c:pt idx="12">
                  <c:v>99.331000000000003</c:v>
                </c:pt>
                <c:pt idx="13">
                  <c:v>99.331000000000003</c:v>
                </c:pt>
                <c:pt idx="14">
                  <c:v>99.331000000000003</c:v>
                </c:pt>
                <c:pt idx="15">
                  <c:v>99.17</c:v>
                </c:pt>
                <c:pt idx="16">
                  <c:v>99.009</c:v>
                </c:pt>
                <c:pt idx="17">
                  <c:v>98.846999999999994</c:v>
                </c:pt>
                <c:pt idx="18">
                  <c:v>98.846999999999994</c:v>
                </c:pt>
                <c:pt idx="19">
                  <c:v>98.685000000000002</c:v>
                </c:pt>
                <c:pt idx="20">
                  <c:v>98.685000000000002</c:v>
                </c:pt>
                <c:pt idx="21">
                  <c:v>98.685000000000002</c:v>
                </c:pt>
                <c:pt idx="22">
                  <c:v>98.685000000000002</c:v>
                </c:pt>
                <c:pt idx="23">
                  <c:v>98.685000000000002</c:v>
                </c:pt>
                <c:pt idx="24">
                  <c:v>98.685000000000002</c:v>
                </c:pt>
                <c:pt idx="25">
                  <c:v>98.685000000000002</c:v>
                </c:pt>
                <c:pt idx="26">
                  <c:v>98.685000000000002</c:v>
                </c:pt>
                <c:pt idx="27">
                  <c:v>98.685000000000002</c:v>
                </c:pt>
                <c:pt idx="28">
                  <c:v>98.685000000000002</c:v>
                </c:pt>
                <c:pt idx="29">
                  <c:v>98.685000000000002</c:v>
                </c:pt>
                <c:pt idx="30">
                  <c:v>98.685000000000002</c:v>
                </c:pt>
                <c:pt idx="31">
                  <c:v>98.488</c:v>
                </c:pt>
                <c:pt idx="32">
                  <c:v>98.488</c:v>
                </c:pt>
                <c:pt idx="33">
                  <c:v>98.488</c:v>
                </c:pt>
                <c:pt idx="34">
                  <c:v>98.488</c:v>
                </c:pt>
                <c:pt idx="35">
                  <c:v>98.488</c:v>
                </c:pt>
                <c:pt idx="36">
                  <c:v>98.488</c:v>
                </c:pt>
                <c:pt idx="37">
                  <c:v>98.488</c:v>
                </c:pt>
                <c:pt idx="38">
                  <c:v>98.488</c:v>
                </c:pt>
                <c:pt idx="39">
                  <c:v>98.488</c:v>
                </c:pt>
                <c:pt idx="40">
                  <c:v>98.488</c:v>
                </c:pt>
                <c:pt idx="41">
                  <c:v>98.245999999999995</c:v>
                </c:pt>
                <c:pt idx="42">
                  <c:v>98.245999999999995</c:v>
                </c:pt>
                <c:pt idx="43">
                  <c:v>98.245999999999995</c:v>
                </c:pt>
                <c:pt idx="44">
                  <c:v>98.245999999999995</c:v>
                </c:pt>
                <c:pt idx="45">
                  <c:v>98.245999999999995</c:v>
                </c:pt>
                <c:pt idx="46">
                  <c:v>98.245999999999995</c:v>
                </c:pt>
                <c:pt idx="47">
                  <c:v>98.245999999999995</c:v>
                </c:pt>
                <c:pt idx="48">
                  <c:v>98.245999999999995</c:v>
                </c:pt>
                <c:pt idx="49">
                  <c:v>98.245999999999995</c:v>
                </c:pt>
                <c:pt idx="50">
                  <c:v>98.245999999999995</c:v>
                </c:pt>
                <c:pt idx="51">
                  <c:v>98.245999999999995</c:v>
                </c:pt>
                <c:pt idx="52">
                  <c:v>98.245999999999995</c:v>
                </c:pt>
                <c:pt idx="53">
                  <c:v>98.245999999999995</c:v>
                </c:pt>
                <c:pt idx="54">
                  <c:v>98.245999999999995</c:v>
                </c:pt>
                <c:pt idx="55">
                  <c:v>98.245999999999995</c:v>
                </c:pt>
                <c:pt idx="56">
                  <c:v>98.245999999999995</c:v>
                </c:pt>
                <c:pt idx="57">
                  <c:v>98.245999999999995</c:v>
                </c:pt>
                <c:pt idx="58">
                  <c:v>98.245999999999995</c:v>
                </c:pt>
                <c:pt idx="59">
                  <c:v>98.245999999999995</c:v>
                </c:pt>
                <c:pt idx="60">
                  <c:v>98.245999999999995</c:v>
                </c:pt>
                <c:pt idx="61">
                  <c:v>98.245999999999995</c:v>
                </c:pt>
                <c:pt idx="62">
                  <c:v>98.245999999999995</c:v>
                </c:pt>
                <c:pt idx="63">
                  <c:v>98.245999999999995</c:v>
                </c:pt>
                <c:pt idx="64">
                  <c:v>98.245999999999995</c:v>
                </c:pt>
                <c:pt idx="65">
                  <c:v>98.245999999999995</c:v>
                </c:pt>
                <c:pt idx="66">
                  <c:v>98.245999999999995</c:v>
                </c:pt>
                <c:pt idx="67">
                  <c:v>98.245999999999995</c:v>
                </c:pt>
                <c:pt idx="68">
                  <c:v>98.245999999999995</c:v>
                </c:pt>
                <c:pt idx="69">
                  <c:v>98.245999999999995</c:v>
                </c:pt>
                <c:pt idx="70">
                  <c:v>98.245999999999995</c:v>
                </c:pt>
                <c:pt idx="71">
                  <c:v>98.245999999999995</c:v>
                </c:pt>
                <c:pt idx="72">
                  <c:v>98.245999999999995</c:v>
                </c:pt>
                <c:pt idx="73">
                  <c:v>98.245999999999995</c:v>
                </c:pt>
                <c:pt idx="74">
                  <c:v>98.245999999999995</c:v>
                </c:pt>
                <c:pt idx="75">
                  <c:v>98.245999999999995</c:v>
                </c:pt>
                <c:pt idx="76">
                  <c:v>98.245999999999995</c:v>
                </c:pt>
                <c:pt idx="77">
                  <c:v>98.245999999999995</c:v>
                </c:pt>
                <c:pt idx="78">
                  <c:v>98.245999999999995</c:v>
                </c:pt>
                <c:pt idx="79">
                  <c:v>98.245999999999995</c:v>
                </c:pt>
                <c:pt idx="80">
                  <c:v>98.245999999999995</c:v>
                </c:pt>
                <c:pt idx="81">
                  <c:v>98.245999999999995</c:v>
                </c:pt>
                <c:pt idx="82">
                  <c:v>98.245999999999995</c:v>
                </c:pt>
                <c:pt idx="83">
                  <c:v>98.245999999999995</c:v>
                </c:pt>
                <c:pt idx="84">
                  <c:v>98.245999999999995</c:v>
                </c:pt>
                <c:pt idx="85">
                  <c:v>98.245999999999995</c:v>
                </c:pt>
                <c:pt idx="86">
                  <c:v>98.245999999999995</c:v>
                </c:pt>
                <c:pt idx="87">
                  <c:v>98.245999999999995</c:v>
                </c:pt>
                <c:pt idx="88">
                  <c:v>98.245999999999995</c:v>
                </c:pt>
                <c:pt idx="89">
                  <c:v>97.518000000000001</c:v>
                </c:pt>
                <c:pt idx="90">
                  <c:v>96.79</c:v>
                </c:pt>
                <c:pt idx="91">
                  <c:v>96.79</c:v>
                </c:pt>
                <c:pt idx="92">
                  <c:v>96.79</c:v>
                </c:pt>
                <c:pt idx="93">
                  <c:v>96.79</c:v>
                </c:pt>
                <c:pt idx="94">
                  <c:v>96.79</c:v>
                </c:pt>
                <c:pt idx="95">
                  <c:v>96.79</c:v>
                </c:pt>
                <c:pt idx="96">
                  <c:v>96.79</c:v>
                </c:pt>
                <c:pt idx="97">
                  <c:v>96.79</c:v>
                </c:pt>
                <c:pt idx="98">
                  <c:v>96.79</c:v>
                </c:pt>
                <c:pt idx="99">
                  <c:v>96.79</c:v>
                </c:pt>
                <c:pt idx="100">
                  <c:v>96.79</c:v>
                </c:pt>
                <c:pt idx="101">
                  <c:v>96.79</c:v>
                </c:pt>
                <c:pt idx="102">
                  <c:v>96.79</c:v>
                </c:pt>
                <c:pt idx="103">
                  <c:v>96.79</c:v>
                </c:pt>
                <c:pt idx="104">
                  <c:v>96.79</c:v>
                </c:pt>
                <c:pt idx="105">
                  <c:v>96.79</c:v>
                </c:pt>
                <c:pt idx="106">
                  <c:v>96.79</c:v>
                </c:pt>
                <c:pt idx="107">
                  <c:v>96.79</c:v>
                </c:pt>
                <c:pt idx="108">
                  <c:v>96.79</c:v>
                </c:pt>
                <c:pt idx="109">
                  <c:v>96.79</c:v>
                </c:pt>
                <c:pt idx="110">
                  <c:v>96.79</c:v>
                </c:pt>
                <c:pt idx="111">
                  <c:v>96.79</c:v>
                </c:pt>
                <c:pt idx="112">
                  <c:v>96.79</c:v>
                </c:pt>
                <c:pt idx="113">
                  <c:v>96.79</c:v>
                </c:pt>
                <c:pt idx="114">
                  <c:v>94.242999999999995</c:v>
                </c:pt>
                <c:pt idx="115">
                  <c:v>94.242999999999995</c:v>
                </c:pt>
                <c:pt idx="116">
                  <c:v>94.242999999999995</c:v>
                </c:pt>
                <c:pt idx="117">
                  <c:v>94.242999999999995</c:v>
                </c:pt>
                <c:pt idx="118">
                  <c:v>94.242999999999995</c:v>
                </c:pt>
                <c:pt idx="119">
                  <c:v>94.242999999999995</c:v>
                </c:pt>
                <c:pt idx="120">
                  <c:v>94.242999999999995</c:v>
                </c:pt>
              </c:numCache>
            </c:numRef>
          </c:yVal>
          <c:smooth val="0"/>
        </c:ser>
        <c:ser>
          <c:idx val="2"/>
          <c:order val="2"/>
          <c:tx>
            <c:strRef>
              <c:f>Sheet1!$D$1</c:f>
              <c:strCache>
                <c:ptCount val="1"/>
                <c:pt idx="0">
                  <c:v>6-10 Years (N = 461)</c:v>
                </c:pt>
              </c:strCache>
            </c:strRef>
          </c:tx>
          <c:spPr>
            <a:ln w="4762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99.783000000000001</c:v>
                </c:pt>
                <c:pt idx="4">
                  <c:v>99.783000000000001</c:v>
                </c:pt>
                <c:pt idx="5">
                  <c:v>99.347999999999999</c:v>
                </c:pt>
                <c:pt idx="6">
                  <c:v>99.131</c:v>
                </c:pt>
                <c:pt idx="7">
                  <c:v>98.478999999999999</c:v>
                </c:pt>
                <c:pt idx="8">
                  <c:v>98.478999999999999</c:v>
                </c:pt>
                <c:pt idx="9">
                  <c:v>98.478999999999999</c:v>
                </c:pt>
                <c:pt idx="10">
                  <c:v>98.478999999999999</c:v>
                </c:pt>
                <c:pt idx="11">
                  <c:v>98.478999999999999</c:v>
                </c:pt>
                <c:pt idx="12">
                  <c:v>98.478999999999999</c:v>
                </c:pt>
                <c:pt idx="13">
                  <c:v>98.478999999999999</c:v>
                </c:pt>
                <c:pt idx="14">
                  <c:v>98.478999999999999</c:v>
                </c:pt>
                <c:pt idx="15">
                  <c:v>98.478999999999999</c:v>
                </c:pt>
                <c:pt idx="16">
                  <c:v>98.478999999999999</c:v>
                </c:pt>
                <c:pt idx="17">
                  <c:v>98.478999999999999</c:v>
                </c:pt>
                <c:pt idx="18">
                  <c:v>98.227000000000004</c:v>
                </c:pt>
                <c:pt idx="19">
                  <c:v>97.722999999999999</c:v>
                </c:pt>
                <c:pt idx="20">
                  <c:v>97.468999999999994</c:v>
                </c:pt>
                <c:pt idx="21">
                  <c:v>97.213999999999999</c:v>
                </c:pt>
                <c:pt idx="22">
                  <c:v>97.213999999999999</c:v>
                </c:pt>
                <c:pt idx="23">
                  <c:v>97.213999999999999</c:v>
                </c:pt>
                <c:pt idx="24">
                  <c:v>97.213999999999999</c:v>
                </c:pt>
                <c:pt idx="25">
                  <c:v>97.213999999999999</c:v>
                </c:pt>
                <c:pt idx="26">
                  <c:v>97.213999999999999</c:v>
                </c:pt>
                <c:pt idx="27">
                  <c:v>97.213999999999999</c:v>
                </c:pt>
                <c:pt idx="28">
                  <c:v>97.213999999999999</c:v>
                </c:pt>
                <c:pt idx="29">
                  <c:v>97.213999999999999</c:v>
                </c:pt>
                <c:pt idx="30">
                  <c:v>96.911000000000001</c:v>
                </c:pt>
                <c:pt idx="31">
                  <c:v>96.003</c:v>
                </c:pt>
                <c:pt idx="32">
                  <c:v>95.698999999999998</c:v>
                </c:pt>
                <c:pt idx="33">
                  <c:v>95.698999999999998</c:v>
                </c:pt>
                <c:pt idx="34">
                  <c:v>95.698999999999998</c:v>
                </c:pt>
                <c:pt idx="35">
                  <c:v>95.698999999999998</c:v>
                </c:pt>
                <c:pt idx="36">
                  <c:v>95.698999999999998</c:v>
                </c:pt>
                <c:pt idx="37">
                  <c:v>95.698999999999998</c:v>
                </c:pt>
                <c:pt idx="38">
                  <c:v>95.698999999999998</c:v>
                </c:pt>
                <c:pt idx="39">
                  <c:v>95.698999999999998</c:v>
                </c:pt>
                <c:pt idx="40">
                  <c:v>95.698999999999998</c:v>
                </c:pt>
                <c:pt idx="41">
                  <c:v>95.698999999999998</c:v>
                </c:pt>
                <c:pt idx="42">
                  <c:v>95.698999999999998</c:v>
                </c:pt>
                <c:pt idx="43">
                  <c:v>95.337999999999994</c:v>
                </c:pt>
                <c:pt idx="44">
                  <c:v>95.337999999999994</c:v>
                </c:pt>
                <c:pt idx="45">
                  <c:v>95.337999999999994</c:v>
                </c:pt>
                <c:pt idx="46">
                  <c:v>95.337999999999994</c:v>
                </c:pt>
                <c:pt idx="47">
                  <c:v>95.337999999999994</c:v>
                </c:pt>
                <c:pt idx="48">
                  <c:v>95.337999999999994</c:v>
                </c:pt>
                <c:pt idx="49">
                  <c:v>95.337999999999994</c:v>
                </c:pt>
                <c:pt idx="50">
                  <c:v>95.337999999999994</c:v>
                </c:pt>
                <c:pt idx="51">
                  <c:v>95.337999999999994</c:v>
                </c:pt>
                <c:pt idx="52">
                  <c:v>95.337999999999994</c:v>
                </c:pt>
                <c:pt idx="53">
                  <c:v>95.337999999999994</c:v>
                </c:pt>
                <c:pt idx="54">
                  <c:v>94.888000000000005</c:v>
                </c:pt>
                <c:pt idx="55">
                  <c:v>94.888000000000005</c:v>
                </c:pt>
                <c:pt idx="56">
                  <c:v>94.436000000000007</c:v>
                </c:pt>
                <c:pt idx="57">
                  <c:v>94.436000000000007</c:v>
                </c:pt>
                <c:pt idx="58">
                  <c:v>94.436000000000007</c:v>
                </c:pt>
                <c:pt idx="59">
                  <c:v>94.436000000000007</c:v>
                </c:pt>
                <c:pt idx="60">
                  <c:v>94.436000000000007</c:v>
                </c:pt>
                <c:pt idx="61">
                  <c:v>94.436000000000007</c:v>
                </c:pt>
                <c:pt idx="62">
                  <c:v>94.436000000000007</c:v>
                </c:pt>
                <c:pt idx="63">
                  <c:v>94.436000000000007</c:v>
                </c:pt>
                <c:pt idx="64">
                  <c:v>93.856999999999999</c:v>
                </c:pt>
                <c:pt idx="65">
                  <c:v>93.856999999999999</c:v>
                </c:pt>
                <c:pt idx="66">
                  <c:v>93.856999999999999</c:v>
                </c:pt>
                <c:pt idx="67">
                  <c:v>93.856999999999999</c:v>
                </c:pt>
                <c:pt idx="68">
                  <c:v>93.856999999999999</c:v>
                </c:pt>
                <c:pt idx="69">
                  <c:v>93.856999999999999</c:v>
                </c:pt>
                <c:pt idx="70">
                  <c:v>93.856999999999999</c:v>
                </c:pt>
                <c:pt idx="71">
                  <c:v>93.856999999999999</c:v>
                </c:pt>
                <c:pt idx="72">
                  <c:v>93.856999999999999</c:v>
                </c:pt>
                <c:pt idx="73">
                  <c:v>93.856999999999999</c:v>
                </c:pt>
                <c:pt idx="74">
                  <c:v>93.856999999999999</c:v>
                </c:pt>
                <c:pt idx="75">
                  <c:v>93.856999999999999</c:v>
                </c:pt>
                <c:pt idx="76">
                  <c:v>93.856999999999999</c:v>
                </c:pt>
                <c:pt idx="77">
                  <c:v>93.856999999999999</c:v>
                </c:pt>
                <c:pt idx="78">
                  <c:v>93.856999999999999</c:v>
                </c:pt>
                <c:pt idx="79">
                  <c:v>93.856999999999999</c:v>
                </c:pt>
                <c:pt idx="80">
                  <c:v>93.856999999999999</c:v>
                </c:pt>
                <c:pt idx="81">
                  <c:v>93.856999999999999</c:v>
                </c:pt>
                <c:pt idx="82">
                  <c:v>93.856999999999999</c:v>
                </c:pt>
                <c:pt idx="83">
                  <c:v>93.856999999999999</c:v>
                </c:pt>
                <c:pt idx="84">
                  <c:v>93.856999999999999</c:v>
                </c:pt>
                <c:pt idx="85">
                  <c:v>93.856999999999999</c:v>
                </c:pt>
                <c:pt idx="86">
                  <c:v>93.856999999999999</c:v>
                </c:pt>
                <c:pt idx="87">
                  <c:v>93.856999999999999</c:v>
                </c:pt>
                <c:pt idx="88">
                  <c:v>93.856999999999999</c:v>
                </c:pt>
                <c:pt idx="89">
                  <c:v>93.856999999999999</c:v>
                </c:pt>
                <c:pt idx="90">
                  <c:v>92.725999999999999</c:v>
                </c:pt>
                <c:pt idx="91">
                  <c:v>92.725999999999999</c:v>
                </c:pt>
                <c:pt idx="92">
                  <c:v>92.725999999999999</c:v>
                </c:pt>
                <c:pt idx="93">
                  <c:v>92.725999999999999</c:v>
                </c:pt>
                <c:pt idx="94">
                  <c:v>92.725999999999999</c:v>
                </c:pt>
                <c:pt idx="95">
                  <c:v>92.725999999999999</c:v>
                </c:pt>
                <c:pt idx="96">
                  <c:v>92.725999999999999</c:v>
                </c:pt>
                <c:pt idx="97">
                  <c:v>92.725999999999999</c:v>
                </c:pt>
                <c:pt idx="98">
                  <c:v>92.725999999999999</c:v>
                </c:pt>
                <c:pt idx="99">
                  <c:v>92.725999999999999</c:v>
                </c:pt>
                <c:pt idx="100">
                  <c:v>90.977000000000004</c:v>
                </c:pt>
                <c:pt idx="101">
                  <c:v>90.977000000000004</c:v>
                </c:pt>
                <c:pt idx="102">
                  <c:v>89.227000000000004</c:v>
                </c:pt>
                <c:pt idx="103">
                  <c:v>89.227000000000004</c:v>
                </c:pt>
                <c:pt idx="104">
                  <c:v>89.227000000000004</c:v>
                </c:pt>
                <c:pt idx="105">
                  <c:v>89.227000000000004</c:v>
                </c:pt>
                <c:pt idx="106">
                  <c:v>89.227000000000004</c:v>
                </c:pt>
                <c:pt idx="107">
                  <c:v>89.227000000000004</c:v>
                </c:pt>
                <c:pt idx="108">
                  <c:v>89.227000000000004</c:v>
                </c:pt>
                <c:pt idx="109">
                  <c:v>89.227000000000004</c:v>
                </c:pt>
                <c:pt idx="110">
                  <c:v>89.227000000000004</c:v>
                </c:pt>
                <c:pt idx="111">
                  <c:v>89.227000000000004</c:v>
                </c:pt>
                <c:pt idx="112">
                  <c:v>86.15</c:v>
                </c:pt>
                <c:pt idx="113">
                  <c:v>86.15</c:v>
                </c:pt>
                <c:pt idx="114">
                  <c:v>86.15</c:v>
                </c:pt>
                <c:pt idx="115">
                  <c:v>82.959000000000003</c:v>
                </c:pt>
                <c:pt idx="116">
                  <c:v>82.959000000000003</c:v>
                </c:pt>
                <c:pt idx="117">
                  <c:v>82.959000000000003</c:v>
                </c:pt>
                <c:pt idx="118">
                  <c:v>82.959000000000003</c:v>
                </c:pt>
                <c:pt idx="119">
                  <c:v>82.959000000000003</c:v>
                </c:pt>
                <c:pt idx="120">
                  <c:v>82.959000000000003</c:v>
                </c:pt>
              </c:numCache>
            </c:numRef>
          </c:yVal>
          <c:smooth val="0"/>
        </c:ser>
        <c:ser>
          <c:idx val="3"/>
          <c:order val="3"/>
          <c:tx>
            <c:strRef>
              <c:f>Sheet1!$E$1</c:f>
              <c:strCache>
                <c:ptCount val="1"/>
                <c:pt idx="0">
                  <c:v>11-17 Years (N = 1,173)</c:v>
                </c:pt>
              </c:strCache>
            </c:strRef>
          </c:tx>
          <c:spPr>
            <a:ln w="4762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99.915000000000006</c:v>
                </c:pt>
                <c:pt idx="3">
                  <c:v>99.659000000000006</c:v>
                </c:pt>
                <c:pt idx="4">
                  <c:v>99.488</c:v>
                </c:pt>
                <c:pt idx="5">
                  <c:v>99.316999999999993</c:v>
                </c:pt>
                <c:pt idx="6">
                  <c:v>99.058999999999997</c:v>
                </c:pt>
                <c:pt idx="7">
                  <c:v>98.456000000000003</c:v>
                </c:pt>
                <c:pt idx="8">
                  <c:v>98.37</c:v>
                </c:pt>
                <c:pt idx="9">
                  <c:v>98.283000000000001</c:v>
                </c:pt>
                <c:pt idx="10">
                  <c:v>98.283000000000001</c:v>
                </c:pt>
                <c:pt idx="11">
                  <c:v>98.283000000000001</c:v>
                </c:pt>
                <c:pt idx="12">
                  <c:v>98.283000000000001</c:v>
                </c:pt>
                <c:pt idx="13">
                  <c:v>98.283000000000001</c:v>
                </c:pt>
                <c:pt idx="14">
                  <c:v>98.283000000000001</c:v>
                </c:pt>
                <c:pt idx="15">
                  <c:v>98.283000000000001</c:v>
                </c:pt>
                <c:pt idx="16">
                  <c:v>98.075999999999993</c:v>
                </c:pt>
                <c:pt idx="17">
                  <c:v>97.659000000000006</c:v>
                </c:pt>
                <c:pt idx="18">
                  <c:v>97.241</c:v>
                </c:pt>
                <c:pt idx="19">
                  <c:v>96.82</c:v>
                </c:pt>
                <c:pt idx="20">
                  <c:v>96.713999999999999</c:v>
                </c:pt>
                <c:pt idx="21">
                  <c:v>96.713999999999999</c:v>
                </c:pt>
                <c:pt idx="22">
                  <c:v>96.713999999999999</c:v>
                </c:pt>
                <c:pt idx="23">
                  <c:v>96.713999999999999</c:v>
                </c:pt>
                <c:pt idx="24">
                  <c:v>96.713999999999999</c:v>
                </c:pt>
                <c:pt idx="25">
                  <c:v>96.713999999999999</c:v>
                </c:pt>
                <c:pt idx="26">
                  <c:v>96.713999999999999</c:v>
                </c:pt>
                <c:pt idx="27">
                  <c:v>96.713999999999999</c:v>
                </c:pt>
                <c:pt idx="28">
                  <c:v>96.713999999999999</c:v>
                </c:pt>
                <c:pt idx="29">
                  <c:v>96.713999999999999</c:v>
                </c:pt>
                <c:pt idx="30">
                  <c:v>96.587999999999994</c:v>
                </c:pt>
                <c:pt idx="31">
                  <c:v>96.206999999999994</c:v>
                </c:pt>
                <c:pt idx="32">
                  <c:v>96.08</c:v>
                </c:pt>
                <c:pt idx="33">
                  <c:v>96.08</c:v>
                </c:pt>
                <c:pt idx="34">
                  <c:v>96.08</c:v>
                </c:pt>
                <c:pt idx="35">
                  <c:v>96.08</c:v>
                </c:pt>
                <c:pt idx="36">
                  <c:v>96.08</c:v>
                </c:pt>
                <c:pt idx="37">
                  <c:v>96.08</c:v>
                </c:pt>
                <c:pt idx="38">
                  <c:v>96.08</c:v>
                </c:pt>
                <c:pt idx="39">
                  <c:v>96.08</c:v>
                </c:pt>
                <c:pt idx="40">
                  <c:v>95.433000000000007</c:v>
                </c:pt>
                <c:pt idx="41">
                  <c:v>95.271000000000001</c:v>
                </c:pt>
                <c:pt idx="42">
                  <c:v>94.46</c:v>
                </c:pt>
                <c:pt idx="43">
                  <c:v>93.972999999999999</c:v>
                </c:pt>
                <c:pt idx="44">
                  <c:v>93.972999999999999</c:v>
                </c:pt>
                <c:pt idx="45">
                  <c:v>93.972999999999999</c:v>
                </c:pt>
                <c:pt idx="46">
                  <c:v>93.972999999999999</c:v>
                </c:pt>
                <c:pt idx="47">
                  <c:v>93.972999999999999</c:v>
                </c:pt>
                <c:pt idx="48">
                  <c:v>93.972999999999999</c:v>
                </c:pt>
                <c:pt idx="49">
                  <c:v>93.972999999999999</c:v>
                </c:pt>
                <c:pt idx="50">
                  <c:v>93.972999999999999</c:v>
                </c:pt>
                <c:pt idx="51">
                  <c:v>93.769000000000005</c:v>
                </c:pt>
                <c:pt idx="52">
                  <c:v>93.769000000000005</c:v>
                </c:pt>
                <c:pt idx="53">
                  <c:v>93.564999999999998</c:v>
                </c:pt>
                <c:pt idx="54">
                  <c:v>93.564999999999998</c:v>
                </c:pt>
                <c:pt idx="55">
                  <c:v>93.358000000000004</c:v>
                </c:pt>
                <c:pt idx="56">
                  <c:v>93.15</c:v>
                </c:pt>
                <c:pt idx="57">
                  <c:v>93.15</c:v>
                </c:pt>
                <c:pt idx="58">
                  <c:v>93.15</c:v>
                </c:pt>
                <c:pt idx="59">
                  <c:v>93.15</c:v>
                </c:pt>
                <c:pt idx="60">
                  <c:v>93.15</c:v>
                </c:pt>
                <c:pt idx="61">
                  <c:v>93.15</c:v>
                </c:pt>
                <c:pt idx="62">
                  <c:v>93.15</c:v>
                </c:pt>
                <c:pt idx="63">
                  <c:v>93.15</c:v>
                </c:pt>
                <c:pt idx="64">
                  <c:v>92.600999999999999</c:v>
                </c:pt>
                <c:pt idx="65">
                  <c:v>92.322999999999993</c:v>
                </c:pt>
                <c:pt idx="66">
                  <c:v>91.769000000000005</c:v>
                </c:pt>
                <c:pt idx="67">
                  <c:v>91.491</c:v>
                </c:pt>
                <c:pt idx="68">
                  <c:v>91.491</c:v>
                </c:pt>
                <c:pt idx="69">
                  <c:v>91.491</c:v>
                </c:pt>
                <c:pt idx="70">
                  <c:v>91.491</c:v>
                </c:pt>
                <c:pt idx="71">
                  <c:v>91.491</c:v>
                </c:pt>
                <c:pt idx="72">
                  <c:v>91.491</c:v>
                </c:pt>
                <c:pt idx="73">
                  <c:v>91.491</c:v>
                </c:pt>
                <c:pt idx="74">
                  <c:v>91.491</c:v>
                </c:pt>
                <c:pt idx="75">
                  <c:v>91.491</c:v>
                </c:pt>
                <c:pt idx="76">
                  <c:v>91.491</c:v>
                </c:pt>
                <c:pt idx="77">
                  <c:v>91.1</c:v>
                </c:pt>
                <c:pt idx="78">
                  <c:v>91.1</c:v>
                </c:pt>
                <c:pt idx="79">
                  <c:v>90.7</c:v>
                </c:pt>
                <c:pt idx="80">
                  <c:v>90.7</c:v>
                </c:pt>
                <c:pt idx="81">
                  <c:v>90.29</c:v>
                </c:pt>
                <c:pt idx="82">
                  <c:v>90.29</c:v>
                </c:pt>
                <c:pt idx="83">
                  <c:v>90.29</c:v>
                </c:pt>
                <c:pt idx="84">
                  <c:v>90.29</c:v>
                </c:pt>
                <c:pt idx="85">
                  <c:v>90.29</c:v>
                </c:pt>
                <c:pt idx="86">
                  <c:v>90.29</c:v>
                </c:pt>
                <c:pt idx="87">
                  <c:v>90.29</c:v>
                </c:pt>
                <c:pt idx="88">
                  <c:v>90.29</c:v>
                </c:pt>
                <c:pt idx="89">
                  <c:v>89.132000000000005</c:v>
                </c:pt>
                <c:pt idx="90">
                  <c:v>87.954999999999998</c:v>
                </c:pt>
                <c:pt idx="91">
                  <c:v>87.356999999999999</c:v>
                </c:pt>
                <c:pt idx="92">
                  <c:v>87.356999999999999</c:v>
                </c:pt>
                <c:pt idx="93">
                  <c:v>87.356999999999999</c:v>
                </c:pt>
                <c:pt idx="94">
                  <c:v>87.356999999999999</c:v>
                </c:pt>
                <c:pt idx="95">
                  <c:v>87.356999999999999</c:v>
                </c:pt>
                <c:pt idx="96">
                  <c:v>87.356999999999999</c:v>
                </c:pt>
                <c:pt idx="97">
                  <c:v>87.356999999999999</c:v>
                </c:pt>
                <c:pt idx="98">
                  <c:v>87.356999999999999</c:v>
                </c:pt>
                <c:pt idx="99">
                  <c:v>87.356999999999999</c:v>
                </c:pt>
                <c:pt idx="100">
                  <c:v>86.352999999999994</c:v>
                </c:pt>
                <c:pt idx="101">
                  <c:v>85.337000000000003</c:v>
                </c:pt>
                <c:pt idx="102">
                  <c:v>84.308999999999997</c:v>
                </c:pt>
                <c:pt idx="103">
                  <c:v>84.308999999999997</c:v>
                </c:pt>
                <c:pt idx="104">
                  <c:v>84.308999999999997</c:v>
                </c:pt>
                <c:pt idx="105">
                  <c:v>84.308999999999997</c:v>
                </c:pt>
                <c:pt idx="106">
                  <c:v>84.308999999999997</c:v>
                </c:pt>
                <c:pt idx="107">
                  <c:v>84.308999999999997</c:v>
                </c:pt>
                <c:pt idx="108">
                  <c:v>84.308999999999997</c:v>
                </c:pt>
                <c:pt idx="109">
                  <c:v>84.308999999999997</c:v>
                </c:pt>
                <c:pt idx="110">
                  <c:v>84.308999999999997</c:v>
                </c:pt>
                <c:pt idx="111">
                  <c:v>84.308999999999997</c:v>
                </c:pt>
                <c:pt idx="112">
                  <c:v>84.308999999999997</c:v>
                </c:pt>
                <c:pt idx="113">
                  <c:v>84.308999999999997</c:v>
                </c:pt>
                <c:pt idx="114">
                  <c:v>84.308999999999997</c:v>
                </c:pt>
                <c:pt idx="115">
                  <c:v>84.308999999999997</c:v>
                </c:pt>
                <c:pt idx="116">
                  <c:v>84.308999999999997</c:v>
                </c:pt>
                <c:pt idx="117">
                  <c:v>84.308999999999997</c:v>
                </c:pt>
                <c:pt idx="118">
                  <c:v>84.308999999999997</c:v>
                </c:pt>
                <c:pt idx="119">
                  <c:v>84.308999999999997</c:v>
                </c:pt>
                <c:pt idx="120">
                  <c:v>84.308999999999997</c:v>
                </c:pt>
              </c:numCache>
            </c:numRef>
          </c:yVal>
          <c:smooth val="0"/>
        </c:ser>
        <c:dLbls>
          <c:showLegendKey val="0"/>
          <c:showVal val="0"/>
          <c:showCatName val="0"/>
          <c:showSerName val="0"/>
          <c:showPercent val="0"/>
          <c:showBubbleSize val="0"/>
        </c:dLbls>
        <c:axId val="748394360"/>
        <c:axId val="748394752"/>
      </c:scatterChart>
      <c:valAx>
        <c:axId val="74839436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48394752"/>
        <c:crosses val="autoZero"/>
        <c:crossBetween val="midCat"/>
        <c:majorUnit val="1"/>
      </c:valAx>
      <c:valAx>
        <c:axId val="74839475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Severe Renal Dysfunction-Free Survival (%)</a:t>
                </a:r>
                <a:endParaRPr lang="en-US" sz="1700" b="1" i="0" baseline="0" dirty="0">
                  <a:solidFill>
                    <a:schemeClr val="tx1"/>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txPr>
          <a:bodyPr/>
          <a:lstStyle/>
          <a:p>
            <a:pPr>
              <a:defRPr sz="1500" b="1"/>
            </a:pPr>
            <a:endParaRPr lang="en-US"/>
          </a:p>
        </c:txPr>
        <c:crossAx val="748394360"/>
        <c:crosses val="autoZero"/>
        <c:crossBetween val="midCat"/>
        <c:majorUnit val="10"/>
      </c:valAx>
      <c:spPr>
        <a:solidFill>
          <a:schemeClr val="bg2"/>
        </a:solidFill>
        <a:ln>
          <a:solidFill>
            <a:schemeClr val="tx1"/>
          </a:solidFill>
        </a:ln>
      </c:spPr>
    </c:plotArea>
    <c:legend>
      <c:legendPos val="l"/>
      <c:layout>
        <c:manualLayout>
          <c:xMode val="edge"/>
          <c:yMode val="edge"/>
          <c:x val="0.13274336283185842"/>
          <c:y val="0.55313668483747225"/>
          <c:w val="0.281792093466189"/>
          <c:h val="0.2317157278417122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1618702530208"/>
          <c:y val="3.7226668387763256E-2"/>
          <c:w val="0.85105962418416581"/>
          <c:h val="0.78256400327008313"/>
        </c:manualLayout>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Sheet1!$A$2:$A$22</c:f>
              <c:strCache>
                <c:ptCount val="21"/>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1070</c:v>
                </c:pt>
                <c:pt idx="1">
                  <c:v>580</c:v>
                </c:pt>
                <c:pt idx="2">
                  <c:v>323</c:v>
                </c:pt>
                <c:pt idx="3">
                  <c:v>245</c:v>
                </c:pt>
                <c:pt idx="4">
                  <c:v>213</c:v>
                </c:pt>
                <c:pt idx="5">
                  <c:v>182</c:v>
                </c:pt>
                <c:pt idx="6">
                  <c:v>161</c:v>
                </c:pt>
                <c:pt idx="7">
                  <c:v>151</c:v>
                </c:pt>
                <c:pt idx="8">
                  <c:v>136</c:v>
                </c:pt>
                <c:pt idx="9">
                  <c:v>156</c:v>
                </c:pt>
                <c:pt idx="10">
                  <c:v>158</c:v>
                </c:pt>
                <c:pt idx="11">
                  <c:v>151</c:v>
                </c:pt>
                <c:pt idx="12">
                  <c:v>178</c:v>
                </c:pt>
                <c:pt idx="13">
                  <c:v>147</c:v>
                </c:pt>
                <c:pt idx="14">
                  <c:v>188</c:v>
                </c:pt>
                <c:pt idx="15">
                  <c:v>187</c:v>
                </c:pt>
                <c:pt idx="16">
                  <c:v>228</c:v>
                </c:pt>
                <c:pt idx="17">
                  <c:v>239</c:v>
                </c:pt>
                <c:pt idx="18">
                  <c:v>699</c:v>
                </c:pt>
                <c:pt idx="19">
                  <c:v>223</c:v>
                </c:pt>
                <c:pt idx="20">
                  <c:v>545</c:v>
                </c:pt>
              </c:numCache>
            </c:numRef>
          </c:val>
        </c:ser>
        <c:dLbls>
          <c:showLegendKey val="0"/>
          <c:showVal val="0"/>
          <c:showCatName val="0"/>
          <c:showSerName val="0"/>
          <c:showPercent val="0"/>
          <c:showBubbleSize val="0"/>
        </c:dLbls>
        <c:gapWidth val="25"/>
        <c:overlap val="100"/>
        <c:axId val="863272176"/>
        <c:axId val="863271784"/>
      </c:barChart>
      <c:catAx>
        <c:axId val="863272176"/>
        <c:scaling>
          <c:orientation val="minMax"/>
        </c:scaling>
        <c:delete val="0"/>
        <c:axPos val="b"/>
        <c:title>
          <c:tx>
            <c:rich>
              <a:bodyPr/>
              <a:lstStyle/>
              <a:p>
                <a:pPr>
                  <a:defRPr sz="1700"/>
                </a:pPr>
                <a:r>
                  <a:rPr lang="en-US" sz="1700" dirty="0" smtClean="0"/>
                  <a:t>Donor</a:t>
                </a:r>
                <a:r>
                  <a:rPr lang="en-US" sz="1700" baseline="0" dirty="0" smtClean="0"/>
                  <a:t> </a:t>
                </a:r>
                <a:r>
                  <a:rPr lang="en-US" sz="1700" dirty="0" smtClean="0"/>
                  <a:t>Age (Years)</a:t>
                </a:r>
                <a:endParaRPr lang="en-US" sz="1700" dirty="0"/>
              </a:p>
            </c:rich>
          </c:tx>
          <c:layout>
            <c:manualLayout>
              <c:xMode val="edge"/>
              <c:yMode val="edge"/>
              <c:x val="0.44343773953034626"/>
              <c:y val="0.91653005464480874"/>
            </c:manualLayout>
          </c:layout>
          <c:overlay val="0"/>
        </c:title>
        <c:numFmt formatCode="General" sourceLinked="1"/>
        <c:majorTickMark val="out"/>
        <c:minorTickMark val="none"/>
        <c:tickLblPos val="nextTo"/>
        <c:txPr>
          <a:bodyPr rot="0"/>
          <a:lstStyle/>
          <a:p>
            <a:pPr>
              <a:defRPr sz="1500" b="1"/>
            </a:pPr>
            <a:endParaRPr lang="en-US"/>
          </a:p>
        </c:txPr>
        <c:crossAx val="863271784"/>
        <c:crosses val="autoZero"/>
        <c:auto val="1"/>
        <c:lblAlgn val="ctr"/>
        <c:lblOffset val="100"/>
        <c:tickLblSkip val="1"/>
        <c:noMultiLvlLbl val="0"/>
      </c:catAx>
      <c:valAx>
        <c:axId val="863271784"/>
        <c:scaling>
          <c:orientation val="minMax"/>
          <c:max val="120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863272176"/>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46"/>
          <c:h val="0.82181779696892732"/>
        </c:manualLayout>
      </c:layout>
      <c:scatterChart>
        <c:scatterStyle val="lineMarker"/>
        <c:varyColors val="0"/>
        <c:ser>
          <c:idx val="0"/>
          <c:order val="0"/>
          <c:tx>
            <c:strRef>
              <c:f>Sheet1!$B$1</c:f>
              <c:strCache>
                <c:ptCount val="1"/>
                <c:pt idx="0">
                  <c:v>Cyclosporine use at discharge and 1 year (N = 515)</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99.805999999999997</c:v>
                </c:pt>
                <c:pt idx="5">
                  <c:v>99.805999999999997</c:v>
                </c:pt>
                <c:pt idx="6">
                  <c:v>99.611999999999995</c:v>
                </c:pt>
                <c:pt idx="7">
                  <c:v>99.222999999999999</c:v>
                </c:pt>
                <c:pt idx="8">
                  <c:v>99.222999999999999</c:v>
                </c:pt>
                <c:pt idx="9">
                  <c:v>99.222999999999999</c:v>
                </c:pt>
                <c:pt idx="10">
                  <c:v>99.222999999999999</c:v>
                </c:pt>
                <c:pt idx="11">
                  <c:v>99.222999999999999</c:v>
                </c:pt>
                <c:pt idx="12">
                  <c:v>99.222999999999999</c:v>
                </c:pt>
                <c:pt idx="13">
                  <c:v>99.222999999999999</c:v>
                </c:pt>
                <c:pt idx="14">
                  <c:v>99.222999999999999</c:v>
                </c:pt>
                <c:pt idx="15">
                  <c:v>99.222999999999999</c:v>
                </c:pt>
                <c:pt idx="16">
                  <c:v>99.222999999999999</c:v>
                </c:pt>
                <c:pt idx="17">
                  <c:v>99.222999999999999</c:v>
                </c:pt>
                <c:pt idx="18">
                  <c:v>98.805999999999997</c:v>
                </c:pt>
                <c:pt idx="19">
                  <c:v>98.596999999999994</c:v>
                </c:pt>
                <c:pt idx="20">
                  <c:v>98.596999999999994</c:v>
                </c:pt>
                <c:pt idx="21">
                  <c:v>98.596999999999994</c:v>
                </c:pt>
                <c:pt idx="22">
                  <c:v>98.596999999999994</c:v>
                </c:pt>
                <c:pt idx="23">
                  <c:v>98.596999999999994</c:v>
                </c:pt>
                <c:pt idx="24">
                  <c:v>98.596999999999994</c:v>
                </c:pt>
                <c:pt idx="25">
                  <c:v>98.596999999999994</c:v>
                </c:pt>
                <c:pt idx="26">
                  <c:v>98.596999999999994</c:v>
                </c:pt>
                <c:pt idx="27">
                  <c:v>98.596999999999994</c:v>
                </c:pt>
                <c:pt idx="28">
                  <c:v>98.596999999999994</c:v>
                </c:pt>
                <c:pt idx="29">
                  <c:v>98.596999999999994</c:v>
                </c:pt>
                <c:pt idx="30">
                  <c:v>98.364000000000004</c:v>
                </c:pt>
                <c:pt idx="31">
                  <c:v>98.13</c:v>
                </c:pt>
                <c:pt idx="32">
                  <c:v>98.13</c:v>
                </c:pt>
                <c:pt idx="33">
                  <c:v>98.13</c:v>
                </c:pt>
                <c:pt idx="34">
                  <c:v>98.13</c:v>
                </c:pt>
                <c:pt idx="35">
                  <c:v>98.13</c:v>
                </c:pt>
                <c:pt idx="36">
                  <c:v>98.13</c:v>
                </c:pt>
                <c:pt idx="37">
                  <c:v>98.13</c:v>
                </c:pt>
                <c:pt idx="38">
                  <c:v>98.13</c:v>
                </c:pt>
                <c:pt idx="39">
                  <c:v>98.13</c:v>
                </c:pt>
                <c:pt idx="40">
                  <c:v>98.13</c:v>
                </c:pt>
                <c:pt idx="41">
                  <c:v>97.855999999999995</c:v>
                </c:pt>
                <c:pt idx="42">
                  <c:v>97.308000000000007</c:v>
                </c:pt>
                <c:pt idx="43">
                  <c:v>96.76</c:v>
                </c:pt>
                <c:pt idx="44">
                  <c:v>96.76</c:v>
                </c:pt>
                <c:pt idx="45">
                  <c:v>96.76</c:v>
                </c:pt>
                <c:pt idx="46">
                  <c:v>96.76</c:v>
                </c:pt>
                <c:pt idx="47">
                  <c:v>96.76</c:v>
                </c:pt>
                <c:pt idx="48">
                  <c:v>96.76</c:v>
                </c:pt>
                <c:pt idx="49">
                  <c:v>96.76</c:v>
                </c:pt>
                <c:pt idx="50">
                  <c:v>96.76</c:v>
                </c:pt>
                <c:pt idx="51">
                  <c:v>96.76</c:v>
                </c:pt>
                <c:pt idx="52">
                  <c:v>96.76</c:v>
                </c:pt>
                <c:pt idx="53">
                  <c:v>96.76</c:v>
                </c:pt>
                <c:pt idx="54">
                  <c:v>96.76</c:v>
                </c:pt>
                <c:pt idx="55">
                  <c:v>96.447999999999993</c:v>
                </c:pt>
                <c:pt idx="56">
                  <c:v>96.447999999999993</c:v>
                </c:pt>
                <c:pt idx="57">
                  <c:v>96.447999999999993</c:v>
                </c:pt>
                <c:pt idx="58">
                  <c:v>96.447999999999993</c:v>
                </c:pt>
                <c:pt idx="59">
                  <c:v>96.447999999999993</c:v>
                </c:pt>
                <c:pt idx="60">
                  <c:v>96.447999999999993</c:v>
                </c:pt>
                <c:pt idx="61">
                  <c:v>96.447999999999993</c:v>
                </c:pt>
                <c:pt idx="62">
                  <c:v>96.447999999999993</c:v>
                </c:pt>
                <c:pt idx="63">
                  <c:v>96.447999999999993</c:v>
                </c:pt>
                <c:pt idx="64">
                  <c:v>96.088999999999999</c:v>
                </c:pt>
                <c:pt idx="65">
                  <c:v>96.088999999999999</c:v>
                </c:pt>
                <c:pt idx="66">
                  <c:v>95.73</c:v>
                </c:pt>
                <c:pt idx="67">
                  <c:v>95.73</c:v>
                </c:pt>
                <c:pt idx="68">
                  <c:v>95.73</c:v>
                </c:pt>
                <c:pt idx="69">
                  <c:v>95.73</c:v>
                </c:pt>
                <c:pt idx="70">
                  <c:v>95.73</c:v>
                </c:pt>
                <c:pt idx="71">
                  <c:v>95.73</c:v>
                </c:pt>
                <c:pt idx="72">
                  <c:v>95.73</c:v>
                </c:pt>
                <c:pt idx="73">
                  <c:v>95.73</c:v>
                </c:pt>
                <c:pt idx="74">
                  <c:v>95.73</c:v>
                </c:pt>
                <c:pt idx="75">
                  <c:v>95.73</c:v>
                </c:pt>
                <c:pt idx="76">
                  <c:v>95.73</c:v>
                </c:pt>
                <c:pt idx="77">
                  <c:v>95.289000000000001</c:v>
                </c:pt>
                <c:pt idx="78">
                  <c:v>95.289000000000001</c:v>
                </c:pt>
                <c:pt idx="79">
                  <c:v>95.289000000000001</c:v>
                </c:pt>
                <c:pt idx="80">
                  <c:v>95.289000000000001</c:v>
                </c:pt>
                <c:pt idx="81">
                  <c:v>95.289000000000001</c:v>
                </c:pt>
                <c:pt idx="82">
                  <c:v>95.289000000000001</c:v>
                </c:pt>
                <c:pt idx="83">
                  <c:v>95.289000000000001</c:v>
                </c:pt>
                <c:pt idx="84">
                  <c:v>95.289000000000001</c:v>
                </c:pt>
                <c:pt idx="85">
                  <c:v>95.289000000000001</c:v>
                </c:pt>
                <c:pt idx="86">
                  <c:v>95.289000000000001</c:v>
                </c:pt>
                <c:pt idx="87">
                  <c:v>95.289000000000001</c:v>
                </c:pt>
                <c:pt idx="88">
                  <c:v>95.289000000000001</c:v>
                </c:pt>
                <c:pt idx="89">
                  <c:v>95.289000000000001</c:v>
                </c:pt>
                <c:pt idx="90">
                  <c:v>94.731999999999999</c:v>
                </c:pt>
                <c:pt idx="91">
                  <c:v>94.731999999999999</c:v>
                </c:pt>
                <c:pt idx="92">
                  <c:v>94.731999999999999</c:v>
                </c:pt>
                <c:pt idx="93">
                  <c:v>94.731999999999999</c:v>
                </c:pt>
                <c:pt idx="94">
                  <c:v>94.731999999999999</c:v>
                </c:pt>
                <c:pt idx="95">
                  <c:v>94.731999999999999</c:v>
                </c:pt>
                <c:pt idx="96">
                  <c:v>94.731999999999999</c:v>
                </c:pt>
                <c:pt idx="97">
                  <c:v>94.731999999999999</c:v>
                </c:pt>
                <c:pt idx="98">
                  <c:v>94.731999999999999</c:v>
                </c:pt>
                <c:pt idx="99">
                  <c:v>94.731999999999999</c:v>
                </c:pt>
                <c:pt idx="100">
                  <c:v>94.731999999999999</c:v>
                </c:pt>
                <c:pt idx="101">
                  <c:v>94.731999999999999</c:v>
                </c:pt>
                <c:pt idx="102">
                  <c:v>94.731999999999999</c:v>
                </c:pt>
                <c:pt idx="103">
                  <c:v>94.731999999999999</c:v>
                </c:pt>
                <c:pt idx="104">
                  <c:v>94.731999999999999</c:v>
                </c:pt>
                <c:pt idx="105">
                  <c:v>94.731999999999999</c:v>
                </c:pt>
                <c:pt idx="106">
                  <c:v>94.731999999999999</c:v>
                </c:pt>
                <c:pt idx="107">
                  <c:v>94.731999999999999</c:v>
                </c:pt>
                <c:pt idx="108">
                  <c:v>94.731999999999999</c:v>
                </c:pt>
                <c:pt idx="109">
                  <c:v>94.731999999999999</c:v>
                </c:pt>
                <c:pt idx="110">
                  <c:v>94.731999999999999</c:v>
                </c:pt>
                <c:pt idx="111">
                  <c:v>94.731999999999999</c:v>
                </c:pt>
                <c:pt idx="112">
                  <c:v>93.153000000000006</c:v>
                </c:pt>
                <c:pt idx="113">
                  <c:v>93.153000000000006</c:v>
                </c:pt>
                <c:pt idx="114">
                  <c:v>93.153000000000006</c:v>
                </c:pt>
                <c:pt idx="115">
                  <c:v>93.153000000000006</c:v>
                </c:pt>
                <c:pt idx="116">
                  <c:v>93.153000000000006</c:v>
                </c:pt>
                <c:pt idx="117">
                  <c:v>93.153000000000006</c:v>
                </c:pt>
                <c:pt idx="118">
                  <c:v>93.153000000000006</c:v>
                </c:pt>
                <c:pt idx="119">
                  <c:v>93.153000000000006</c:v>
                </c:pt>
                <c:pt idx="120">
                  <c:v>93.153000000000006</c:v>
                </c:pt>
              </c:numCache>
            </c:numRef>
          </c:yVal>
          <c:smooth val="0"/>
        </c:ser>
        <c:ser>
          <c:idx val="1"/>
          <c:order val="1"/>
          <c:tx>
            <c:strRef>
              <c:f>Sheet1!$C$1</c:f>
              <c:strCache>
                <c:ptCount val="1"/>
                <c:pt idx="0">
                  <c:v>Tacrolimus use at discharge and 1 year (N = 2,190)</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99.953999999999994</c:v>
                </c:pt>
                <c:pt idx="4">
                  <c:v>99.953999999999994</c:v>
                </c:pt>
                <c:pt idx="5">
                  <c:v>99.953999999999994</c:v>
                </c:pt>
                <c:pt idx="6">
                  <c:v>99.772000000000006</c:v>
                </c:pt>
                <c:pt idx="7">
                  <c:v>99.451999999999998</c:v>
                </c:pt>
                <c:pt idx="8">
                  <c:v>99.451999999999998</c:v>
                </c:pt>
                <c:pt idx="9">
                  <c:v>99.451999999999998</c:v>
                </c:pt>
                <c:pt idx="10">
                  <c:v>99.451999999999998</c:v>
                </c:pt>
                <c:pt idx="11">
                  <c:v>99.451999999999998</c:v>
                </c:pt>
                <c:pt idx="12">
                  <c:v>99.451999999999998</c:v>
                </c:pt>
                <c:pt idx="13">
                  <c:v>99.451999999999998</c:v>
                </c:pt>
                <c:pt idx="14">
                  <c:v>99.451999999999998</c:v>
                </c:pt>
                <c:pt idx="15">
                  <c:v>99.397999999999996</c:v>
                </c:pt>
                <c:pt idx="16">
                  <c:v>99.234999999999999</c:v>
                </c:pt>
                <c:pt idx="17">
                  <c:v>99.072000000000003</c:v>
                </c:pt>
                <c:pt idx="18">
                  <c:v>98.962999999999994</c:v>
                </c:pt>
                <c:pt idx="19">
                  <c:v>98.688000000000002</c:v>
                </c:pt>
                <c:pt idx="20">
                  <c:v>98.578000000000003</c:v>
                </c:pt>
                <c:pt idx="21">
                  <c:v>98.522999999999996</c:v>
                </c:pt>
                <c:pt idx="22">
                  <c:v>98.522999999999996</c:v>
                </c:pt>
                <c:pt idx="23">
                  <c:v>98.522999999999996</c:v>
                </c:pt>
                <c:pt idx="24">
                  <c:v>98.522999999999996</c:v>
                </c:pt>
                <c:pt idx="25">
                  <c:v>98.522999999999996</c:v>
                </c:pt>
                <c:pt idx="26">
                  <c:v>98.522999999999996</c:v>
                </c:pt>
                <c:pt idx="27">
                  <c:v>98.522999999999996</c:v>
                </c:pt>
                <c:pt idx="28">
                  <c:v>98.522999999999996</c:v>
                </c:pt>
                <c:pt idx="29">
                  <c:v>98.522999999999996</c:v>
                </c:pt>
                <c:pt idx="30">
                  <c:v>98.454999999999998</c:v>
                </c:pt>
                <c:pt idx="31">
                  <c:v>98.046999999999997</c:v>
                </c:pt>
                <c:pt idx="32">
                  <c:v>97.978999999999999</c:v>
                </c:pt>
                <c:pt idx="33">
                  <c:v>97.978999999999999</c:v>
                </c:pt>
                <c:pt idx="34">
                  <c:v>97.978999999999999</c:v>
                </c:pt>
                <c:pt idx="35">
                  <c:v>97.978999999999999</c:v>
                </c:pt>
                <c:pt idx="36">
                  <c:v>97.978999999999999</c:v>
                </c:pt>
                <c:pt idx="37">
                  <c:v>97.978999999999999</c:v>
                </c:pt>
                <c:pt idx="38">
                  <c:v>97.894999999999996</c:v>
                </c:pt>
                <c:pt idx="39">
                  <c:v>97.894999999999996</c:v>
                </c:pt>
                <c:pt idx="40">
                  <c:v>97.546000000000006</c:v>
                </c:pt>
                <c:pt idx="41">
                  <c:v>97.459000000000003</c:v>
                </c:pt>
                <c:pt idx="42">
                  <c:v>97.195999999999998</c:v>
                </c:pt>
                <c:pt idx="43">
                  <c:v>97.021000000000001</c:v>
                </c:pt>
                <c:pt idx="44">
                  <c:v>97.021000000000001</c:v>
                </c:pt>
                <c:pt idx="45">
                  <c:v>97.021000000000001</c:v>
                </c:pt>
                <c:pt idx="46">
                  <c:v>97.021000000000001</c:v>
                </c:pt>
                <c:pt idx="47">
                  <c:v>97.021000000000001</c:v>
                </c:pt>
                <c:pt idx="48">
                  <c:v>97.021000000000001</c:v>
                </c:pt>
                <c:pt idx="49">
                  <c:v>97.021000000000001</c:v>
                </c:pt>
                <c:pt idx="50">
                  <c:v>97.021000000000001</c:v>
                </c:pt>
                <c:pt idx="51">
                  <c:v>96.906000000000006</c:v>
                </c:pt>
                <c:pt idx="52">
                  <c:v>96.906000000000006</c:v>
                </c:pt>
                <c:pt idx="53">
                  <c:v>96.906000000000006</c:v>
                </c:pt>
                <c:pt idx="54">
                  <c:v>96.906000000000006</c:v>
                </c:pt>
                <c:pt idx="55">
                  <c:v>96.906000000000006</c:v>
                </c:pt>
                <c:pt idx="56">
                  <c:v>96.789000000000001</c:v>
                </c:pt>
                <c:pt idx="57">
                  <c:v>96.789000000000001</c:v>
                </c:pt>
                <c:pt idx="58">
                  <c:v>96.789000000000001</c:v>
                </c:pt>
                <c:pt idx="59">
                  <c:v>96.789000000000001</c:v>
                </c:pt>
                <c:pt idx="60">
                  <c:v>96.789000000000001</c:v>
                </c:pt>
                <c:pt idx="61">
                  <c:v>96.789000000000001</c:v>
                </c:pt>
                <c:pt idx="62">
                  <c:v>96.789000000000001</c:v>
                </c:pt>
                <c:pt idx="63">
                  <c:v>96.789000000000001</c:v>
                </c:pt>
                <c:pt idx="64">
                  <c:v>96.63</c:v>
                </c:pt>
                <c:pt idx="65">
                  <c:v>96.468999999999994</c:v>
                </c:pt>
                <c:pt idx="66">
                  <c:v>96.308000000000007</c:v>
                </c:pt>
                <c:pt idx="67">
                  <c:v>96.146000000000001</c:v>
                </c:pt>
                <c:pt idx="68">
                  <c:v>96.146000000000001</c:v>
                </c:pt>
                <c:pt idx="69">
                  <c:v>96.146000000000001</c:v>
                </c:pt>
                <c:pt idx="70">
                  <c:v>96.146000000000001</c:v>
                </c:pt>
                <c:pt idx="71">
                  <c:v>96.146000000000001</c:v>
                </c:pt>
                <c:pt idx="72">
                  <c:v>96.146000000000001</c:v>
                </c:pt>
                <c:pt idx="73">
                  <c:v>96.146000000000001</c:v>
                </c:pt>
                <c:pt idx="74">
                  <c:v>96.146000000000001</c:v>
                </c:pt>
                <c:pt idx="75">
                  <c:v>96.146000000000001</c:v>
                </c:pt>
                <c:pt idx="76">
                  <c:v>96.146000000000001</c:v>
                </c:pt>
                <c:pt idx="77">
                  <c:v>96.146000000000001</c:v>
                </c:pt>
                <c:pt idx="78">
                  <c:v>96.146000000000001</c:v>
                </c:pt>
                <c:pt idx="79">
                  <c:v>95.91</c:v>
                </c:pt>
                <c:pt idx="80">
                  <c:v>95.91</c:v>
                </c:pt>
                <c:pt idx="81">
                  <c:v>95.91</c:v>
                </c:pt>
                <c:pt idx="82">
                  <c:v>95.91</c:v>
                </c:pt>
                <c:pt idx="83">
                  <c:v>95.91</c:v>
                </c:pt>
                <c:pt idx="84">
                  <c:v>95.91</c:v>
                </c:pt>
                <c:pt idx="85">
                  <c:v>95.91</c:v>
                </c:pt>
                <c:pt idx="86">
                  <c:v>95.91</c:v>
                </c:pt>
                <c:pt idx="87">
                  <c:v>95.91</c:v>
                </c:pt>
                <c:pt idx="88">
                  <c:v>95.91</c:v>
                </c:pt>
                <c:pt idx="89">
                  <c:v>95.21</c:v>
                </c:pt>
                <c:pt idx="90">
                  <c:v>94.153999999999996</c:v>
                </c:pt>
                <c:pt idx="91">
                  <c:v>93.796000000000006</c:v>
                </c:pt>
                <c:pt idx="92">
                  <c:v>93.796000000000006</c:v>
                </c:pt>
                <c:pt idx="93">
                  <c:v>93.796000000000006</c:v>
                </c:pt>
                <c:pt idx="94">
                  <c:v>93.796000000000006</c:v>
                </c:pt>
                <c:pt idx="95">
                  <c:v>93.796000000000006</c:v>
                </c:pt>
                <c:pt idx="96">
                  <c:v>93.796000000000006</c:v>
                </c:pt>
                <c:pt idx="97">
                  <c:v>93.796000000000006</c:v>
                </c:pt>
                <c:pt idx="98">
                  <c:v>93.796000000000006</c:v>
                </c:pt>
                <c:pt idx="99">
                  <c:v>93.796000000000006</c:v>
                </c:pt>
                <c:pt idx="100">
                  <c:v>92.588999999999999</c:v>
                </c:pt>
                <c:pt idx="101">
                  <c:v>92.588999999999999</c:v>
                </c:pt>
                <c:pt idx="102">
                  <c:v>91.379000000000005</c:v>
                </c:pt>
                <c:pt idx="103">
                  <c:v>91.379000000000005</c:v>
                </c:pt>
                <c:pt idx="104">
                  <c:v>91.379000000000005</c:v>
                </c:pt>
                <c:pt idx="105">
                  <c:v>91.379000000000005</c:v>
                </c:pt>
                <c:pt idx="106">
                  <c:v>91.379000000000005</c:v>
                </c:pt>
                <c:pt idx="107">
                  <c:v>91.379000000000005</c:v>
                </c:pt>
                <c:pt idx="108">
                  <c:v>91.379000000000005</c:v>
                </c:pt>
                <c:pt idx="109">
                  <c:v>91.379000000000005</c:v>
                </c:pt>
                <c:pt idx="110">
                  <c:v>91.379000000000005</c:v>
                </c:pt>
                <c:pt idx="111">
                  <c:v>91.379000000000005</c:v>
                </c:pt>
                <c:pt idx="112">
                  <c:v>91.379000000000005</c:v>
                </c:pt>
                <c:pt idx="113">
                  <c:v>91.379000000000005</c:v>
                </c:pt>
                <c:pt idx="114">
                  <c:v>89.905000000000001</c:v>
                </c:pt>
                <c:pt idx="115">
                  <c:v>88.381</c:v>
                </c:pt>
                <c:pt idx="116">
                  <c:v>88.381</c:v>
                </c:pt>
                <c:pt idx="117">
                  <c:v>88.381</c:v>
                </c:pt>
                <c:pt idx="118">
                  <c:v>88.381</c:v>
                </c:pt>
                <c:pt idx="119">
                  <c:v>88.381</c:v>
                </c:pt>
                <c:pt idx="120">
                  <c:v>88.381</c:v>
                </c:pt>
              </c:numCache>
            </c:numRef>
          </c:yVal>
          <c:smooth val="0"/>
        </c:ser>
        <c:ser>
          <c:idx val="2"/>
          <c:order val="2"/>
          <c:tx>
            <c:strRef>
              <c:f>Sheet1!$D$1</c:f>
              <c:strCache>
                <c:ptCount val="1"/>
                <c:pt idx="0">
                  <c:v>Cyclosporine use at discharge/Tacrolimus at 1 year (N = 166)</c:v>
                </c:pt>
              </c:strCache>
            </c:strRef>
          </c:tx>
          <c:spPr>
            <a:ln w="41275">
              <a:solidFill>
                <a:srgbClr val="66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99.394000000000005</c:v>
                </c:pt>
                <c:pt idx="8">
                  <c:v>99.394000000000005</c:v>
                </c:pt>
                <c:pt idx="9">
                  <c:v>99.394000000000005</c:v>
                </c:pt>
                <c:pt idx="10">
                  <c:v>99.394000000000005</c:v>
                </c:pt>
                <c:pt idx="11">
                  <c:v>99.394000000000005</c:v>
                </c:pt>
                <c:pt idx="12">
                  <c:v>99.394000000000005</c:v>
                </c:pt>
                <c:pt idx="13">
                  <c:v>99.394000000000005</c:v>
                </c:pt>
                <c:pt idx="14">
                  <c:v>99.394000000000005</c:v>
                </c:pt>
                <c:pt idx="15">
                  <c:v>99.394000000000005</c:v>
                </c:pt>
                <c:pt idx="16">
                  <c:v>99.394000000000005</c:v>
                </c:pt>
                <c:pt idx="17">
                  <c:v>99.394000000000005</c:v>
                </c:pt>
                <c:pt idx="18">
                  <c:v>98.718000000000004</c:v>
                </c:pt>
                <c:pt idx="19">
                  <c:v>98.718000000000004</c:v>
                </c:pt>
                <c:pt idx="20">
                  <c:v>98.718000000000004</c:v>
                </c:pt>
                <c:pt idx="21">
                  <c:v>98.718000000000004</c:v>
                </c:pt>
                <c:pt idx="22">
                  <c:v>98.718000000000004</c:v>
                </c:pt>
                <c:pt idx="23">
                  <c:v>98.718000000000004</c:v>
                </c:pt>
                <c:pt idx="24">
                  <c:v>98.718000000000004</c:v>
                </c:pt>
                <c:pt idx="25">
                  <c:v>98.718000000000004</c:v>
                </c:pt>
                <c:pt idx="26">
                  <c:v>98.718000000000004</c:v>
                </c:pt>
                <c:pt idx="27">
                  <c:v>98.718000000000004</c:v>
                </c:pt>
                <c:pt idx="28">
                  <c:v>98.718000000000004</c:v>
                </c:pt>
                <c:pt idx="29">
                  <c:v>98.718000000000004</c:v>
                </c:pt>
                <c:pt idx="30">
                  <c:v>98.718000000000004</c:v>
                </c:pt>
                <c:pt idx="31">
                  <c:v>98.718000000000004</c:v>
                </c:pt>
                <c:pt idx="32">
                  <c:v>98.718000000000004</c:v>
                </c:pt>
                <c:pt idx="33">
                  <c:v>98.718000000000004</c:v>
                </c:pt>
                <c:pt idx="34">
                  <c:v>98.718000000000004</c:v>
                </c:pt>
                <c:pt idx="35">
                  <c:v>98.718000000000004</c:v>
                </c:pt>
                <c:pt idx="36">
                  <c:v>98.718000000000004</c:v>
                </c:pt>
                <c:pt idx="37">
                  <c:v>98.718000000000004</c:v>
                </c:pt>
                <c:pt idx="38">
                  <c:v>98.718000000000004</c:v>
                </c:pt>
                <c:pt idx="39">
                  <c:v>98.718000000000004</c:v>
                </c:pt>
                <c:pt idx="40">
                  <c:v>98.718000000000004</c:v>
                </c:pt>
                <c:pt idx="41">
                  <c:v>98.718000000000004</c:v>
                </c:pt>
                <c:pt idx="42">
                  <c:v>98.718000000000004</c:v>
                </c:pt>
                <c:pt idx="43">
                  <c:v>98.718000000000004</c:v>
                </c:pt>
                <c:pt idx="44">
                  <c:v>98.718000000000004</c:v>
                </c:pt>
                <c:pt idx="45">
                  <c:v>98.718000000000004</c:v>
                </c:pt>
                <c:pt idx="46">
                  <c:v>98.718000000000004</c:v>
                </c:pt>
                <c:pt idx="47">
                  <c:v>98.718000000000004</c:v>
                </c:pt>
                <c:pt idx="48">
                  <c:v>98.718000000000004</c:v>
                </c:pt>
                <c:pt idx="49">
                  <c:v>98.718000000000004</c:v>
                </c:pt>
                <c:pt idx="50">
                  <c:v>98.718000000000004</c:v>
                </c:pt>
                <c:pt idx="51">
                  <c:v>98.718000000000004</c:v>
                </c:pt>
                <c:pt idx="52">
                  <c:v>98.718000000000004</c:v>
                </c:pt>
                <c:pt idx="53">
                  <c:v>98.718000000000004</c:v>
                </c:pt>
                <c:pt idx="54">
                  <c:v>98.718000000000004</c:v>
                </c:pt>
                <c:pt idx="55">
                  <c:v>98.718000000000004</c:v>
                </c:pt>
                <c:pt idx="56">
                  <c:v>97.596000000000004</c:v>
                </c:pt>
                <c:pt idx="57">
                  <c:v>97.596000000000004</c:v>
                </c:pt>
                <c:pt idx="58">
                  <c:v>97.596000000000004</c:v>
                </c:pt>
                <c:pt idx="59">
                  <c:v>97.596000000000004</c:v>
                </c:pt>
                <c:pt idx="60">
                  <c:v>97.596000000000004</c:v>
                </c:pt>
                <c:pt idx="61">
                  <c:v>97.596000000000004</c:v>
                </c:pt>
                <c:pt idx="62">
                  <c:v>97.596000000000004</c:v>
                </c:pt>
                <c:pt idx="63">
                  <c:v>97.596000000000004</c:v>
                </c:pt>
                <c:pt idx="64">
                  <c:v>96.221000000000004</c:v>
                </c:pt>
                <c:pt idx="65">
                  <c:v>96.221000000000004</c:v>
                </c:pt>
                <c:pt idx="66">
                  <c:v>96.221000000000004</c:v>
                </c:pt>
                <c:pt idx="67">
                  <c:v>96.221000000000004</c:v>
                </c:pt>
                <c:pt idx="68">
                  <c:v>96.221000000000004</c:v>
                </c:pt>
                <c:pt idx="69">
                  <c:v>96.221000000000004</c:v>
                </c:pt>
                <c:pt idx="70">
                  <c:v>96.221000000000004</c:v>
                </c:pt>
                <c:pt idx="71">
                  <c:v>96.221000000000004</c:v>
                </c:pt>
                <c:pt idx="72">
                  <c:v>96.221000000000004</c:v>
                </c:pt>
                <c:pt idx="73">
                  <c:v>96.221000000000004</c:v>
                </c:pt>
                <c:pt idx="74">
                  <c:v>96.221000000000004</c:v>
                </c:pt>
                <c:pt idx="75">
                  <c:v>96.221000000000004</c:v>
                </c:pt>
                <c:pt idx="76">
                  <c:v>96.221000000000004</c:v>
                </c:pt>
                <c:pt idx="77">
                  <c:v>96.221000000000004</c:v>
                </c:pt>
                <c:pt idx="78">
                  <c:v>94.406000000000006</c:v>
                </c:pt>
                <c:pt idx="79">
                  <c:v>94.406000000000006</c:v>
                </c:pt>
                <c:pt idx="80">
                  <c:v>94.406000000000006</c:v>
                </c:pt>
                <c:pt idx="81">
                  <c:v>94.406000000000006</c:v>
                </c:pt>
                <c:pt idx="82">
                  <c:v>94.406000000000006</c:v>
                </c:pt>
                <c:pt idx="83">
                  <c:v>94.406000000000006</c:v>
                </c:pt>
                <c:pt idx="84">
                  <c:v>94.406000000000006</c:v>
                </c:pt>
                <c:pt idx="85">
                  <c:v>94.406000000000006</c:v>
                </c:pt>
                <c:pt idx="86">
                  <c:v>94.406000000000006</c:v>
                </c:pt>
                <c:pt idx="87">
                  <c:v>94.406000000000006</c:v>
                </c:pt>
                <c:pt idx="88">
                  <c:v>94.406000000000006</c:v>
                </c:pt>
                <c:pt idx="89">
                  <c:v>94.406000000000006</c:v>
                </c:pt>
                <c:pt idx="90">
                  <c:v>94.406000000000006</c:v>
                </c:pt>
                <c:pt idx="91">
                  <c:v>94.406000000000006</c:v>
                </c:pt>
                <c:pt idx="92">
                  <c:v>94.406000000000006</c:v>
                </c:pt>
                <c:pt idx="93">
                  <c:v>94.406000000000006</c:v>
                </c:pt>
                <c:pt idx="94">
                  <c:v>94.406000000000006</c:v>
                </c:pt>
                <c:pt idx="95">
                  <c:v>94.406000000000006</c:v>
                </c:pt>
                <c:pt idx="96">
                  <c:v>94.406000000000006</c:v>
                </c:pt>
                <c:pt idx="97">
                  <c:v>94.406000000000006</c:v>
                </c:pt>
                <c:pt idx="98">
                  <c:v>94.406000000000006</c:v>
                </c:pt>
                <c:pt idx="99">
                  <c:v>94.406000000000006</c:v>
                </c:pt>
                <c:pt idx="100">
                  <c:v>94.406000000000006</c:v>
                </c:pt>
                <c:pt idx="101">
                  <c:v>90.775000000000006</c:v>
                </c:pt>
                <c:pt idx="102">
                  <c:v>90.775000000000006</c:v>
                </c:pt>
                <c:pt idx="103">
                  <c:v>90.775000000000006</c:v>
                </c:pt>
                <c:pt idx="104">
                  <c:v>90.775000000000006</c:v>
                </c:pt>
                <c:pt idx="105">
                  <c:v>90.775000000000006</c:v>
                </c:pt>
                <c:pt idx="106">
                  <c:v>90.775000000000006</c:v>
                </c:pt>
                <c:pt idx="107">
                  <c:v>90.775000000000006</c:v>
                </c:pt>
                <c:pt idx="108">
                  <c:v>90.775000000000006</c:v>
                </c:pt>
                <c:pt idx="109">
                  <c:v>90.775000000000006</c:v>
                </c:pt>
                <c:pt idx="110">
                  <c:v>90.775000000000006</c:v>
                </c:pt>
                <c:pt idx="111">
                  <c:v>90.775000000000006</c:v>
                </c:pt>
                <c:pt idx="112">
                  <c:v>90.775000000000006</c:v>
                </c:pt>
                <c:pt idx="113">
                  <c:v>90.775000000000006</c:v>
                </c:pt>
                <c:pt idx="114">
                  <c:v>90.775000000000006</c:v>
                </c:pt>
                <c:pt idx="115">
                  <c:v>90.775000000000006</c:v>
                </c:pt>
              </c:numCache>
            </c:numRef>
          </c:yVal>
          <c:smooth val="0"/>
        </c:ser>
        <c:dLbls>
          <c:showLegendKey val="0"/>
          <c:showVal val="0"/>
          <c:showCatName val="0"/>
          <c:showSerName val="0"/>
          <c:showPercent val="0"/>
          <c:showBubbleSize val="0"/>
        </c:dLbls>
        <c:axId val="875065296"/>
        <c:axId val="875065688"/>
      </c:scatterChart>
      <c:valAx>
        <c:axId val="87506529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5065688"/>
        <c:crosses val="autoZero"/>
        <c:crossBetween val="midCat"/>
        <c:majorUnit val="1"/>
      </c:valAx>
      <c:valAx>
        <c:axId val="87506568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Severe Renal Dysfunction-Free Survival (%)</a:t>
                </a:r>
                <a:endParaRPr lang="en-US" sz="1700" b="1" i="0" baseline="0" dirty="0">
                  <a:solidFill>
                    <a:schemeClr val="tx1"/>
                  </a:solidFill>
                </a:endParaRPr>
              </a:p>
            </c:rich>
          </c:tx>
          <c:layout>
            <c:manualLayout>
              <c:xMode val="edge"/>
              <c:yMode val="edge"/>
              <c:x val="1.2762989803265803E-2"/>
              <c:y val="0.12379370925408857"/>
            </c:manualLayout>
          </c:layout>
          <c:overlay val="0"/>
        </c:title>
        <c:numFmt formatCode="General" sourceLinked="1"/>
        <c:majorTickMark val="out"/>
        <c:minorTickMark val="none"/>
        <c:tickLblPos val="nextTo"/>
        <c:txPr>
          <a:bodyPr/>
          <a:lstStyle/>
          <a:p>
            <a:pPr>
              <a:defRPr sz="1500" b="1"/>
            </a:pPr>
            <a:endParaRPr lang="en-US"/>
          </a:p>
        </c:txPr>
        <c:crossAx val="875065296"/>
        <c:crosses val="autoZero"/>
        <c:crossBetween val="midCat"/>
        <c:majorUnit val="10"/>
      </c:valAx>
      <c:spPr>
        <a:solidFill>
          <a:schemeClr val="bg2"/>
        </a:solidFill>
        <a:ln>
          <a:solidFill>
            <a:schemeClr val="tx1"/>
          </a:solidFill>
        </a:ln>
      </c:spPr>
    </c:plotArea>
    <c:legend>
      <c:legendPos val="r"/>
      <c:legendEntry>
        <c:idx val="0"/>
        <c:txPr>
          <a:bodyPr/>
          <a:lstStyle/>
          <a:p>
            <a:pPr>
              <a:defRPr sz="1400" b="1" i="0" baseline="0"/>
            </a:pPr>
            <a:endParaRPr lang="en-US"/>
          </a:p>
        </c:txPr>
      </c:legendEntry>
      <c:legendEntry>
        <c:idx val="1"/>
        <c:txPr>
          <a:bodyPr/>
          <a:lstStyle/>
          <a:p>
            <a:pPr>
              <a:defRPr sz="1400" b="1" i="0" baseline="0"/>
            </a:pPr>
            <a:endParaRPr lang="en-US"/>
          </a:p>
        </c:txPr>
      </c:legendEntry>
      <c:layout>
        <c:manualLayout>
          <c:xMode val="edge"/>
          <c:yMode val="edge"/>
          <c:x val="0.13112826051610804"/>
          <c:y val="0.58843079041349344"/>
          <c:w val="0.65497793417416617"/>
          <c:h val="0.24833978744460244"/>
        </c:manualLayout>
      </c:layout>
      <c:overlay val="1"/>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6"/>
          <c:y val="3.1026448616999835E-2"/>
          <c:w val="0.85083095254688146"/>
          <c:h val="0.77074260114041149"/>
        </c:manualLayout>
      </c:layout>
      <c:scatterChart>
        <c:scatterStyle val="lineMarker"/>
        <c:varyColors val="0"/>
        <c:ser>
          <c:idx val="0"/>
          <c:order val="0"/>
          <c:tx>
            <c:strRef>
              <c:f>Sheet1!$B$1</c:f>
              <c:strCache>
                <c:ptCount val="1"/>
                <c:pt idx="0">
                  <c:v>&lt;1 Year (N=1,483)</c:v>
                </c:pt>
              </c:strCache>
            </c:strRef>
          </c:tx>
          <c:spPr>
            <a:ln w="47625">
              <a:solidFill>
                <a:srgbClr val="CC99FF"/>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Sheet1!$B$2:$B$230</c:f>
              <c:numCache>
                <c:formatCode>General</c:formatCode>
                <c:ptCount val="229"/>
                <c:pt idx="0">
                  <c:v>100</c:v>
                </c:pt>
                <c:pt idx="1">
                  <c:v>100</c:v>
                </c:pt>
                <c:pt idx="2">
                  <c:v>99.798000000000002</c:v>
                </c:pt>
                <c:pt idx="3">
                  <c:v>99.528000000000006</c:v>
                </c:pt>
                <c:pt idx="4">
                  <c:v>99.257999999999996</c:v>
                </c:pt>
                <c:pt idx="5">
                  <c:v>99.122</c:v>
                </c:pt>
                <c:pt idx="6">
                  <c:v>99.054000000000002</c:v>
                </c:pt>
                <c:pt idx="7">
                  <c:v>99.054000000000002</c:v>
                </c:pt>
                <c:pt idx="8">
                  <c:v>98.986000000000004</c:v>
                </c:pt>
                <c:pt idx="9">
                  <c:v>98.986000000000004</c:v>
                </c:pt>
                <c:pt idx="10">
                  <c:v>98.986000000000004</c:v>
                </c:pt>
                <c:pt idx="11">
                  <c:v>98.986000000000004</c:v>
                </c:pt>
                <c:pt idx="12">
                  <c:v>98.986000000000004</c:v>
                </c:pt>
                <c:pt idx="13">
                  <c:v>98.986000000000004</c:v>
                </c:pt>
                <c:pt idx="14">
                  <c:v>98.986000000000004</c:v>
                </c:pt>
                <c:pt idx="15">
                  <c:v>98.986000000000004</c:v>
                </c:pt>
                <c:pt idx="16">
                  <c:v>98.986000000000004</c:v>
                </c:pt>
                <c:pt idx="17">
                  <c:v>98.986000000000004</c:v>
                </c:pt>
                <c:pt idx="18">
                  <c:v>98.906000000000006</c:v>
                </c:pt>
                <c:pt idx="19">
                  <c:v>98.825999999999993</c:v>
                </c:pt>
                <c:pt idx="20">
                  <c:v>98.825999999999993</c:v>
                </c:pt>
                <c:pt idx="21">
                  <c:v>98.825999999999993</c:v>
                </c:pt>
                <c:pt idx="22">
                  <c:v>98.825999999999993</c:v>
                </c:pt>
                <c:pt idx="23">
                  <c:v>98.825999999999993</c:v>
                </c:pt>
                <c:pt idx="24">
                  <c:v>98.825999999999993</c:v>
                </c:pt>
                <c:pt idx="25">
                  <c:v>98.825999999999993</c:v>
                </c:pt>
                <c:pt idx="26">
                  <c:v>98.825999999999993</c:v>
                </c:pt>
                <c:pt idx="27">
                  <c:v>98.734999999999999</c:v>
                </c:pt>
                <c:pt idx="28">
                  <c:v>98.734999999999999</c:v>
                </c:pt>
                <c:pt idx="29">
                  <c:v>98.734999999999999</c:v>
                </c:pt>
                <c:pt idx="30">
                  <c:v>98.643000000000001</c:v>
                </c:pt>
                <c:pt idx="31">
                  <c:v>98.643000000000001</c:v>
                </c:pt>
                <c:pt idx="32">
                  <c:v>98.643000000000001</c:v>
                </c:pt>
                <c:pt idx="33">
                  <c:v>98.643000000000001</c:v>
                </c:pt>
                <c:pt idx="34">
                  <c:v>98.643000000000001</c:v>
                </c:pt>
                <c:pt idx="35">
                  <c:v>98.643000000000001</c:v>
                </c:pt>
                <c:pt idx="36">
                  <c:v>98.643000000000001</c:v>
                </c:pt>
                <c:pt idx="37">
                  <c:v>98.643000000000001</c:v>
                </c:pt>
                <c:pt idx="38">
                  <c:v>98.643000000000001</c:v>
                </c:pt>
                <c:pt idx="39">
                  <c:v>98.643000000000001</c:v>
                </c:pt>
                <c:pt idx="40">
                  <c:v>98.643000000000001</c:v>
                </c:pt>
                <c:pt idx="41">
                  <c:v>98.643000000000001</c:v>
                </c:pt>
                <c:pt idx="42">
                  <c:v>98.643000000000001</c:v>
                </c:pt>
                <c:pt idx="43">
                  <c:v>98.643000000000001</c:v>
                </c:pt>
                <c:pt idx="44">
                  <c:v>98.643000000000001</c:v>
                </c:pt>
                <c:pt idx="45">
                  <c:v>98.643000000000001</c:v>
                </c:pt>
                <c:pt idx="46">
                  <c:v>98.643000000000001</c:v>
                </c:pt>
                <c:pt idx="47">
                  <c:v>98.643000000000001</c:v>
                </c:pt>
                <c:pt idx="48">
                  <c:v>98.643000000000001</c:v>
                </c:pt>
                <c:pt idx="49">
                  <c:v>98.643000000000001</c:v>
                </c:pt>
                <c:pt idx="50">
                  <c:v>98.643000000000001</c:v>
                </c:pt>
                <c:pt idx="51">
                  <c:v>98.643000000000001</c:v>
                </c:pt>
                <c:pt idx="52">
                  <c:v>98.643000000000001</c:v>
                </c:pt>
                <c:pt idx="53">
                  <c:v>98.643000000000001</c:v>
                </c:pt>
                <c:pt idx="54">
                  <c:v>98.521000000000001</c:v>
                </c:pt>
                <c:pt idx="55">
                  <c:v>98.521000000000001</c:v>
                </c:pt>
                <c:pt idx="56">
                  <c:v>98.521000000000001</c:v>
                </c:pt>
                <c:pt idx="57">
                  <c:v>98.521000000000001</c:v>
                </c:pt>
                <c:pt idx="58">
                  <c:v>98.521000000000001</c:v>
                </c:pt>
                <c:pt idx="59">
                  <c:v>98.521000000000001</c:v>
                </c:pt>
                <c:pt idx="60">
                  <c:v>98.521000000000001</c:v>
                </c:pt>
                <c:pt idx="61">
                  <c:v>98.521000000000001</c:v>
                </c:pt>
                <c:pt idx="62">
                  <c:v>98.521000000000001</c:v>
                </c:pt>
                <c:pt idx="63">
                  <c:v>98.521000000000001</c:v>
                </c:pt>
                <c:pt idx="64">
                  <c:v>98.521000000000001</c:v>
                </c:pt>
                <c:pt idx="65">
                  <c:v>98.521000000000001</c:v>
                </c:pt>
                <c:pt idx="66">
                  <c:v>98.521000000000001</c:v>
                </c:pt>
                <c:pt idx="67">
                  <c:v>98.38</c:v>
                </c:pt>
                <c:pt idx="68">
                  <c:v>98.238</c:v>
                </c:pt>
                <c:pt idx="69">
                  <c:v>98.238</c:v>
                </c:pt>
                <c:pt idx="70">
                  <c:v>98.238</c:v>
                </c:pt>
                <c:pt idx="71">
                  <c:v>98.238</c:v>
                </c:pt>
                <c:pt idx="72">
                  <c:v>98.238</c:v>
                </c:pt>
                <c:pt idx="73">
                  <c:v>98.238</c:v>
                </c:pt>
                <c:pt idx="74">
                  <c:v>98.238</c:v>
                </c:pt>
                <c:pt idx="75">
                  <c:v>98.238</c:v>
                </c:pt>
                <c:pt idx="76">
                  <c:v>98.238</c:v>
                </c:pt>
                <c:pt idx="77">
                  <c:v>98.238</c:v>
                </c:pt>
                <c:pt idx="78">
                  <c:v>98.075999999999993</c:v>
                </c:pt>
                <c:pt idx="79">
                  <c:v>98.075999999999993</c:v>
                </c:pt>
                <c:pt idx="80">
                  <c:v>98.075999999999993</c:v>
                </c:pt>
                <c:pt idx="81">
                  <c:v>98.075999999999993</c:v>
                </c:pt>
                <c:pt idx="82">
                  <c:v>98.075999999999993</c:v>
                </c:pt>
                <c:pt idx="83">
                  <c:v>98.075999999999993</c:v>
                </c:pt>
                <c:pt idx="84">
                  <c:v>98.075999999999993</c:v>
                </c:pt>
                <c:pt idx="85">
                  <c:v>98.075999999999993</c:v>
                </c:pt>
                <c:pt idx="86">
                  <c:v>98.075999999999993</c:v>
                </c:pt>
                <c:pt idx="87">
                  <c:v>98.075999999999993</c:v>
                </c:pt>
                <c:pt idx="88">
                  <c:v>98.075999999999993</c:v>
                </c:pt>
                <c:pt idx="89">
                  <c:v>98.075999999999993</c:v>
                </c:pt>
                <c:pt idx="90">
                  <c:v>98.075999999999993</c:v>
                </c:pt>
                <c:pt idx="91">
                  <c:v>97.710999999999999</c:v>
                </c:pt>
                <c:pt idx="92">
                  <c:v>97.710999999999999</c:v>
                </c:pt>
                <c:pt idx="93">
                  <c:v>97.710999999999999</c:v>
                </c:pt>
                <c:pt idx="94">
                  <c:v>97.710999999999999</c:v>
                </c:pt>
                <c:pt idx="95">
                  <c:v>97.710999999999999</c:v>
                </c:pt>
                <c:pt idx="96">
                  <c:v>97.710999999999999</c:v>
                </c:pt>
                <c:pt idx="97">
                  <c:v>97.710999999999999</c:v>
                </c:pt>
                <c:pt idx="98">
                  <c:v>97.710999999999999</c:v>
                </c:pt>
                <c:pt idx="99">
                  <c:v>97.710999999999999</c:v>
                </c:pt>
                <c:pt idx="100">
                  <c:v>97.710999999999999</c:v>
                </c:pt>
                <c:pt idx="101">
                  <c:v>97.710999999999999</c:v>
                </c:pt>
                <c:pt idx="102">
                  <c:v>97.710999999999999</c:v>
                </c:pt>
                <c:pt idx="103">
                  <c:v>97.710999999999999</c:v>
                </c:pt>
                <c:pt idx="104">
                  <c:v>97.710999999999999</c:v>
                </c:pt>
                <c:pt idx="105">
                  <c:v>97.710999999999999</c:v>
                </c:pt>
                <c:pt idx="106">
                  <c:v>97.710999999999999</c:v>
                </c:pt>
                <c:pt idx="107">
                  <c:v>97.710999999999999</c:v>
                </c:pt>
                <c:pt idx="108">
                  <c:v>97.710999999999999</c:v>
                </c:pt>
                <c:pt idx="109">
                  <c:v>97.710999999999999</c:v>
                </c:pt>
                <c:pt idx="110">
                  <c:v>97.710999999999999</c:v>
                </c:pt>
                <c:pt idx="111">
                  <c:v>97.710999999999999</c:v>
                </c:pt>
                <c:pt idx="112">
                  <c:v>97.710999999999999</c:v>
                </c:pt>
                <c:pt idx="113">
                  <c:v>97.710999999999999</c:v>
                </c:pt>
                <c:pt idx="114">
                  <c:v>97.710999999999999</c:v>
                </c:pt>
                <c:pt idx="115">
                  <c:v>97.710999999999999</c:v>
                </c:pt>
                <c:pt idx="116">
                  <c:v>97.453999999999994</c:v>
                </c:pt>
                <c:pt idx="117">
                  <c:v>97.453999999999994</c:v>
                </c:pt>
                <c:pt idx="118">
                  <c:v>97.453999999999994</c:v>
                </c:pt>
                <c:pt idx="119">
                  <c:v>97.453999999999994</c:v>
                </c:pt>
                <c:pt idx="120">
                  <c:v>97.453999999999994</c:v>
                </c:pt>
                <c:pt idx="121">
                  <c:v>97.453999999999994</c:v>
                </c:pt>
                <c:pt idx="122">
                  <c:v>97.453999999999994</c:v>
                </c:pt>
                <c:pt idx="123">
                  <c:v>97.453999999999994</c:v>
                </c:pt>
                <c:pt idx="124">
                  <c:v>97.453999999999994</c:v>
                </c:pt>
                <c:pt idx="125">
                  <c:v>97.453999999999994</c:v>
                </c:pt>
                <c:pt idx="126">
                  <c:v>97.156999999999996</c:v>
                </c:pt>
                <c:pt idx="127">
                  <c:v>96.86</c:v>
                </c:pt>
                <c:pt idx="128">
                  <c:v>96.86</c:v>
                </c:pt>
                <c:pt idx="129">
                  <c:v>96.86</c:v>
                </c:pt>
                <c:pt idx="130">
                  <c:v>96.86</c:v>
                </c:pt>
                <c:pt idx="131">
                  <c:v>96.86</c:v>
                </c:pt>
                <c:pt idx="132">
                  <c:v>96.86</c:v>
                </c:pt>
                <c:pt idx="133">
                  <c:v>96.86</c:v>
                </c:pt>
                <c:pt idx="134">
                  <c:v>96.86</c:v>
                </c:pt>
                <c:pt idx="135">
                  <c:v>96.86</c:v>
                </c:pt>
                <c:pt idx="136">
                  <c:v>96.86</c:v>
                </c:pt>
                <c:pt idx="137">
                  <c:v>96.86</c:v>
                </c:pt>
                <c:pt idx="138">
                  <c:v>96.521000000000001</c:v>
                </c:pt>
                <c:pt idx="139">
                  <c:v>96.521000000000001</c:v>
                </c:pt>
                <c:pt idx="140">
                  <c:v>96.521000000000001</c:v>
                </c:pt>
                <c:pt idx="141">
                  <c:v>96.521000000000001</c:v>
                </c:pt>
                <c:pt idx="142">
                  <c:v>96.521000000000001</c:v>
                </c:pt>
                <c:pt idx="143">
                  <c:v>96.521000000000001</c:v>
                </c:pt>
                <c:pt idx="144">
                  <c:v>96.521000000000001</c:v>
                </c:pt>
                <c:pt idx="145">
                  <c:v>96.521000000000001</c:v>
                </c:pt>
                <c:pt idx="146">
                  <c:v>96.521000000000001</c:v>
                </c:pt>
                <c:pt idx="147">
                  <c:v>96.521000000000001</c:v>
                </c:pt>
                <c:pt idx="148">
                  <c:v>96.521000000000001</c:v>
                </c:pt>
                <c:pt idx="149">
                  <c:v>96.521000000000001</c:v>
                </c:pt>
                <c:pt idx="150">
                  <c:v>96.125</c:v>
                </c:pt>
                <c:pt idx="151">
                  <c:v>96.125</c:v>
                </c:pt>
                <c:pt idx="152">
                  <c:v>95.73</c:v>
                </c:pt>
                <c:pt idx="153">
                  <c:v>95.73</c:v>
                </c:pt>
                <c:pt idx="154">
                  <c:v>95.73</c:v>
                </c:pt>
                <c:pt idx="155">
                  <c:v>95.73</c:v>
                </c:pt>
                <c:pt idx="156">
                  <c:v>95.73</c:v>
                </c:pt>
                <c:pt idx="157">
                  <c:v>95.73</c:v>
                </c:pt>
                <c:pt idx="158">
                  <c:v>95.73</c:v>
                </c:pt>
                <c:pt idx="159">
                  <c:v>95.254000000000005</c:v>
                </c:pt>
                <c:pt idx="160">
                  <c:v>95.254000000000005</c:v>
                </c:pt>
                <c:pt idx="161">
                  <c:v>95.254000000000005</c:v>
                </c:pt>
                <c:pt idx="162">
                  <c:v>95.254000000000005</c:v>
                </c:pt>
                <c:pt idx="163">
                  <c:v>94.296000000000006</c:v>
                </c:pt>
                <c:pt idx="164">
                  <c:v>94.296000000000006</c:v>
                </c:pt>
                <c:pt idx="165">
                  <c:v>94.296000000000006</c:v>
                </c:pt>
                <c:pt idx="166">
                  <c:v>94.296000000000006</c:v>
                </c:pt>
                <c:pt idx="167">
                  <c:v>94.296000000000006</c:v>
                </c:pt>
                <c:pt idx="168">
                  <c:v>94.296000000000006</c:v>
                </c:pt>
                <c:pt idx="169">
                  <c:v>94.296000000000006</c:v>
                </c:pt>
                <c:pt idx="170">
                  <c:v>94.296000000000006</c:v>
                </c:pt>
                <c:pt idx="171">
                  <c:v>94.296000000000006</c:v>
                </c:pt>
                <c:pt idx="172">
                  <c:v>94.296000000000006</c:v>
                </c:pt>
                <c:pt idx="173">
                  <c:v>94.296000000000006</c:v>
                </c:pt>
                <c:pt idx="174">
                  <c:v>94.296000000000006</c:v>
                </c:pt>
                <c:pt idx="175">
                  <c:v>94.296000000000006</c:v>
                </c:pt>
                <c:pt idx="176">
                  <c:v>94.296000000000006</c:v>
                </c:pt>
                <c:pt idx="177">
                  <c:v>94.296000000000006</c:v>
                </c:pt>
                <c:pt idx="178">
                  <c:v>94.296000000000006</c:v>
                </c:pt>
                <c:pt idx="179">
                  <c:v>94.296000000000006</c:v>
                </c:pt>
                <c:pt idx="180">
                  <c:v>94.296000000000006</c:v>
                </c:pt>
                <c:pt idx="181">
                  <c:v>94.296000000000006</c:v>
                </c:pt>
                <c:pt idx="182">
                  <c:v>94.296000000000006</c:v>
                </c:pt>
                <c:pt idx="183">
                  <c:v>94.296000000000006</c:v>
                </c:pt>
                <c:pt idx="184">
                  <c:v>94.296000000000006</c:v>
                </c:pt>
                <c:pt idx="185">
                  <c:v>94.296000000000006</c:v>
                </c:pt>
                <c:pt idx="186">
                  <c:v>93.646000000000001</c:v>
                </c:pt>
                <c:pt idx="187">
                  <c:v>92.995999999999995</c:v>
                </c:pt>
                <c:pt idx="188">
                  <c:v>92.995999999999995</c:v>
                </c:pt>
                <c:pt idx="189">
                  <c:v>92.995999999999995</c:v>
                </c:pt>
                <c:pt idx="190">
                  <c:v>92.995999999999995</c:v>
                </c:pt>
                <c:pt idx="191">
                  <c:v>92.995999999999995</c:v>
                </c:pt>
                <c:pt idx="192">
                  <c:v>92.995999999999995</c:v>
                </c:pt>
                <c:pt idx="193">
                  <c:v>92.995999999999995</c:v>
                </c:pt>
                <c:pt idx="194">
                  <c:v>92.995999999999995</c:v>
                </c:pt>
                <c:pt idx="195">
                  <c:v>92.186999999999998</c:v>
                </c:pt>
                <c:pt idx="196">
                  <c:v>92.186999999999998</c:v>
                </c:pt>
                <c:pt idx="197">
                  <c:v>91.378</c:v>
                </c:pt>
                <c:pt idx="198">
                  <c:v>91.378</c:v>
                </c:pt>
                <c:pt idx="199">
                  <c:v>91.378</c:v>
                </c:pt>
                <c:pt idx="200">
                  <c:v>91.378</c:v>
                </c:pt>
                <c:pt idx="201">
                  <c:v>91.378</c:v>
                </c:pt>
                <c:pt idx="202">
                  <c:v>91.378</c:v>
                </c:pt>
                <c:pt idx="203">
                  <c:v>91.378</c:v>
                </c:pt>
                <c:pt idx="204">
                  <c:v>91.378</c:v>
                </c:pt>
                <c:pt idx="205">
                  <c:v>91.378</c:v>
                </c:pt>
                <c:pt idx="206">
                  <c:v>91.378</c:v>
                </c:pt>
                <c:pt idx="207">
                  <c:v>91.378</c:v>
                </c:pt>
                <c:pt idx="208">
                  <c:v>91.378</c:v>
                </c:pt>
                <c:pt idx="209">
                  <c:v>90.34</c:v>
                </c:pt>
                <c:pt idx="210">
                  <c:v>90.34</c:v>
                </c:pt>
                <c:pt idx="211">
                  <c:v>90.34</c:v>
                </c:pt>
                <c:pt idx="212">
                  <c:v>90.34</c:v>
                </c:pt>
                <c:pt idx="213">
                  <c:v>90.34</c:v>
                </c:pt>
                <c:pt idx="214">
                  <c:v>90.34</c:v>
                </c:pt>
                <c:pt idx="215">
                  <c:v>90.34</c:v>
                </c:pt>
                <c:pt idx="216">
                  <c:v>90.34</c:v>
                </c:pt>
                <c:pt idx="217">
                  <c:v>90.34</c:v>
                </c:pt>
                <c:pt idx="218">
                  <c:v>90.34</c:v>
                </c:pt>
                <c:pt idx="219">
                  <c:v>90.34</c:v>
                </c:pt>
                <c:pt idx="220">
                  <c:v>90.34</c:v>
                </c:pt>
                <c:pt idx="221">
                  <c:v>90.34</c:v>
                </c:pt>
                <c:pt idx="222">
                  <c:v>88.858999999999995</c:v>
                </c:pt>
                <c:pt idx="223">
                  <c:v>88.858999999999995</c:v>
                </c:pt>
                <c:pt idx="224">
                  <c:v>88.858999999999995</c:v>
                </c:pt>
                <c:pt idx="225">
                  <c:v>88.858999999999995</c:v>
                </c:pt>
                <c:pt idx="226">
                  <c:v>88.858999999999995</c:v>
                </c:pt>
                <c:pt idx="227">
                  <c:v>88.858999999999995</c:v>
                </c:pt>
                <c:pt idx="228">
                  <c:v>88.858999999999995</c:v>
                </c:pt>
              </c:numCache>
            </c:numRef>
          </c:yVal>
          <c:smooth val="0"/>
        </c:ser>
        <c:ser>
          <c:idx val="1"/>
          <c:order val="1"/>
          <c:tx>
            <c:strRef>
              <c:f>Sheet1!$C$1</c:f>
              <c:strCache>
                <c:ptCount val="1"/>
                <c:pt idx="0">
                  <c:v>1-5 Years (N=1,260)</c:v>
                </c:pt>
              </c:strCache>
            </c:strRef>
          </c:tx>
          <c:spPr>
            <a:ln w="47625">
              <a:solidFill>
                <a:srgbClr val="FFFF00"/>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Sheet1!$C$2:$C$230</c:f>
              <c:numCache>
                <c:formatCode>General</c:formatCode>
                <c:ptCount val="229"/>
                <c:pt idx="0">
                  <c:v>100</c:v>
                </c:pt>
                <c:pt idx="1">
                  <c:v>100</c:v>
                </c:pt>
                <c:pt idx="2">
                  <c:v>99.921000000000006</c:v>
                </c:pt>
                <c:pt idx="3">
                  <c:v>99.921000000000006</c:v>
                </c:pt>
                <c:pt idx="4">
                  <c:v>99.760999999999996</c:v>
                </c:pt>
                <c:pt idx="5">
                  <c:v>99.760999999999996</c:v>
                </c:pt>
                <c:pt idx="6">
                  <c:v>99.680999999999997</c:v>
                </c:pt>
                <c:pt idx="7">
                  <c:v>99.6</c:v>
                </c:pt>
                <c:pt idx="8">
                  <c:v>99.6</c:v>
                </c:pt>
                <c:pt idx="9">
                  <c:v>99.6</c:v>
                </c:pt>
                <c:pt idx="10">
                  <c:v>99.6</c:v>
                </c:pt>
                <c:pt idx="11">
                  <c:v>99.6</c:v>
                </c:pt>
                <c:pt idx="12">
                  <c:v>99.6</c:v>
                </c:pt>
                <c:pt idx="13">
                  <c:v>99.6</c:v>
                </c:pt>
                <c:pt idx="14">
                  <c:v>99.6</c:v>
                </c:pt>
                <c:pt idx="15">
                  <c:v>99.507000000000005</c:v>
                </c:pt>
                <c:pt idx="16">
                  <c:v>99.414000000000001</c:v>
                </c:pt>
                <c:pt idx="17">
                  <c:v>99.320999999999998</c:v>
                </c:pt>
                <c:pt idx="18">
                  <c:v>99.320999999999998</c:v>
                </c:pt>
                <c:pt idx="19">
                  <c:v>99.320999999999998</c:v>
                </c:pt>
                <c:pt idx="20">
                  <c:v>99.320999999999998</c:v>
                </c:pt>
                <c:pt idx="21">
                  <c:v>99.320999999999998</c:v>
                </c:pt>
                <c:pt idx="22">
                  <c:v>99.320999999999998</c:v>
                </c:pt>
                <c:pt idx="23">
                  <c:v>99.320999999999998</c:v>
                </c:pt>
                <c:pt idx="24">
                  <c:v>99.320999999999998</c:v>
                </c:pt>
                <c:pt idx="25">
                  <c:v>99.320999999999998</c:v>
                </c:pt>
                <c:pt idx="26">
                  <c:v>99.320999999999998</c:v>
                </c:pt>
                <c:pt idx="27">
                  <c:v>99.320999999999998</c:v>
                </c:pt>
                <c:pt idx="28">
                  <c:v>99.320999999999998</c:v>
                </c:pt>
                <c:pt idx="29">
                  <c:v>99.320999999999998</c:v>
                </c:pt>
                <c:pt idx="30">
                  <c:v>99.320999999999998</c:v>
                </c:pt>
                <c:pt idx="31">
                  <c:v>99.212999999999994</c:v>
                </c:pt>
                <c:pt idx="32">
                  <c:v>99.105000000000004</c:v>
                </c:pt>
                <c:pt idx="33">
                  <c:v>99.105000000000004</c:v>
                </c:pt>
                <c:pt idx="34">
                  <c:v>99.105000000000004</c:v>
                </c:pt>
                <c:pt idx="35">
                  <c:v>99.105000000000004</c:v>
                </c:pt>
                <c:pt idx="36">
                  <c:v>99.105000000000004</c:v>
                </c:pt>
                <c:pt idx="37">
                  <c:v>99.105000000000004</c:v>
                </c:pt>
                <c:pt idx="38">
                  <c:v>99.105000000000004</c:v>
                </c:pt>
                <c:pt idx="39">
                  <c:v>99.105000000000004</c:v>
                </c:pt>
                <c:pt idx="40">
                  <c:v>99.105000000000004</c:v>
                </c:pt>
                <c:pt idx="41">
                  <c:v>98.981999999999999</c:v>
                </c:pt>
                <c:pt idx="42">
                  <c:v>98.981999999999999</c:v>
                </c:pt>
                <c:pt idx="43">
                  <c:v>98.856999999999999</c:v>
                </c:pt>
                <c:pt idx="44">
                  <c:v>98.856999999999999</c:v>
                </c:pt>
                <c:pt idx="45">
                  <c:v>98.856999999999999</c:v>
                </c:pt>
                <c:pt idx="46">
                  <c:v>98.856999999999999</c:v>
                </c:pt>
                <c:pt idx="47">
                  <c:v>98.856999999999999</c:v>
                </c:pt>
                <c:pt idx="48">
                  <c:v>98.856999999999999</c:v>
                </c:pt>
                <c:pt idx="49">
                  <c:v>98.856999999999999</c:v>
                </c:pt>
                <c:pt idx="50">
                  <c:v>98.856999999999999</c:v>
                </c:pt>
                <c:pt idx="51">
                  <c:v>98.856999999999999</c:v>
                </c:pt>
                <c:pt idx="52">
                  <c:v>98.713999999999999</c:v>
                </c:pt>
                <c:pt idx="53">
                  <c:v>98.713999999999999</c:v>
                </c:pt>
                <c:pt idx="54">
                  <c:v>98.713999999999999</c:v>
                </c:pt>
                <c:pt idx="55">
                  <c:v>98.713999999999999</c:v>
                </c:pt>
                <c:pt idx="56">
                  <c:v>98.713999999999999</c:v>
                </c:pt>
                <c:pt idx="57">
                  <c:v>98.713999999999999</c:v>
                </c:pt>
                <c:pt idx="58">
                  <c:v>98.713999999999999</c:v>
                </c:pt>
                <c:pt idx="59">
                  <c:v>98.713999999999999</c:v>
                </c:pt>
                <c:pt idx="60">
                  <c:v>98.713999999999999</c:v>
                </c:pt>
                <c:pt idx="61">
                  <c:v>98.713999999999999</c:v>
                </c:pt>
                <c:pt idx="62">
                  <c:v>98.713999999999999</c:v>
                </c:pt>
                <c:pt idx="63">
                  <c:v>98.552999999999997</c:v>
                </c:pt>
                <c:pt idx="64">
                  <c:v>98.552999999999997</c:v>
                </c:pt>
                <c:pt idx="65">
                  <c:v>98.552999999999997</c:v>
                </c:pt>
                <c:pt idx="66">
                  <c:v>98.552999999999997</c:v>
                </c:pt>
                <c:pt idx="67">
                  <c:v>98.552999999999997</c:v>
                </c:pt>
                <c:pt idx="68">
                  <c:v>98.552999999999997</c:v>
                </c:pt>
                <c:pt idx="69">
                  <c:v>98.552999999999997</c:v>
                </c:pt>
                <c:pt idx="70">
                  <c:v>98.552999999999997</c:v>
                </c:pt>
                <c:pt idx="71">
                  <c:v>98.552999999999997</c:v>
                </c:pt>
                <c:pt idx="72">
                  <c:v>98.552999999999997</c:v>
                </c:pt>
                <c:pt idx="73">
                  <c:v>98.552999999999997</c:v>
                </c:pt>
                <c:pt idx="74">
                  <c:v>98.552999999999997</c:v>
                </c:pt>
                <c:pt idx="75">
                  <c:v>98.552999999999997</c:v>
                </c:pt>
                <c:pt idx="76">
                  <c:v>98.552999999999997</c:v>
                </c:pt>
                <c:pt idx="77">
                  <c:v>98.552999999999997</c:v>
                </c:pt>
                <c:pt idx="78">
                  <c:v>98.552999999999997</c:v>
                </c:pt>
                <c:pt idx="79">
                  <c:v>98.358999999999995</c:v>
                </c:pt>
                <c:pt idx="80">
                  <c:v>98.358999999999995</c:v>
                </c:pt>
                <c:pt idx="81">
                  <c:v>98.358999999999995</c:v>
                </c:pt>
                <c:pt idx="82">
                  <c:v>98.358999999999995</c:v>
                </c:pt>
                <c:pt idx="83">
                  <c:v>98.358999999999995</c:v>
                </c:pt>
                <c:pt idx="84">
                  <c:v>98.358999999999995</c:v>
                </c:pt>
                <c:pt idx="85">
                  <c:v>98.358999999999995</c:v>
                </c:pt>
                <c:pt idx="86">
                  <c:v>98.358999999999995</c:v>
                </c:pt>
                <c:pt idx="87">
                  <c:v>98.358999999999995</c:v>
                </c:pt>
                <c:pt idx="88">
                  <c:v>98.358999999999995</c:v>
                </c:pt>
                <c:pt idx="89">
                  <c:v>98.358999999999995</c:v>
                </c:pt>
                <c:pt idx="90">
                  <c:v>98.13</c:v>
                </c:pt>
                <c:pt idx="91">
                  <c:v>97.897999999999996</c:v>
                </c:pt>
                <c:pt idx="92">
                  <c:v>97.897999999999996</c:v>
                </c:pt>
                <c:pt idx="93">
                  <c:v>97.897999999999996</c:v>
                </c:pt>
                <c:pt idx="94">
                  <c:v>97.897999999999996</c:v>
                </c:pt>
                <c:pt idx="95">
                  <c:v>97.897999999999996</c:v>
                </c:pt>
                <c:pt idx="96">
                  <c:v>97.897999999999996</c:v>
                </c:pt>
                <c:pt idx="97">
                  <c:v>97.897999999999996</c:v>
                </c:pt>
                <c:pt idx="98">
                  <c:v>97.897999999999996</c:v>
                </c:pt>
                <c:pt idx="99">
                  <c:v>97.897999999999996</c:v>
                </c:pt>
                <c:pt idx="100">
                  <c:v>97.897999999999996</c:v>
                </c:pt>
                <c:pt idx="101">
                  <c:v>97.628</c:v>
                </c:pt>
                <c:pt idx="102">
                  <c:v>97.628</c:v>
                </c:pt>
                <c:pt idx="103">
                  <c:v>97.358000000000004</c:v>
                </c:pt>
                <c:pt idx="104">
                  <c:v>97.358000000000004</c:v>
                </c:pt>
                <c:pt idx="105">
                  <c:v>97.358000000000004</c:v>
                </c:pt>
                <c:pt idx="106">
                  <c:v>97.358000000000004</c:v>
                </c:pt>
                <c:pt idx="107">
                  <c:v>97.358000000000004</c:v>
                </c:pt>
                <c:pt idx="108">
                  <c:v>97.358000000000004</c:v>
                </c:pt>
                <c:pt idx="109">
                  <c:v>97.358000000000004</c:v>
                </c:pt>
                <c:pt idx="110">
                  <c:v>97.358000000000004</c:v>
                </c:pt>
                <c:pt idx="111">
                  <c:v>97.358000000000004</c:v>
                </c:pt>
                <c:pt idx="112">
                  <c:v>97.358000000000004</c:v>
                </c:pt>
                <c:pt idx="113">
                  <c:v>97.358000000000004</c:v>
                </c:pt>
                <c:pt idx="114">
                  <c:v>97.022000000000006</c:v>
                </c:pt>
                <c:pt idx="115">
                  <c:v>97.022000000000006</c:v>
                </c:pt>
                <c:pt idx="116">
                  <c:v>97.022000000000006</c:v>
                </c:pt>
                <c:pt idx="117">
                  <c:v>97.022000000000006</c:v>
                </c:pt>
                <c:pt idx="118">
                  <c:v>97.022000000000006</c:v>
                </c:pt>
                <c:pt idx="119">
                  <c:v>97.022000000000006</c:v>
                </c:pt>
                <c:pt idx="120">
                  <c:v>97.022000000000006</c:v>
                </c:pt>
                <c:pt idx="121">
                  <c:v>97.022000000000006</c:v>
                </c:pt>
                <c:pt idx="122">
                  <c:v>97.022000000000006</c:v>
                </c:pt>
                <c:pt idx="123">
                  <c:v>97.022000000000006</c:v>
                </c:pt>
                <c:pt idx="124">
                  <c:v>97.022000000000006</c:v>
                </c:pt>
                <c:pt idx="125">
                  <c:v>97.022000000000006</c:v>
                </c:pt>
                <c:pt idx="126">
                  <c:v>97.022000000000006</c:v>
                </c:pt>
                <c:pt idx="127">
                  <c:v>97.022000000000006</c:v>
                </c:pt>
                <c:pt idx="128">
                  <c:v>97.022000000000006</c:v>
                </c:pt>
                <c:pt idx="129">
                  <c:v>97.022000000000006</c:v>
                </c:pt>
                <c:pt idx="130">
                  <c:v>97.022000000000006</c:v>
                </c:pt>
                <c:pt idx="131">
                  <c:v>97.022000000000006</c:v>
                </c:pt>
                <c:pt idx="132">
                  <c:v>97.022000000000006</c:v>
                </c:pt>
                <c:pt idx="133">
                  <c:v>97.022000000000006</c:v>
                </c:pt>
                <c:pt idx="134">
                  <c:v>97.022000000000006</c:v>
                </c:pt>
                <c:pt idx="135">
                  <c:v>97.022000000000006</c:v>
                </c:pt>
                <c:pt idx="136">
                  <c:v>97.022000000000006</c:v>
                </c:pt>
                <c:pt idx="137">
                  <c:v>97.022000000000006</c:v>
                </c:pt>
                <c:pt idx="138">
                  <c:v>97.022000000000006</c:v>
                </c:pt>
                <c:pt idx="139">
                  <c:v>97.022000000000006</c:v>
                </c:pt>
                <c:pt idx="140">
                  <c:v>97.022000000000006</c:v>
                </c:pt>
                <c:pt idx="141">
                  <c:v>97.022000000000006</c:v>
                </c:pt>
                <c:pt idx="142">
                  <c:v>97.022000000000006</c:v>
                </c:pt>
                <c:pt idx="143">
                  <c:v>97.022000000000006</c:v>
                </c:pt>
                <c:pt idx="144">
                  <c:v>97.022000000000006</c:v>
                </c:pt>
                <c:pt idx="145">
                  <c:v>97.022000000000006</c:v>
                </c:pt>
                <c:pt idx="146">
                  <c:v>97.022000000000006</c:v>
                </c:pt>
                <c:pt idx="147">
                  <c:v>97.022000000000006</c:v>
                </c:pt>
                <c:pt idx="148">
                  <c:v>97.022000000000006</c:v>
                </c:pt>
                <c:pt idx="149">
                  <c:v>97.022000000000006</c:v>
                </c:pt>
                <c:pt idx="150">
                  <c:v>97.022000000000006</c:v>
                </c:pt>
                <c:pt idx="151">
                  <c:v>97.022000000000006</c:v>
                </c:pt>
                <c:pt idx="152">
                  <c:v>96.412000000000006</c:v>
                </c:pt>
                <c:pt idx="153">
                  <c:v>96.412000000000006</c:v>
                </c:pt>
                <c:pt idx="154">
                  <c:v>96.412000000000006</c:v>
                </c:pt>
                <c:pt idx="155">
                  <c:v>96.412000000000006</c:v>
                </c:pt>
                <c:pt idx="156">
                  <c:v>96.412000000000006</c:v>
                </c:pt>
                <c:pt idx="157">
                  <c:v>96.412000000000006</c:v>
                </c:pt>
                <c:pt idx="158">
                  <c:v>96.412000000000006</c:v>
                </c:pt>
                <c:pt idx="159">
                  <c:v>96.412000000000006</c:v>
                </c:pt>
                <c:pt idx="160">
                  <c:v>96.412000000000006</c:v>
                </c:pt>
                <c:pt idx="161">
                  <c:v>96.412000000000006</c:v>
                </c:pt>
                <c:pt idx="162">
                  <c:v>95.635000000000005</c:v>
                </c:pt>
                <c:pt idx="163">
                  <c:v>94.856999999999999</c:v>
                </c:pt>
                <c:pt idx="164">
                  <c:v>94.856999999999999</c:v>
                </c:pt>
                <c:pt idx="165">
                  <c:v>94.856999999999999</c:v>
                </c:pt>
                <c:pt idx="166">
                  <c:v>94.856999999999999</c:v>
                </c:pt>
                <c:pt idx="167">
                  <c:v>94.856999999999999</c:v>
                </c:pt>
                <c:pt idx="168">
                  <c:v>94.856999999999999</c:v>
                </c:pt>
                <c:pt idx="169">
                  <c:v>94.856999999999999</c:v>
                </c:pt>
                <c:pt idx="170">
                  <c:v>94.856999999999999</c:v>
                </c:pt>
                <c:pt idx="171">
                  <c:v>94.856999999999999</c:v>
                </c:pt>
                <c:pt idx="172">
                  <c:v>94.856999999999999</c:v>
                </c:pt>
                <c:pt idx="173">
                  <c:v>94.856999999999999</c:v>
                </c:pt>
                <c:pt idx="174">
                  <c:v>94.856999999999999</c:v>
                </c:pt>
                <c:pt idx="175">
                  <c:v>94.856999999999999</c:v>
                </c:pt>
                <c:pt idx="176">
                  <c:v>93.790999999999997</c:v>
                </c:pt>
                <c:pt idx="177">
                  <c:v>93.790999999999997</c:v>
                </c:pt>
                <c:pt idx="178">
                  <c:v>93.790999999999997</c:v>
                </c:pt>
                <c:pt idx="179">
                  <c:v>93.790999999999997</c:v>
                </c:pt>
                <c:pt idx="180">
                  <c:v>93.790999999999997</c:v>
                </c:pt>
                <c:pt idx="181">
                  <c:v>93.790999999999997</c:v>
                </c:pt>
                <c:pt idx="182">
                  <c:v>93.790999999999997</c:v>
                </c:pt>
                <c:pt idx="183">
                  <c:v>93.790999999999997</c:v>
                </c:pt>
                <c:pt idx="184">
                  <c:v>93.790999999999997</c:v>
                </c:pt>
                <c:pt idx="185">
                  <c:v>93.790999999999997</c:v>
                </c:pt>
                <c:pt idx="186">
                  <c:v>93.790999999999997</c:v>
                </c:pt>
                <c:pt idx="187">
                  <c:v>93.790999999999997</c:v>
                </c:pt>
                <c:pt idx="188">
                  <c:v>93.790999999999997</c:v>
                </c:pt>
                <c:pt idx="189">
                  <c:v>93.790999999999997</c:v>
                </c:pt>
                <c:pt idx="190">
                  <c:v>93.790999999999997</c:v>
                </c:pt>
                <c:pt idx="191">
                  <c:v>93.790999999999997</c:v>
                </c:pt>
                <c:pt idx="192">
                  <c:v>93.790999999999997</c:v>
                </c:pt>
                <c:pt idx="193">
                  <c:v>93.790999999999997</c:v>
                </c:pt>
                <c:pt idx="194">
                  <c:v>93.790999999999997</c:v>
                </c:pt>
                <c:pt idx="195">
                  <c:v>91.796000000000006</c:v>
                </c:pt>
                <c:pt idx="196">
                  <c:v>91.796000000000006</c:v>
                </c:pt>
                <c:pt idx="197">
                  <c:v>91.796000000000006</c:v>
                </c:pt>
                <c:pt idx="198">
                  <c:v>91.796000000000006</c:v>
                </c:pt>
                <c:pt idx="199">
                  <c:v>89.756</c:v>
                </c:pt>
                <c:pt idx="200">
                  <c:v>89.756</c:v>
                </c:pt>
                <c:pt idx="201">
                  <c:v>89.756</c:v>
                </c:pt>
                <c:pt idx="202">
                  <c:v>89.756</c:v>
                </c:pt>
                <c:pt idx="203">
                  <c:v>89.756</c:v>
                </c:pt>
                <c:pt idx="204">
                  <c:v>89.756</c:v>
                </c:pt>
                <c:pt idx="205">
                  <c:v>89.756</c:v>
                </c:pt>
                <c:pt idx="206">
                  <c:v>89.756</c:v>
                </c:pt>
                <c:pt idx="207">
                  <c:v>89.756</c:v>
                </c:pt>
                <c:pt idx="208">
                  <c:v>89.756</c:v>
                </c:pt>
                <c:pt idx="209">
                  <c:v>89.756</c:v>
                </c:pt>
                <c:pt idx="210">
                  <c:v>89.756</c:v>
                </c:pt>
                <c:pt idx="211">
                  <c:v>89.756</c:v>
                </c:pt>
                <c:pt idx="212">
                  <c:v>89.756</c:v>
                </c:pt>
                <c:pt idx="213">
                  <c:v>89.756</c:v>
                </c:pt>
                <c:pt idx="214">
                  <c:v>89.756</c:v>
                </c:pt>
                <c:pt idx="215">
                  <c:v>89.756</c:v>
                </c:pt>
                <c:pt idx="216">
                  <c:v>89.756</c:v>
                </c:pt>
                <c:pt idx="217">
                  <c:v>89.756</c:v>
                </c:pt>
                <c:pt idx="218">
                  <c:v>89.756</c:v>
                </c:pt>
                <c:pt idx="219">
                  <c:v>89.756</c:v>
                </c:pt>
                <c:pt idx="220">
                  <c:v>89.756</c:v>
                </c:pt>
                <c:pt idx="221">
                  <c:v>89.756</c:v>
                </c:pt>
                <c:pt idx="222">
                  <c:v>89.756</c:v>
                </c:pt>
                <c:pt idx="223">
                  <c:v>89.756</c:v>
                </c:pt>
                <c:pt idx="224">
                  <c:v>89.756</c:v>
                </c:pt>
                <c:pt idx="225">
                  <c:v>89.756</c:v>
                </c:pt>
                <c:pt idx="226">
                  <c:v>89.756</c:v>
                </c:pt>
                <c:pt idx="227">
                  <c:v>89.756</c:v>
                </c:pt>
              </c:numCache>
            </c:numRef>
          </c:yVal>
          <c:smooth val="0"/>
        </c:ser>
        <c:ser>
          <c:idx val="2"/>
          <c:order val="2"/>
          <c:tx>
            <c:strRef>
              <c:f>Sheet1!$D$1</c:f>
              <c:strCache>
                <c:ptCount val="1"/>
                <c:pt idx="0">
                  <c:v>6-10 Years (N=790)</c:v>
                </c:pt>
              </c:strCache>
            </c:strRef>
          </c:tx>
          <c:spPr>
            <a:ln w="47625">
              <a:solidFill>
                <a:srgbClr val="FF0000"/>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Sheet1!$D$2:$D$230</c:f>
              <c:numCache>
                <c:formatCode>General</c:formatCode>
                <c:ptCount val="229"/>
                <c:pt idx="0">
                  <c:v>100</c:v>
                </c:pt>
                <c:pt idx="1">
                  <c:v>100</c:v>
                </c:pt>
                <c:pt idx="2">
                  <c:v>100</c:v>
                </c:pt>
                <c:pt idx="3">
                  <c:v>99.873000000000005</c:v>
                </c:pt>
                <c:pt idx="4">
                  <c:v>99.873000000000005</c:v>
                </c:pt>
                <c:pt idx="5">
                  <c:v>99.619</c:v>
                </c:pt>
                <c:pt idx="6">
                  <c:v>99.492000000000004</c:v>
                </c:pt>
                <c:pt idx="7">
                  <c:v>99.236999999999995</c:v>
                </c:pt>
                <c:pt idx="8">
                  <c:v>99.236999999999995</c:v>
                </c:pt>
                <c:pt idx="9">
                  <c:v>99.236999999999995</c:v>
                </c:pt>
                <c:pt idx="10">
                  <c:v>99.236999999999995</c:v>
                </c:pt>
                <c:pt idx="11">
                  <c:v>99.236999999999995</c:v>
                </c:pt>
                <c:pt idx="12">
                  <c:v>99.236999999999995</c:v>
                </c:pt>
                <c:pt idx="13">
                  <c:v>99.236999999999995</c:v>
                </c:pt>
                <c:pt idx="14">
                  <c:v>99.236999999999995</c:v>
                </c:pt>
                <c:pt idx="15">
                  <c:v>99.236999999999995</c:v>
                </c:pt>
                <c:pt idx="16">
                  <c:v>99.236999999999995</c:v>
                </c:pt>
                <c:pt idx="17">
                  <c:v>99.236999999999995</c:v>
                </c:pt>
                <c:pt idx="18">
                  <c:v>99.236999999999995</c:v>
                </c:pt>
                <c:pt idx="19">
                  <c:v>99.091999999999999</c:v>
                </c:pt>
                <c:pt idx="20">
                  <c:v>98.947999999999993</c:v>
                </c:pt>
                <c:pt idx="21">
                  <c:v>98.802000000000007</c:v>
                </c:pt>
                <c:pt idx="22">
                  <c:v>98.802000000000007</c:v>
                </c:pt>
                <c:pt idx="23">
                  <c:v>98.802000000000007</c:v>
                </c:pt>
                <c:pt idx="24">
                  <c:v>98.802000000000007</c:v>
                </c:pt>
                <c:pt idx="25">
                  <c:v>98.802000000000007</c:v>
                </c:pt>
                <c:pt idx="26">
                  <c:v>98.802000000000007</c:v>
                </c:pt>
                <c:pt idx="27">
                  <c:v>98.802000000000007</c:v>
                </c:pt>
                <c:pt idx="28">
                  <c:v>98.802000000000007</c:v>
                </c:pt>
                <c:pt idx="29">
                  <c:v>98.802000000000007</c:v>
                </c:pt>
                <c:pt idx="30">
                  <c:v>98.638000000000005</c:v>
                </c:pt>
                <c:pt idx="31">
                  <c:v>98.638000000000005</c:v>
                </c:pt>
                <c:pt idx="32">
                  <c:v>98.472999999999999</c:v>
                </c:pt>
                <c:pt idx="33">
                  <c:v>98.472999999999999</c:v>
                </c:pt>
                <c:pt idx="34">
                  <c:v>98.472999999999999</c:v>
                </c:pt>
                <c:pt idx="35">
                  <c:v>98.472999999999999</c:v>
                </c:pt>
                <c:pt idx="36">
                  <c:v>98.472999999999999</c:v>
                </c:pt>
                <c:pt idx="37">
                  <c:v>98.472999999999999</c:v>
                </c:pt>
                <c:pt idx="38">
                  <c:v>98.472999999999999</c:v>
                </c:pt>
                <c:pt idx="39">
                  <c:v>98.472999999999999</c:v>
                </c:pt>
                <c:pt idx="40">
                  <c:v>98.472999999999999</c:v>
                </c:pt>
                <c:pt idx="41">
                  <c:v>98.472999999999999</c:v>
                </c:pt>
                <c:pt idx="42">
                  <c:v>98.1</c:v>
                </c:pt>
                <c:pt idx="43">
                  <c:v>98.1</c:v>
                </c:pt>
                <c:pt idx="44">
                  <c:v>98.1</c:v>
                </c:pt>
                <c:pt idx="45">
                  <c:v>98.1</c:v>
                </c:pt>
                <c:pt idx="46">
                  <c:v>98.1</c:v>
                </c:pt>
                <c:pt idx="47">
                  <c:v>98.1</c:v>
                </c:pt>
                <c:pt idx="48">
                  <c:v>98.1</c:v>
                </c:pt>
                <c:pt idx="49">
                  <c:v>98.1</c:v>
                </c:pt>
                <c:pt idx="50">
                  <c:v>98.1</c:v>
                </c:pt>
                <c:pt idx="51">
                  <c:v>98.1</c:v>
                </c:pt>
                <c:pt idx="52">
                  <c:v>98.1</c:v>
                </c:pt>
                <c:pt idx="53">
                  <c:v>98.1</c:v>
                </c:pt>
                <c:pt idx="54">
                  <c:v>97.884</c:v>
                </c:pt>
                <c:pt idx="55">
                  <c:v>97.884</c:v>
                </c:pt>
                <c:pt idx="56">
                  <c:v>97.665999999999997</c:v>
                </c:pt>
                <c:pt idx="57">
                  <c:v>97.665999999999997</c:v>
                </c:pt>
                <c:pt idx="58">
                  <c:v>97.665999999999997</c:v>
                </c:pt>
                <c:pt idx="59">
                  <c:v>97.665999999999997</c:v>
                </c:pt>
                <c:pt idx="60">
                  <c:v>97.665999999999997</c:v>
                </c:pt>
                <c:pt idx="61">
                  <c:v>97.665999999999997</c:v>
                </c:pt>
                <c:pt idx="62">
                  <c:v>97.665999999999997</c:v>
                </c:pt>
                <c:pt idx="63">
                  <c:v>97.665999999999997</c:v>
                </c:pt>
                <c:pt idx="64">
                  <c:v>97.665999999999997</c:v>
                </c:pt>
                <c:pt idx="65">
                  <c:v>97.665999999999997</c:v>
                </c:pt>
                <c:pt idx="66">
                  <c:v>97.665999999999997</c:v>
                </c:pt>
                <c:pt idx="67">
                  <c:v>97.665999999999997</c:v>
                </c:pt>
                <c:pt idx="68">
                  <c:v>97.665999999999997</c:v>
                </c:pt>
                <c:pt idx="69">
                  <c:v>97.665999999999997</c:v>
                </c:pt>
                <c:pt idx="70">
                  <c:v>97.665999999999997</c:v>
                </c:pt>
                <c:pt idx="71">
                  <c:v>97.665999999999997</c:v>
                </c:pt>
                <c:pt idx="72">
                  <c:v>97.665999999999997</c:v>
                </c:pt>
                <c:pt idx="73">
                  <c:v>97.665999999999997</c:v>
                </c:pt>
                <c:pt idx="74">
                  <c:v>97.665999999999997</c:v>
                </c:pt>
                <c:pt idx="75">
                  <c:v>97.665999999999997</c:v>
                </c:pt>
                <c:pt idx="76">
                  <c:v>97.665999999999997</c:v>
                </c:pt>
                <c:pt idx="77">
                  <c:v>97.37</c:v>
                </c:pt>
                <c:pt idx="78">
                  <c:v>97.072000000000003</c:v>
                </c:pt>
                <c:pt idx="79">
                  <c:v>97.072000000000003</c:v>
                </c:pt>
                <c:pt idx="80">
                  <c:v>96.772999999999996</c:v>
                </c:pt>
                <c:pt idx="81">
                  <c:v>96.772999999999996</c:v>
                </c:pt>
                <c:pt idx="82">
                  <c:v>96.772999999999996</c:v>
                </c:pt>
                <c:pt idx="83">
                  <c:v>96.772999999999996</c:v>
                </c:pt>
                <c:pt idx="84">
                  <c:v>96.772999999999996</c:v>
                </c:pt>
                <c:pt idx="85">
                  <c:v>96.772999999999996</c:v>
                </c:pt>
                <c:pt idx="86">
                  <c:v>96.772999999999996</c:v>
                </c:pt>
                <c:pt idx="87">
                  <c:v>96.772999999999996</c:v>
                </c:pt>
                <c:pt idx="88">
                  <c:v>96.772999999999996</c:v>
                </c:pt>
                <c:pt idx="89">
                  <c:v>96.415000000000006</c:v>
                </c:pt>
                <c:pt idx="90">
                  <c:v>96.055000000000007</c:v>
                </c:pt>
                <c:pt idx="91">
                  <c:v>95.694000000000003</c:v>
                </c:pt>
                <c:pt idx="92">
                  <c:v>95.694000000000003</c:v>
                </c:pt>
                <c:pt idx="93">
                  <c:v>95.694000000000003</c:v>
                </c:pt>
                <c:pt idx="94">
                  <c:v>95.694000000000003</c:v>
                </c:pt>
                <c:pt idx="95">
                  <c:v>95.694000000000003</c:v>
                </c:pt>
                <c:pt idx="96">
                  <c:v>95.694000000000003</c:v>
                </c:pt>
                <c:pt idx="97">
                  <c:v>95.694000000000003</c:v>
                </c:pt>
                <c:pt idx="98">
                  <c:v>95.694000000000003</c:v>
                </c:pt>
                <c:pt idx="99">
                  <c:v>95.694000000000003</c:v>
                </c:pt>
                <c:pt idx="100">
                  <c:v>95.257000000000005</c:v>
                </c:pt>
                <c:pt idx="101">
                  <c:v>95.257000000000005</c:v>
                </c:pt>
                <c:pt idx="102">
                  <c:v>94.379000000000005</c:v>
                </c:pt>
                <c:pt idx="103">
                  <c:v>94.379000000000005</c:v>
                </c:pt>
                <c:pt idx="104">
                  <c:v>94.379000000000005</c:v>
                </c:pt>
                <c:pt idx="105">
                  <c:v>93.923000000000002</c:v>
                </c:pt>
                <c:pt idx="106">
                  <c:v>93.923000000000002</c:v>
                </c:pt>
                <c:pt idx="107">
                  <c:v>93.923000000000002</c:v>
                </c:pt>
                <c:pt idx="108">
                  <c:v>93.923000000000002</c:v>
                </c:pt>
                <c:pt idx="109">
                  <c:v>93.923000000000002</c:v>
                </c:pt>
                <c:pt idx="110">
                  <c:v>93.923000000000002</c:v>
                </c:pt>
                <c:pt idx="111">
                  <c:v>93.923000000000002</c:v>
                </c:pt>
                <c:pt idx="112">
                  <c:v>93.923000000000002</c:v>
                </c:pt>
                <c:pt idx="113">
                  <c:v>93.923000000000002</c:v>
                </c:pt>
                <c:pt idx="114">
                  <c:v>92.84</c:v>
                </c:pt>
                <c:pt idx="115">
                  <c:v>92.84</c:v>
                </c:pt>
                <c:pt idx="116">
                  <c:v>92.293999999999997</c:v>
                </c:pt>
                <c:pt idx="117">
                  <c:v>92.293999999999997</c:v>
                </c:pt>
                <c:pt idx="118">
                  <c:v>92.293999999999997</c:v>
                </c:pt>
                <c:pt idx="119">
                  <c:v>92.293999999999997</c:v>
                </c:pt>
                <c:pt idx="120">
                  <c:v>92.293999999999997</c:v>
                </c:pt>
                <c:pt idx="121">
                  <c:v>92.293999999999997</c:v>
                </c:pt>
                <c:pt idx="122">
                  <c:v>92.293999999999997</c:v>
                </c:pt>
                <c:pt idx="123">
                  <c:v>92.293999999999997</c:v>
                </c:pt>
                <c:pt idx="124">
                  <c:v>92.293999999999997</c:v>
                </c:pt>
                <c:pt idx="125">
                  <c:v>92.293999999999997</c:v>
                </c:pt>
                <c:pt idx="126">
                  <c:v>92.293999999999997</c:v>
                </c:pt>
                <c:pt idx="127">
                  <c:v>92.293999999999997</c:v>
                </c:pt>
                <c:pt idx="128">
                  <c:v>91.578999999999994</c:v>
                </c:pt>
                <c:pt idx="129">
                  <c:v>91.578999999999994</c:v>
                </c:pt>
                <c:pt idx="130">
                  <c:v>91.578999999999994</c:v>
                </c:pt>
                <c:pt idx="131">
                  <c:v>91.578999999999994</c:v>
                </c:pt>
                <c:pt idx="132">
                  <c:v>91.578999999999994</c:v>
                </c:pt>
                <c:pt idx="133">
                  <c:v>91.578999999999994</c:v>
                </c:pt>
                <c:pt idx="134">
                  <c:v>91.578999999999994</c:v>
                </c:pt>
                <c:pt idx="135">
                  <c:v>91.578999999999994</c:v>
                </c:pt>
                <c:pt idx="136">
                  <c:v>90.603999999999999</c:v>
                </c:pt>
                <c:pt idx="137">
                  <c:v>90.603999999999999</c:v>
                </c:pt>
                <c:pt idx="138">
                  <c:v>89.63</c:v>
                </c:pt>
                <c:pt idx="139">
                  <c:v>89.63</c:v>
                </c:pt>
                <c:pt idx="140">
                  <c:v>89.63</c:v>
                </c:pt>
                <c:pt idx="141">
                  <c:v>89.63</c:v>
                </c:pt>
                <c:pt idx="142">
                  <c:v>89.63</c:v>
                </c:pt>
                <c:pt idx="143">
                  <c:v>89.63</c:v>
                </c:pt>
                <c:pt idx="144">
                  <c:v>89.63</c:v>
                </c:pt>
                <c:pt idx="145">
                  <c:v>89.63</c:v>
                </c:pt>
                <c:pt idx="146">
                  <c:v>89.63</c:v>
                </c:pt>
                <c:pt idx="147">
                  <c:v>89.63</c:v>
                </c:pt>
                <c:pt idx="148">
                  <c:v>89.63</c:v>
                </c:pt>
                <c:pt idx="149">
                  <c:v>89.63</c:v>
                </c:pt>
                <c:pt idx="150">
                  <c:v>89.63</c:v>
                </c:pt>
                <c:pt idx="151">
                  <c:v>89.63</c:v>
                </c:pt>
                <c:pt idx="152">
                  <c:v>89.63</c:v>
                </c:pt>
                <c:pt idx="153">
                  <c:v>89.63</c:v>
                </c:pt>
                <c:pt idx="154">
                  <c:v>89.63</c:v>
                </c:pt>
                <c:pt idx="155">
                  <c:v>89.63</c:v>
                </c:pt>
                <c:pt idx="156">
                  <c:v>89.63</c:v>
                </c:pt>
                <c:pt idx="157">
                  <c:v>89.63</c:v>
                </c:pt>
                <c:pt idx="158">
                  <c:v>89.63</c:v>
                </c:pt>
                <c:pt idx="159">
                  <c:v>89.63</c:v>
                </c:pt>
                <c:pt idx="160">
                  <c:v>89.63</c:v>
                </c:pt>
                <c:pt idx="161">
                  <c:v>89.63</c:v>
                </c:pt>
                <c:pt idx="162">
                  <c:v>88.084999999999994</c:v>
                </c:pt>
                <c:pt idx="163">
                  <c:v>88.084999999999994</c:v>
                </c:pt>
                <c:pt idx="164">
                  <c:v>86.539000000000001</c:v>
                </c:pt>
                <c:pt idx="165">
                  <c:v>86.539000000000001</c:v>
                </c:pt>
                <c:pt idx="166">
                  <c:v>86.539000000000001</c:v>
                </c:pt>
                <c:pt idx="167">
                  <c:v>86.539000000000001</c:v>
                </c:pt>
                <c:pt idx="168">
                  <c:v>86.539000000000001</c:v>
                </c:pt>
                <c:pt idx="169">
                  <c:v>86.539000000000001</c:v>
                </c:pt>
                <c:pt idx="170">
                  <c:v>86.539000000000001</c:v>
                </c:pt>
                <c:pt idx="171">
                  <c:v>86.539000000000001</c:v>
                </c:pt>
                <c:pt idx="172">
                  <c:v>86.539000000000001</c:v>
                </c:pt>
                <c:pt idx="173">
                  <c:v>86.539000000000001</c:v>
                </c:pt>
                <c:pt idx="174">
                  <c:v>86.539000000000001</c:v>
                </c:pt>
                <c:pt idx="175">
                  <c:v>86.539000000000001</c:v>
                </c:pt>
                <c:pt idx="176">
                  <c:v>86.539000000000001</c:v>
                </c:pt>
                <c:pt idx="177">
                  <c:v>86.539000000000001</c:v>
                </c:pt>
                <c:pt idx="178">
                  <c:v>86.539000000000001</c:v>
                </c:pt>
                <c:pt idx="179">
                  <c:v>86.539000000000001</c:v>
                </c:pt>
                <c:pt idx="180">
                  <c:v>86.539000000000001</c:v>
                </c:pt>
                <c:pt idx="181">
                  <c:v>86.539000000000001</c:v>
                </c:pt>
                <c:pt idx="182">
                  <c:v>86.539000000000001</c:v>
                </c:pt>
                <c:pt idx="183">
                  <c:v>86.539000000000001</c:v>
                </c:pt>
                <c:pt idx="184">
                  <c:v>86.539000000000001</c:v>
                </c:pt>
                <c:pt idx="185">
                  <c:v>86.539000000000001</c:v>
                </c:pt>
                <c:pt idx="186">
                  <c:v>86.539000000000001</c:v>
                </c:pt>
                <c:pt idx="187">
                  <c:v>86.539000000000001</c:v>
                </c:pt>
                <c:pt idx="188">
                  <c:v>86.539000000000001</c:v>
                </c:pt>
                <c:pt idx="189">
                  <c:v>86.539000000000001</c:v>
                </c:pt>
                <c:pt idx="190">
                  <c:v>86.539000000000001</c:v>
                </c:pt>
                <c:pt idx="191">
                  <c:v>86.539000000000001</c:v>
                </c:pt>
                <c:pt idx="192">
                  <c:v>86.539000000000001</c:v>
                </c:pt>
                <c:pt idx="193">
                  <c:v>86.539000000000001</c:v>
                </c:pt>
                <c:pt idx="194">
                  <c:v>86.539000000000001</c:v>
                </c:pt>
                <c:pt idx="195">
                  <c:v>86.539000000000001</c:v>
                </c:pt>
                <c:pt idx="196">
                  <c:v>86.539000000000001</c:v>
                </c:pt>
                <c:pt idx="197">
                  <c:v>86.539000000000001</c:v>
                </c:pt>
                <c:pt idx="198">
                  <c:v>81.448999999999998</c:v>
                </c:pt>
                <c:pt idx="199">
                  <c:v>81.448999999999998</c:v>
                </c:pt>
                <c:pt idx="200">
                  <c:v>81.448999999999998</c:v>
                </c:pt>
                <c:pt idx="201">
                  <c:v>81.448999999999998</c:v>
                </c:pt>
                <c:pt idx="202">
                  <c:v>81.448999999999998</c:v>
                </c:pt>
                <c:pt idx="203">
                  <c:v>81.448999999999998</c:v>
                </c:pt>
                <c:pt idx="204">
                  <c:v>81.448999999999998</c:v>
                </c:pt>
              </c:numCache>
            </c:numRef>
          </c:yVal>
          <c:smooth val="0"/>
        </c:ser>
        <c:ser>
          <c:idx val="3"/>
          <c:order val="3"/>
          <c:tx>
            <c:strRef>
              <c:f>Sheet1!$E$1</c:f>
              <c:strCache>
                <c:ptCount val="1"/>
                <c:pt idx="0">
                  <c:v>11-17 Years (N=1,949)</c:v>
                </c:pt>
              </c:strCache>
            </c:strRef>
          </c:tx>
          <c:spPr>
            <a:ln w="47625">
              <a:solidFill>
                <a:srgbClr val="00FF00"/>
              </a:solidFill>
            </a:ln>
          </c:spPr>
          <c:marker>
            <c:symbol val="none"/>
          </c:marker>
          <c:xVal>
            <c:numRef>
              <c:f>Sheet1!$A$2:$A$230</c:f>
              <c:numCache>
                <c:formatCode>General</c:formatCode>
                <c:ptCount val="2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numCache>
            </c:numRef>
          </c:xVal>
          <c:yVal>
            <c:numRef>
              <c:f>Sheet1!$E$2:$E$230</c:f>
              <c:numCache>
                <c:formatCode>General</c:formatCode>
                <c:ptCount val="229"/>
                <c:pt idx="0">
                  <c:v>100</c:v>
                </c:pt>
                <c:pt idx="1">
                  <c:v>100</c:v>
                </c:pt>
                <c:pt idx="2">
                  <c:v>100</c:v>
                </c:pt>
                <c:pt idx="3">
                  <c:v>99.795000000000002</c:v>
                </c:pt>
                <c:pt idx="4">
                  <c:v>99.742999999999995</c:v>
                </c:pt>
                <c:pt idx="5">
                  <c:v>99.536000000000001</c:v>
                </c:pt>
                <c:pt idx="6">
                  <c:v>99.483999999999995</c:v>
                </c:pt>
                <c:pt idx="7">
                  <c:v>99.326999999999998</c:v>
                </c:pt>
                <c:pt idx="8">
                  <c:v>99.326999999999998</c:v>
                </c:pt>
                <c:pt idx="9">
                  <c:v>99.274000000000001</c:v>
                </c:pt>
                <c:pt idx="10">
                  <c:v>99.274000000000001</c:v>
                </c:pt>
                <c:pt idx="11">
                  <c:v>99.274000000000001</c:v>
                </c:pt>
                <c:pt idx="12">
                  <c:v>99.274000000000001</c:v>
                </c:pt>
                <c:pt idx="13">
                  <c:v>99.274000000000001</c:v>
                </c:pt>
                <c:pt idx="14">
                  <c:v>99.274000000000001</c:v>
                </c:pt>
                <c:pt idx="15">
                  <c:v>99.274000000000001</c:v>
                </c:pt>
                <c:pt idx="16">
                  <c:v>99.274000000000001</c:v>
                </c:pt>
                <c:pt idx="17">
                  <c:v>99.03</c:v>
                </c:pt>
                <c:pt idx="18">
                  <c:v>98.968999999999994</c:v>
                </c:pt>
                <c:pt idx="19">
                  <c:v>98.968999999999994</c:v>
                </c:pt>
                <c:pt idx="20">
                  <c:v>98.844999999999999</c:v>
                </c:pt>
                <c:pt idx="21">
                  <c:v>98.721000000000004</c:v>
                </c:pt>
                <c:pt idx="22">
                  <c:v>98.721000000000004</c:v>
                </c:pt>
                <c:pt idx="23">
                  <c:v>98.721000000000004</c:v>
                </c:pt>
                <c:pt idx="24">
                  <c:v>98.721000000000004</c:v>
                </c:pt>
                <c:pt idx="25">
                  <c:v>98.652000000000001</c:v>
                </c:pt>
                <c:pt idx="26">
                  <c:v>98.652000000000001</c:v>
                </c:pt>
                <c:pt idx="27">
                  <c:v>98.652000000000001</c:v>
                </c:pt>
                <c:pt idx="28">
                  <c:v>98.652000000000001</c:v>
                </c:pt>
                <c:pt idx="29">
                  <c:v>98.652000000000001</c:v>
                </c:pt>
                <c:pt idx="30">
                  <c:v>98.509</c:v>
                </c:pt>
                <c:pt idx="31">
                  <c:v>98.293000000000006</c:v>
                </c:pt>
                <c:pt idx="32">
                  <c:v>98.293000000000006</c:v>
                </c:pt>
                <c:pt idx="33">
                  <c:v>98.293000000000006</c:v>
                </c:pt>
                <c:pt idx="34">
                  <c:v>98.293000000000006</c:v>
                </c:pt>
                <c:pt idx="35">
                  <c:v>98.215999999999994</c:v>
                </c:pt>
                <c:pt idx="36">
                  <c:v>98.215999999999994</c:v>
                </c:pt>
                <c:pt idx="37">
                  <c:v>98.215999999999994</c:v>
                </c:pt>
                <c:pt idx="38">
                  <c:v>98.215999999999994</c:v>
                </c:pt>
                <c:pt idx="39">
                  <c:v>98.131</c:v>
                </c:pt>
                <c:pt idx="40">
                  <c:v>97.786000000000001</c:v>
                </c:pt>
                <c:pt idx="41">
                  <c:v>97.7</c:v>
                </c:pt>
                <c:pt idx="42">
                  <c:v>97.355000000000004</c:v>
                </c:pt>
                <c:pt idx="43">
                  <c:v>97.096000000000004</c:v>
                </c:pt>
                <c:pt idx="44">
                  <c:v>96.921000000000006</c:v>
                </c:pt>
                <c:pt idx="45">
                  <c:v>96.921000000000006</c:v>
                </c:pt>
                <c:pt idx="46">
                  <c:v>96.921000000000006</c:v>
                </c:pt>
                <c:pt idx="47">
                  <c:v>96.921000000000006</c:v>
                </c:pt>
                <c:pt idx="48">
                  <c:v>96.921000000000006</c:v>
                </c:pt>
                <c:pt idx="49">
                  <c:v>96.921000000000006</c:v>
                </c:pt>
                <c:pt idx="50">
                  <c:v>96.921000000000006</c:v>
                </c:pt>
                <c:pt idx="51">
                  <c:v>96.921000000000006</c:v>
                </c:pt>
                <c:pt idx="52">
                  <c:v>96.82</c:v>
                </c:pt>
                <c:pt idx="53">
                  <c:v>96.82</c:v>
                </c:pt>
                <c:pt idx="54">
                  <c:v>96.82</c:v>
                </c:pt>
                <c:pt idx="55">
                  <c:v>96.82</c:v>
                </c:pt>
                <c:pt idx="56">
                  <c:v>96.82</c:v>
                </c:pt>
                <c:pt idx="57">
                  <c:v>96.82</c:v>
                </c:pt>
                <c:pt idx="58">
                  <c:v>96.82</c:v>
                </c:pt>
                <c:pt idx="59">
                  <c:v>96.82</c:v>
                </c:pt>
                <c:pt idx="60">
                  <c:v>96.82</c:v>
                </c:pt>
                <c:pt idx="61">
                  <c:v>96.82</c:v>
                </c:pt>
                <c:pt idx="62">
                  <c:v>96.82</c:v>
                </c:pt>
                <c:pt idx="63">
                  <c:v>96.82</c:v>
                </c:pt>
                <c:pt idx="64">
                  <c:v>96.82</c:v>
                </c:pt>
                <c:pt idx="65">
                  <c:v>96.82</c:v>
                </c:pt>
                <c:pt idx="66">
                  <c:v>96.57</c:v>
                </c:pt>
                <c:pt idx="67">
                  <c:v>96.444999999999993</c:v>
                </c:pt>
                <c:pt idx="68">
                  <c:v>96.444999999999993</c:v>
                </c:pt>
                <c:pt idx="69">
                  <c:v>96.444999999999993</c:v>
                </c:pt>
                <c:pt idx="70">
                  <c:v>96.444999999999993</c:v>
                </c:pt>
                <c:pt idx="71">
                  <c:v>96.444999999999993</c:v>
                </c:pt>
                <c:pt idx="72">
                  <c:v>96.444999999999993</c:v>
                </c:pt>
                <c:pt idx="73">
                  <c:v>96.444999999999993</c:v>
                </c:pt>
                <c:pt idx="74">
                  <c:v>96.444999999999993</c:v>
                </c:pt>
                <c:pt idx="75">
                  <c:v>96.444999999999993</c:v>
                </c:pt>
                <c:pt idx="76">
                  <c:v>96.444999999999993</c:v>
                </c:pt>
                <c:pt idx="77">
                  <c:v>96.444999999999993</c:v>
                </c:pt>
                <c:pt idx="78">
                  <c:v>96.135000000000005</c:v>
                </c:pt>
                <c:pt idx="79">
                  <c:v>96.135000000000005</c:v>
                </c:pt>
                <c:pt idx="80">
                  <c:v>96.135000000000005</c:v>
                </c:pt>
                <c:pt idx="81">
                  <c:v>96.135000000000005</c:v>
                </c:pt>
                <c:pt idx="82">
                  <c:v>96.135000000000005</c:v>
                </c:pt>
                <c:pt idx="83">
                  <c:v>96.135000000000005</c:v>
                </c:pt>
                <c:pt idx="84">
                  <c:v>96.135000000000005</c:v>
                </c:pt>
                <c:pt idx="85">
                  <c:v>96.135000000000005</c:v>
                </c:pt>
                <c:pt idx="86">
                  <c:v>96.135000000000005</c:v>
                </c:pt>
                <c:pt idx="87">
                  <c:v>96.135000000000005</c:v>
                </c:pt>
                <c:pt idx="88">
                  <c:v>95.563000000000002</c:v>
                </c:pt>
                <c:pt idx="89">
                  <c:v>95.563000000000002</c:v>
                </c:pt>
                <c:pt idx="90">
                  <c:v>95.176000000000002</c:v>
                </c:pt>
                <c:pt idx="91">
                  <c:v>94.59</c:v>
                </c:pt>
                <c:pt idx="92">
                  <c:v>94.194999999999993</c:v>
                </c:pt>
                <c:pt idx="93">
                  <c:v>94.194999999999993</c:v>
                </c:pt>
                <c:pt idx="94">
                  <c:v>94.194999999999993</c:v>
                </c:pt>
                <c:pt idx="95">
                  <c:v>94.194999999999993</c:v>
                </c:pt>
                <c:pt idx="96">
                  <c:v>94.194999999999993</c:v>
                </c:pt>
                <c:pt idx="97">
                  <c:v>94.194999999999993</c:v>
                </c:pt>
                <c:pt idx="98">
                  <c:v>94.194999999999993</c:v>
                </c:pt>
                <c:pt idx="99">
                  <c:v>94.194999999999993</c:v>
                </c:pt>
                <c:pt idx="100">
                  <c:v>93.948999999999998</c:v>
                </c:pt>
                <c:pt idx="101">
                  <c:v>93.701999999999998</c:v>
                </c:pt>
                <c:pt idx="102">
                  <c:v>93.701999999999998</c:v>
                </c:pt>
                <c:pt idx="103">
                  <c:v>93.451999999999998</c:v>
                </c:pt>
                <c:pt idx="104">
                  <c:v>93.451999999999998</c:v>
                </c:pt>
                <c:pt idx="105">
                  <c:v>93.451999999999998</c:v>
                </c:pt>
                <c:pt idx="106">
                  <c:v>93.451999999999998</c:v>
                </c:pt>
                <c:pt idx="107">
                  <c:v>93.451999999999998</c:v>
                </c:pt>
                <c:pt idx="108">
                  <c:v>93.451999999999998</c:v>
                </c:pt>
                <c:pt idx="109">
                  <c:v>93.451999999999998</c:v>
                </c:pt>
                <c:pt idx="110">
                  <c:v>93.451999999999998</c:v>
                </c:pt>
                <c:pt idx="111">
                  <c:v>93.451999999999998</c:v>
                </c:pt>
                <c:pt idx="112">
                  <c:v>93.451999999999998</c:v>
                </c:pt>
                <c:pt idx="113">
                  <c:v>93.138999999999996</c:v>
                </c:pt>
                <c:pt idx="114">
                  <c:v>92.825000000000003</c:v>
                </c:pt>
                <c:pt idx="115">
                  <c:v>92.512</c:v>
                </c:pt>
                <c:pt idx="116">
                  <c:v>92.512</c:v>
                </c:pt>
                <c:pt idx="117">
                  <c:v>92.512</c:v>
                </c:pt>
                <c:pt idx="118">
                  <c:v>92.512</c:v>
                </c:pt>
                <c:pt idx="119">
                  <c:v>92.512</c:v>
                </c:pt>
                <c:pt idx="120">
                  <c:v>92.512</c:v>
                </c:pt>
                <c:pt idx="121">
                  <c:v>92.512</c:v>
                </c:pt>
                <c:pt idx="122">
                  <c:v>92.512</c:v>
                </c:pt>
                <c:pt idx="123">
                  <c:v>92.512</c:v>
                </c:pt>
                <c:pt idx="124">
                  <c:v>91.710999999999999</c:v>
                </c:pt>
                <c:pt idx="125">
                  <c:v>91.710999999999999</c:v>
                </c:pt>
                <c:pt idx="126">
                  <c:v>91.710999999999999</c:v>
                </c:pt>
                <c:pt idx="127">
                  <c:v>91.299000000000007</c:v>
                </c:pt>
                <c:pt idx="128">
                  <c:v>91.299000000000007</c:v>
                </c:pt>
                <c:pt idx="129">
                  <c:v>91.299000000000007</c:v>
                </c:pt>
                <c:pt idx="130">
                  <c:v>91.299000000000007</c:v>
                </c:pt>
                <c:pt idx="131">
                  <c:v>91.299000000000007</c:v>
                </c:pt>
                <c:pt idx="132">
                  <c:v>91.299000000000007</c:v>
                </c:pt>
                <c:pt idx="133">
                  <c:v>91.299000000000007</c:v>
                </c:pt>
                <c:pt idx="134">
                  <c:v>91.299000000000007</c:v>
                </c:pt>
                <c:pt idx="135">
                  <c:v>91.299000000000007</c:v>
                </c:pt>
                <c:pt idx="136">
                  <c:v>91.299000000000007</c:v>
                </c:pt>
                <c:pt idx="137">
                  <c:v>91.299000000000007</c:v>
                </c:pt>
                <c:pt idx="138">
                  <c:v>91.299000000000007</c:v>
                </c:pt>
                <c:pt idx="139">
                  <c:v>91.299000000000007</c:v>
                </c:pt>
                <c:pt idx="140">
                  <c:v>91.299000000000007</c:v>
                </c:pt>
                <c:pt idx="141">
                  <c:v>91.299000000000007</c:v>
                </c:pt>
                <c:pt idx="142">
                  <c:v>91.299000000000007</c:v>
                </c:pt>
                <c:pt idx="143">
                  <c:v>91.299000000000007</c:v>
                </c:pt>
                <c:pt idx="144">
                  <c:v>91.299000000000007</c:v>
                </c:pt>
                <c:pt idx="145">
                  <c:v>91.299000000000007</c:v>
                </c:pt>
                <c:pt idx="146">
                  <c:v>91.299000000000007</c:v>
                </c:pt>
                <c:pt idx="147">
                  <c:v>91.299000000000007</c:v>
                </c:pt>
                <c:pt idx="148">
                  <c:v>91.299000000000007</c:v>
                </c:pt>
                <c:pt idx="149">
                  <c:v>91.299000000000007</c:v>
                </c:pt>
                <c:pt idx="150">
                  <c:v>91.299000000000007</c:v>
                </c:pt>
                <c:pt idx="151">
                  <c:v>90.652000000000001</c:v>
                </c:pt>
                <c:pt idx="152">
                  <c:v>90.652000000000001</c:v>
                </c:pt>
                <c:pt idx="153">
                  <c:v>90.652000000000001</c:v>
                </c:pt>
                <c:pt idx="154">
                  <c:v>90.652000000000001</c:v>
                </c:pt>
                <c:pt idx="155">
                  <c:v>90.652000000000001</c:v>
                </c:pt>
                <c:pt idx="156">
                  <c:v>90.652000000000001</c:v>
                </c:pt>
                <c:pt idx="157">
                  <c:v>90.652000000000001</c:v>
                </c:pt>
                <c:pt idx="158">
                  <c:v>90.652000000000001</c:v>
                </c:pt>
                <c:pt idx="159">
                  <c:v>90.652000000000001</c:v>
                </c:pt>
                <c:pt idx="160">
                  <c:v>89.796999999999997</c:v>
                </c:pt>
                <c:pt idx="161">
                  <c:v>89.796999999999997</c:v>
                </c:pt>
                <c:pt idx="162">
                  <c:v>88.933000000000007</c:v>
                </c:pt>
                <c:pt idx="163">
                  <c:v>88.933000000000007</c:v>
                </c:pt>
                <c:pt idx="164">
                  <c:v>88.933000000000007</c:v>
                </c:pt>
                <c:pt idx="165">
                  <c:v>88.933000000000007</c:v>
                </c:pt>
                <c:pt idx="166">
                  <c:v>88.933000000000007</c:v>
                </c:pt>
                <c:pt idx="167">
                  <c:v>88.933000000000007</c:v>
                </c:pt>
                <c:pt idx="168">
                  <c:v>88.933000000000007</c:v>
                </c:pt>
                <c:pt idx="169">
                  <c:v>88.933000000000007</c:v>
                </c:pt>
                <c:pt idx="170">
                  <c:v>88.933000000000007</c:v>
                </c:pt>
                <c:pt idx="171">
                  <c:v>88.933000000000007</c:v>
                </c:pt>
                <c:pt idx="172">
                  <c:v>88.933000000000007</c:v>
                </c:pt>
                <c:pt idx="173">
                  <c:v>88.933000000000007</c:v>
                </c:pt>
                <c:pt idx="174">
                  <c:v>88.933000000000007</c:v>
                </c:pt>
                <c:pt idx="175">
                  <c:v>88.933000000000007</c:v>
                </c:pt>
                <c:pt idx="176">
                  <c:v>88.933000000000007</c:v>
                </c:pt>
                <c:pt idx="177">
                  <c:v>88.933000000000007</c:v>
                </c:pt>
                <c:pt idx="178">
                  <c:v>88.933000000000007</c:v>
                </c:pt>
                <c:pt idx="179">
                  <c:v>88.933000000000007</c:v>
                </c:pt>
                <c:pt idx="180">
                  <c:v>88.933000000000007</c:v>
                </c:pt>
                <c:pt idx="181">
                  <c:v>88.933000000000007</c:v>
                </c:pt>
                <c:pt idx="182">
                  <c:v>88.933000000000007</c:v>
                </c:pt>
                <c:pt idx="183">
                  <c:v>88.933000000000007</c:v>
                </c:pt>
                <c:pt idx="184">
                  <c:v>88.933000000000007</c:v>
                </c:pt>
                <c:pt idx="185">
                  <c:v>87.286000000000001</c:v>
                </c:pt>
                <c:pt idx="186">
                  <c:v>87.286000000000001</c:v>
                </c:pt>
                <c:pt idx="187">
                  <c:v>85.638999999999996</c:v>
                </c:pt>
                <c:pt idx="188">
                  <c:v>85.638999999999996</c:v>
                </c:pt>
                <c:pt idx="189">
                  <c:v>85.638999999999996</c:v>
                </c:pt>
                <c:pt idx="190">
                  <c:v>85.638999999999996</c:v>
                </c:pt>
                <c:pt idx="191">
                  <c:v>85.638999999999996</c:v>
                </c:pt>
                <c:pt idx="192">
                  <c:v>85.638999999999996</c:v>
                </c:pt>
                <c:pt idx="193">
                  <c:v>85.638999999999996</c:v>
                </c:pt>
                <c:pt idx="194">
                  <c:v>85.638999999999996</c:v>
                </c:pt>
                <c:pt idx="195">
                  <c:v>85.638999999999996</c:v>
                </c:pt>
                <c:pt idx="196">
                  <c:v>85.638999999999996</c:v>
                </c:pt>
                <c:pt idx="197">
                  <c:v>85.638999999999996</c:v>
                </c:pt>
                <c:pt idx="198">
                  <c:v>85.638999999999996</c:v>
                </c:pt>
                <c:pt idx="199">
                  <c:v>85.638999999999996</c:v>
                </c:pt>
                <c:pt idx="200">
                  <c:v>85.638999999999996</c:v>
                </c:pt>
                <c:pt idx="201">
                  <c:v>85.638999999999996</c:v>
                </c:pt>
                <c:pt idx="202">
                  <c:v>85.638999999999996</c:v>
                </c:pt>
                <c:pt idx="203">
                  <c:v>85.638999999999996</c:v>
                </c:pt>
                <c:pt idx="204">
                  <c:v>85.638999999999996</c:v>
                </c:pt>
                <c:pt idx="205">
                  <c:v>85.638999999999996</c:v>
                </c:pt>
                <c:pt idx="206">
                  <c:v>85.638999999999996</c:v>
                </c:pt>
                <c:pt idx="207">
                  <c:v>85.638999999999996</c:v>
                </c:pt>
                <c:pt idx="208">
                  <c:v>85.638999999999996</c:v>
                </c:pt>
                <c:pt idx="209">
                  <c:v>85.638999999999996</c:v>
                </c:pt>
                <c:pt idx="210">
                  <c:v>85.638999999999996</c:v>
                </c:pt>
                <c:pt idx="211">
                  <c:v>85.638999999999996</c:v>
                </c:pt>
                <c:pt idx="212">
                  <c:v>85.638999999999996</c:v>
                </c:pt>
                <c:pt idx="213">
                  <c:v>85.638999999999996</c:v>
                </c:pt>
                <c:pt idx="214">
                  <c:v>85.638999999999996</c:v>
                </c:pt>
                <c:pt idx="215">
                  <c:v>85.638999999999996</c:v>
                </c:pt>
                <c:pt idx="216">
                  <c:v>85.638999999999996</c:v>
                </c:pt>
                <c:pt idx="217">
                  <c:v>85.638999999999996</c:v>
                </c:pt>
                <c:pt idx="218">
                  <c:v>85.638999999999996</c:v>
                </c:pt>
                <c:pt idx="219">
                  <c:v>85.638999999999996</c:v>
                </c:pt>
                <c:pt idx="220">
                  <c:v>85.638999999999996</c:v>
                </c:pt>
                <c:pt idx="221">
                  <c:v>85.638999999999996</c:v>
                </c:pt>
                <c:pt idx="222">
                  <c:v>85.638999999999996</c:v>
                </c:pt>
                <c:pt idx="223">
                  <c:v>85.638999999999996</c:v>
                </c:pt>
                <c:pt idx="224">
                  <c:v>85.638999999999996</c:v>
                </c:pt>
                <c:pt idx="225">
                  <c:v>85.638999999999996</c:v>
                </c:pt>
                <c:pt idx="226">
                  <c:v>85.638999999999996</c:v>
                </c:pt>
                <c:pt idx="227">
                  <c:v>85.638999999999996</c:v>
                </c:pt>
                <c:pt idx="228">
                  <c:v>85.638999999999996</c:v>
                </c:pt>
              </c:numCache>
            </c:numRef>
          </c:yVal>
          <c:smooth val="0"/>
        </c:ser>
        <c:dLbls>
          <c:showLegendKey val="0"/>
          <c:showVal val="0"/>
          <c:showCatName val="0"/>
          <c:showSerName val="0"/>
          <c:showPercent val="0"/>
          <c:showBubbleSize val="0"/>
        </c:dLbls>
        <c:axId val="875066472"/>
        <c:axId val="875066864"/>
      </c:scatterChart>
      <c:valAx>
        <c:axId val="87506647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5066864"/>
        <c:crosses val="autoZero"/>
        <c:crossBetween val="midCat"/>
        <c:majorUnit val="1"/>
      </c:valAx>
      <c:valAx>
        <c:axId val="875066864"/>
        <c:scaling>
          <c:orientation val="minMax"/>
          <c:max val="100"/>
          <c:min val="50"/>
        </c:scaling>
        <c:delete val="0"/>
        <c:axPos val="l"/>
        <c:majorGridlines>
          <c:spPr>
            <a:ln>
              <a:prstDash val="sysDash"/>
            </a:ln>
          </c:spPr>
        </c:majorGridlines>
        <c:title>
          <c:tx>
            <c:rich>
              <a:bodyPr rot="-5400000" vert="horz"/>
              <a:lstStyle/>
              <a:p>
                <a:pPr>
                  <a:defRPr sz="1700"/>
                </a:pPr>
                <a:r>
                  <a:rPr lang="en-US" sz="1700" b="1" i="0" u="none" strike="noStrike" baseline="0" dirty="0" smtClean="0"/>
                  <a:t>Renal Replacement Therapy-Free Survival (%) </a:t>
                </a:r>
                <a:endParaRPr lang="en-US" sz="1700" b="1" i="0" baseline="0" dirty="0">
                  <a:solidFill>
                    <a:schemeClr val="tx1"/>
                  </a:solidFill>
                </a:endParaRPr>
              </a:p>
            </c:rich>
          </c:tx>
          <c:layout>
            <c:manualLayout>
              <c:xMode val="edge"/>
              <c:yMode val="edge"/>
              <c:x val="1.2762989803265803E-2"/>
              <c:y val="0.12379370925408857"/>
            </c:manualLayout>
          </c:layout>
          <c:overlay val="0"/>
        </c:title>
        <c:numFmt formatCode="General" sourceLinked="1"/>
        <c:majorTickMark val="out"/>
        <c:minorTickMark val="none"/>
        <c:tickLblPos val="nextTo"/>
        <c:txPr>
          <a:bodyPr/>
          <a:lstStyle/>
          <a:p>
            <a:pPr>
              <a:defRPr sz="1500" b="1"/>
            </a:pPr>
            <a:endParaRPr lang="en-US"/>
          </a:p>
        </c:txPr>
        <c:crossAx val="875066472"/>
        <c:crosses val="autoZero"/>
        <c:crossBetween val="midCat"/>
        <c:majorUnit val="10"/>
      </c:valAx>
      <c:spPr>
        <a:solidFill>
          <a:schemeClr val="bg2"/>
        </a:solidFill>
        <a:ln>
          <a:solidFill>
            <a:schemeClr val="tx1"/>
          </a:solidFill>
        </a:ln>
      </c:spPr>
    </c:plotArea>
    <c:legend>
      <c:legendPos val="l"/>
      <c:layout>
        <c:manualLayout>
          <c:xMode val="edge"/>
          <c:yMode val="edge"/>
          <c:x val="0.15044247787610621"/>
          <c:y val="0.6286723198061781"/>
          <c:w val="0.55760330290572091"/>
          <c:h val="0.12145931758530183"/>
        </c:manualLayout>
      </c:layout>
      <c:overlay val="1"/>
      <c:spPr>
        <a:solidFill>
          <a:srgbClr val="000000"/>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25"/>
          <c:h val="0.7707426011404103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99.965000000000003</c:v>
                </c:pt>
                <c:pt idx="2">
                  <c:v>99.947000000000003</c:v>
                </c:pt>
                <c:pt idx="3">
                  <c:v>99.876999999999995</c:v>
                </c:pt>
                <c:pt idx="4">
                  <c:v>99.787999999999997</c:v>
                </c:pt>
                <c:pt idx="5">
                  <c:v>99.734999999999999</c:v>
                </c:pt>
                <c:pt idx="6">
                  <c:v>99.501999999999995</c:v>
                </c:pt>
                <c:pt idx="7">
                  <c:v>99.179000000000002</c:v>
                </c:pt>
                <c:pt idx="8">
                  <c:v>98.962000000000003</c:v>
                </c:pt>
                <c:pt idx="9">
                  <c:v>98.816000000000003</c:v>
                </c:pt>
                <c:pt idx="10">
                  <c:v>98.596999999999994</c:v>
                </c:pt>
                <c:pt idx="11">
                  <c:v>98.448999999999998</c:v>
                </c:pt>
                <c:pt idx="12">
                  <c:v>98.375</c:v>
                </c:pt>
                <c:pt idx="13">
                  <c:v>98.239000000000004</c:v>
                </c:pt>
                <c:pt idx="14">
                  <c:v>98.198999999999998</c:v>
                </c:pt>
                <c:pt idx="15">
                  <c:v>98.08</c:v>
                </c:pt>
                <c:pt idx="16">
                  <c:v>98</c:v>
                </c:pt>
                <c:pt idx="17">
                  <c:v>97.938999999999993</c:v>
                </c:pt>
                <c:pt idx="18">
                  <c:v>97.858999999999995</c:v>
                </c:pt>
                <c:pt idx="19">
                  <c:v>97.716999999999999</c:v>
                </c:pt>
                <c:pt idx="20">
                  <c:v>97.656000000000006</c:v>
                </c:pt>
                <c:pt idx="21">
                  <c:v>97.635000000000005</c:v>
                </c:pt>
                <c:pt idx="22">
                  <c:v>97.552999999999997</c:v>
                </c:pt>
                <c:pt idx="23">
                  <c:v>97.447999999999993</c:v>
                </c:pt>
                <c:pt idx="24">
                  <c:v>97.447999999999993</c:v>
                </c:pt>
                <c:pt idx="25">
                  <c:v>97.381</c:v>
                </c:pt>
                <c:pt idx="26">
                  <c:v>97.335999999999999</c:v>
                </c:pt>
                <c:pt idx="27">
                  <c:v>97.29</c:v>
                </c:pt>
                <c:pt idx="28">
                  <c:v>97.244</c:v>
                </c:pt>
                <c:pt idx="29">
                  <c:v>97.221000000000004</c:v>
                </c:pt>
                <c:pt idx="30">
                  <c:v>97.128</c:v>
                </c:pt>
                <c:pt idx="31">
                  <c:v>96.941999999999993</c:v>
                </c:pt>
                <c:pt idx="32">
                  <c:v>96.918999999999997</c:v>
                </c:pt>
                <c:pt idx="33">
                  <c:v>96.823999999999998</c:v>
                </c:pt>
                <c:pt idx="34">
                  <c:v>96.801000000000002</c:v>
                </c:pt>
                <c:pt idx="35">
                  <c:v>96.727999999999994</c:v>
                </c:pt>
                <c:pt idx="36">
                  <c:v>96.629000000000005</c:v>
                </c:pt>
                <c:pt idx="37">
                  <c:v>96.576999999999998</c:v>
                </c:pt>
                <c:pt idx="38">
                  <c:v>96.393000000000001</c:v>
                </c:pt>
                <c:pt idx="39">
                  <c:v>96.340999999999994</c:v>
                </c:pt>
                <c:pt idx="40">
                  <c:v>96.340999999999994</c:v>
                </c:pt>
                <c:pt idx="41">
                  <c:v>96.233999999999995</c:v>
                </c:pt>
                <c:pt idx="42">
                  <c:v>96.072000000000003</c:v>
                </c:pt>
                <c:pt idx="43">
                  <c:v>96.018000000000001</c:v>
                </c:pt>
                <c:pt idx="44">
                  <c:v>95.963999999999999</c:v>
                </c:pt>
                <c:pt idx="45">
                  <c:v>95.909000000000006</c:v>
                </c:pt>
                <c:pt idx="46">
                  <c:v>95.825999999999993</c:v>
                </c:pt>
                <c:pt idx="47">
                  <c:v>95.712999999999994</c:v>
                </c:pt>
                <c:pt idx="48">
                  <c:v>95.626999999999995</c:v>
                </c:pt>
                <c:pt idx="49">
                  <c:v>95.626999999999995</c:v>
                </c:pt>
                <c:pt idx="50">
                  <c:v>95.534000000000006</c:v>
                </c:pt>
                <c:pt idx="51">
                  <c:v>95.503</c:v>
                </c:pt>
                <c:pt idx="52">
                  <c:v>95.44</c:v>
                </c:pt>
                <c:pt idx="53">
                  <c:v>95.409000000000006</c:v>
                </c:pt>
                <c:pt idx="54">
                  <c:v>95.376999999999995</c:v>
                </c:pt>
                <c:pt idx="55">
                  <c:v>95.281999999999996</c:v>
                </c:pt>
                <c:pt idx="56">
                  <c:v>95.186999999999998</c:v>
                </c:pt>
                <c:pt idx="57">
                  <c:v>95.090999999999994</c:v>
                </c:pt>
                <c:pt idx="58">
                  <c:v>94.960999999999999</c:v>
                </c:pt>
                <c:pt idx="59">
                  <c:v>94.796999999999997</c:v>
                </c:pt>
                <c:pt idx="60">
                  <c:v>94.763000000000005</c:v>
                </c:pt>
                <c:pt idx="61">
                  <c:v>94.656999999999996</c:v>
                </c:pt>
                <c:pt idx="62">
                  <c:v>94.549000000000007</c:v>
                </c:pt>
                <c:pt idx="63">
                  <c:v>94.513000000000005</c:v>
                </c:pt>
                <c:pt idx="64">
                  <c:v>94.367999999999995</c:v>
                </c:pt>
                <c:pt idx="65">
                  <c:v>94.259</c:v>
                </c:pt>
                <c:pt idx="66">
                  <c:v>94.149000000000001</c:v>
                </c:pt>
                <c:pt idx="67">
                  <c:v>94.039000000000001</c:v>
                </c:pt>
                <c:pt idx="68">
                  <c:v>93.855000000000004</c:v>
                </c:pt>
                <c:pt idx="69">
                  <c:v>93.668000000000006</c:v>
                </c:pt>
                <c:pt idx="70">
                  <c:v>93.63</c:v>
                </c:pt>
                <c:pt idx="71">
                  <c:v>93.436999999999998</c:v>
                </c:pt>
                <c:pt idx="72">
                  <c:v>93.238</c:v>
                </c:pt>
                <c:pt idx="73">
                  <c:v>93.155000000000001</c:v>
                </c:pt>
                <c:pt idx="74">
                  <c:v>93.111999999999995</c:v>
                </c:pt>
                <c:pt idx="75">
                  <c:v>93.111999999999995</c:v>
                </c:pt>
                <c:pt idx="76">
                  <c:v>93.027000000000001</c:v>
                </c:pt>
                <c:pt idx="77">
                  <c:v>93.027000000000001</c:v>
                </c:pt>
                <c:pt idx="78">
                  <c:v>92.983999999999995</c:v>
                </c:pt>
                <c:pt idx="79">
                  <c:v>92.897000000000006</c:v>
                </c:pt>
                <c:pt idx="80">
                  <c:v>92.721000000000004</c:v>
                </c:pt>
                <c:pt idx="81">
                  <c:v>92.632000000000005</c:v>
                </c:pt>
                <c:pt idx="82">
                  <c:v>92.587000000000003</c:v>
                </c:pt>
                <c:pt idx="83">
                  <c:v>92.495000000000005</c:v>
                </c:pt>
                <c:pt idx="84">
                  <c:v>92.305000000000007</c:v>
                </c:pt>
                <c:pt idx="85">
                  <c:v>92.305000000000007</c:v>
                </c:pt>
                <c:pt idx="86">
                  <c:v>92.305000000000007</c:v>
                </c:pt>
                <c:pt idx="87">
                  <c:v>92.203000000000003</c:v>
                </c:pt>
                <c:pt idx="88">
                  <c:v>92.100999999999999</c:v>
                </c:pt>
                <c:pt idx="89">
                  <c:v>92.100999999999999</c:v>
                </c:pt>
                <c:pt idx="90">
                  <c:v>91.944999999999993</c:v>
                </c:pt>
                <c:pt idx="91">
                  <c:v>91.84</c:v>
                </c:pt>
                <c:pt idx="92">
                  <c:v>91.734999999999999</c:v>
                </c:pt>
                <c:pt idx="93">
                  <c:v>91.682000000000002</c:v>
                </c:pt>
                <c:pt idx="94">
                  <c:v>91.52</c:v>
                </c:pt>
                <c:pt idx="95">
                  <c:v>91.355000000000004</c:v>
                </c:pt>
                <c:pt idx="96">
                  <c:v>91.183999999999997</c:v>
                </c:pt>
                <c:pt idx="97">
                  <c:v>91.183999999999997</c:v>
                </c:pt>
                <c:pt idx="98">
                  <c:v>91.123000000000005</c:v>
                </c:pt>
                <c:pt idx="99">
                  <c:v>91.123000000000005</c:v>
                </c:pt>
                <c:pt idx="100">
                  <c:v>91.123000000000005</c:v>
                </c:pt>
                <c:pt idx="101">
                  <c:v>91.123000000000005</c:v>
                </c:pt>
                <c:pt idx="102">
                  <c:v>91.061000000000007</c:v>
                </c:pt>
                <c:pt idx="103">
                  <c:v>90.936999999999998</c:v>
                </c:pt>
                <c:pt idx="104">
                  <c:v>90.873999999999995</c:v>
                </c:pt>
                <c:pt idx="105">
                  <c:v>90.683000000000007</c:v>
                </c:pt>
                <c:pt idx="106">
                  <c:v>90.555000000000007</c:v>
                </c:pt>
                <c:pt idx="107">
                  <c:v>90.555000000000007</c:v>
                </c:pt>
                <c:pt idx="108">
                  <c:v>90.488</c:v>
                </c:pt>
                <c:pt idx="109">
                  <c:v>90.415999999999997</c:v>
                </c:pt>
                <c:pt idx="110">
                  <c:v>90.343000000000004</c:v>
                </c:pt>
                <c:pt idx="111">
                  <c:v>90.27</c:v>
                </c:pt>
                <c:pt idx="112">
                  <c:v>89.971000000000004</c:v>
                </c:pt>
                <c:pt idx="113">
                  <c:v>89.971000000000004</c:v>
                </c:pt>
                <c:pt idx="114">
                  <c:v>89.894999999999996</c:v>
                </c:pt>
                <c:pt idx="115">
                  <c:v>89.742999999999995</c:v>
                </c:pt>
                <c:pt idx="116">
                  <c:v>89.742999999999995</c:v>
                </c:pt>
                <c:pt idx="117">
                  <c:v>89.742999999999995</c:v>
                </c:pt>
                <c:pt idx="118">
                  <c:v>89.504999999999995</c:v>
                </c:pt>
                <c:pt idx="119">
                  <c:v>89.426000000000002</c:v>
                </c:pt>
                <c:pt idx="120">
                  <c:v>89.259</c:v>
                </c:pt>
                <c:pt idx="121">
                  <c:v>89.17</c:v>
                </c:pt>
                <c:pt idx="122">
                  <c:v>89.17</c:v>
                </c:pt>
                <c:pt idx="123">
                  <c:v>89.17</c:v>
                </c:pt>
                <c:pt idx="124">
                  <c:v>88.983999999999995</c:v>
                </c:pt>
                <c:pt idx="125">
                  <c:v>88.891000000000005</c:v>
                </c:pt>
                <c:pt idx="126">
                  <c:v>88.796999999999997</c:v>
                </c:pt>
                <c:pt idx="127">
                  <c:v>88.796999999999997</c:v>
                </c:pt>
                <c:pt idx="128">
                  <c:v>88.606999999999999</c:v>
                </c:pt>
                <c:pt idx="129">
                  <c:v>88.415999999999997</c:v>
                </c:pt>
                <c:pt idx="130">
                  <c:v>88.319000000000003</c:v>
                </c:pt>
                <c:pt idx="131">
                  <c:v>88.319000000000003</c:v>
                </c:pt>
                <c:pt idx="132">
                  <c:v>88.319000000000003</c:v>
                </c:pt>
                <c:pt idx="133">
                  <c:v>88.102000000000004</c:v>
                </c:pt>
                <c:pt idx="134">
                  <c:v>87.992000000000004</c:v>
                </c:pt>
                <c:pt idx="135">
                  <c:v>87.992000000000004</c:v>
                </c:pt>
                <c:pt idx="136">
                  <c:v>87.881</c:v>
                </c:pt>
                <c:pt idx="137">
                  <c:v>87.77</c:v>
                </c:pt>
                <c:pt idx="138">
                  <c:v>87.659000000000006</c:v>
                </c:pt>
                <c:pt idx="139">
                  <c:v>87.433999999999997</c:v>
                </c:pt>
                <c:pt idx="140">
                  <c:v>87.433999999999997</c:v>
                </c:pt>
                <c:pt idx="141">
                  <c:v>87.433999999999997</c:v>
                </c:pt>
                <c:pt idx="142">
                  <c:v>87.317999999999998</c:v>
                </c:pt>
                <c:pt idx="143">
                  <c:v>87.317999999999998</c:v>
                </c:pt>
                <c:pt idx="144">
                  <c:v>87.194999999999993</c:v>
                </c:pt>
                <c:pt idx="145">
                  <c:v>87.194999999999993</c:v>
                </c:pt>
                <c:pt idx="146">
                  <c:v>87.06</c:v>
                </c:pt>
                <c:pt idx="147">
                  <c:v>87.06</c:v>
                </c:pt>
                <c:pt idx="148">
                  <c:v>87.06</c:v>
                </c:pt>
                <c:pt idx="149">
                  <c:v>86.923000000000002</c:v>
                </c:pt>
                <c:pt idx="150">
                  <c:v>86.923000000000002</c:v>
                </c:pt>
                <c:pt idx="151">
                  <c:v>86.783000000000001</c:v>
                </c:pt>
                <c:pt idx="152">
                  <c:v>86.783000000000001</c:v>
                </c:pt>
                <c:pt idx="153">
                  <c:v>86.641000000000005</c:v>
                </c:pt>
                <c:pt idx="154">
                  <c:v>86.355999999999995</c:v>
                </c:pt>
                <c:pt idx="155">
                  <c:v>86.355999999999995</c:v>
                </c:pt>
                <c:pt idx="156">
                  <c:v>86.355999999999995</c:v>
                </c:pt>
                <c:pt idx="157">
                  <c:v>86.197999999999993</c:v>
                </c:pt>
                <c:pt idx="158">
                  <c:v>86.033000000000001</c:v>
                </c:pt>
                <c:pt idx="159">
                  <c:v>86.033000000000001</c:v>
                </c:pt>
                <c:pt idx="160">
                  <c:v>86.033000000000001</c:v>
                </c:pt>
                <c:pt idx="161">
                  <c:v>85.692999999999998</c:v>
                </c:pt>
                <c:pt idx="162">
                  <c:v>85.692999999999998</c:v>
                </c:pt>
                <c:pt idx="163">
                  <c:v>85.692999999999998</c:v>
                </c:pt>
                <c:pt idx="164">
                  <c:v>85.519000000000005</c:v>
                </c:pt>
                <c:pt idx="165">
                  <c:v>85.343999999999994</c:v>
                </c:pt>
                <c:pt idx="166">
                  <c:v>85.167000000000002</c:v>
                </c:pt>
                <c:pt idx="167">
                  <c:v>84.986000000000004</c:v>
                </c:pt>
                <c:pt idx="168">
                  <c:v>84.986000000000004</c:v>
                </c:pt>
                <c:pt idx="169">
                  <c:v>84.986000000000004</c:v>
                </c:pt>
                <c:pt idx="170">
                  <c:v>84.78</c:v>
                </c:pt>
                <c:pt idx="171">
                  <c:v>84.78</c:v>
                </c:pt>
                <c:pt idx="172">
                  <c:v>84.35</c:v>
                </c:pt>
                <c:pt idx="173">
                  <c:v>84.134</c:v>
                </c:pt>
                <c:pt idx="174">
                  <c:v>84.134</c:v>
                </c:pt>
                <c:pt idx="175">
                  <c:v>83.453999999999994</c:v>
                </c:pt>
                <c:pt idx="176">
                  <c:v>83.453999999999994</c:v>
                </c:pt>
                <c:pt idx="177">
                  <c:v>83.453999999999994</c:v>
                </c:pt>
                <c:pt idx="178">
                  <c:v>83.453999999999994</c:v>
                </c:pt>
                <c:pt idx="179">
                  <c:v>83.453999999999994</c:v>
                </c:pt>
                <c:pt idx="180">
                  <c:v>83.453999999999994</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99.965000000000003</c:v>
                </c:pt>
                <c:pt idx="2">
                  <c:v>99.947000000000003</c:v>
                </c:pt>
                <c:pt idx="3">
                  <c:v>99.894000000000005</c:v>
                </c:pt>
                <c:pt idx="4">
                  <c:v>99.805000000000007</c:v>
                </c:pt>
                <c:pt idx="5">
                  <c:v>99.751999999999995</c:v>
                </c:pt>
                <c:pt idx="6">
                  <c:v>99.555000000000007</c:v>
                </c:pt>
                <c:pt idx="7">
                  <c:v>99.231999999999999</c:v>
                </c:pt>
                <c:pt idx="8">
                  <c:v>99.033000000000001</c:v>
                </c:pt>
                <c:pt idx="9">
                  <c:v>98.888000000000005</c:v>
                </c:pt>
                <c:pt idx="10">
                  <c:v>98.722999999999999</c:v>
                </c:pt>
                <c:pt idx="11">
                  <c:v>98.575000000000003</c:v>
                </c:pt>
                <c:pt idx="12">
                  <c:v>98.5</c:v>
                </c:pt>
                <c:pt idx="13">
                  <c:v>98.364999999999995</c:v>
                </c:pt>
                <c:pt idx="14">
                  <c:v>98.344999999999999</c:v>
                </c:pt>
                <c:pt idx="15">
                  <c:v>98.224999999999994</c:v>
                </c:pt>
                <c:pt idx="16">
                  <c:v>98.165000000000006</c:v>
                </c:pt>
                <c:pt idx="17">
                  <c:v>98.105000000000004</c:v>
                </c:pt>
                <c:pt idx="18">
                  <c:v>98.024000000000001</c:v>
                </c:pt>
                <c:pt idx="19">
                  <c:v>97.903000000000006</c:v>
                </c:pt>
                <c:pt idx="20">
                  <c:v>97.840999999999994</c:v>
                </c:pt>
                <c:pt idx="21">
                  <c:v>97.820999999999998</c:v>
                </c:pt>
                <c:pt idx="22">
                  <c:v>97.738</c:v>
                </c:pt>
                <c:pt idx="23">
                  <c:v>97.653999999999996</c:v>
                </c:pt>
                <c:pt idx="24">
                  <c:v>97.653999999999996</c:v>
                </c:pt>
                <c:pt idx="25">
                  <c:v>97.587999999999994</c:v>
                </c:pt>
                <c:pt idx="26">
                  <c:v>97.542000000000002</c:v>
                </c:pt>
                <c:pt idx="27">
                  <c:v>97.519000000000005</c:v>
                </c:pt>
                <c:pt idx="28">
                  <c:v>97.472999999999999</c:v>
                </c:pt>
                <c:pt idx="29">
                  <c:v>97.45</c:v>
                </c:pt>
                <c:pt idx="30">
                  <c:v>97.356999999999999</c:v>
                </c:pt>
                <c:pt idx="31">
                  <c:v>97.194000000000003</c:v>
                </c:pt>
                <c:pt idx="32">
                  <c:v>97.171000000000006</c:v>
                </c:pt>
                <c:pt idx="33">
                  <c:v>97.1</c:v>
                </c:pt>
                <c:pt idx="34">
                  <c:v>97.075999999999993</c:v>
                </c:pt>
                <c:pt idx="35">
                  <c:v>97.003</c:v>
                </c:pt>
                <c:pt idx="36">
                  <c:v>96.929000000000002</c:v>
                </c:pt>
                <c:pt idx="37">
                  <c:v>96.878</c:v>
                </c:pt>
                <c:pt idx="38">
                  <c:v>96.692999999999998</c:v>
                </c:pt>
                <c:pt idx="39">
                  <c:v>96.64</c:v>
                </c:pt>
                <c:pt idx="40">
                  <c:v>96.64</c:v>
                </c:pt>
                <c:pt idx="41">
                  <c:v>96.533000000000001</c:v>
                </c:pt>
                <c:pt idx="42">
                  <c:v>96.372</c:v>
                </c:pt>
                <c:pt idx="43">
                  <c:v>96.316999999999993</c:v>
                </c:pt>
                <c:pt idx="44">
                  <c:v>96.263000000000005</c:v>
                </c:pt>
                <c:pt idx="45">
                  <c:v>96.207999999999998</c:v>
                </c:pt>
                <c:pt idx="46">
                  <c:v>96.125</c:v>
                </c:pt>
                <c:pt idx="47">
                  <c:v>96.012</c:v>
                </c:pt>
                <c:pt idx="48">
                  <c:v>95.924999999999997</c:v>
                </c:pt>
                <c:pt idx="49">
                  <c:v>95.924999999999997</c:v>
                </c:pt>
                <c:pt idx="50">
                  <c:v>95.832999999999998</c:v>
                </c:pt>
                <c:pt idx="51">
                  <c:v>95.801000000000002</c:v>
                </c:pt>
                <c:pt idx="52">
                  <c:v>95.739000000000004</c:v>
                </c:pt>
                <c:pt idx="53">
                  <c:v>95.706999999999994</c:v>
                </c:pt>
                <c:pt idx="54">
                  <c:v>95.676000000000002</c:v>
                </c:pt>
                <c:pt idx="55">
                  <c:v>95.581000000000003</c:v>
                </c:pt>
                <c:pt idx="56">
                  <c:v>95.484999999999999</c:v>
                </c:pt>
                <c:pt idx="57">
                  <c:v>95.388999999999996</c:v>
                </c:pt>
                <c:pt idx="58">
                  <c:v>95.290999999999997</c:v>
                </c:pt>
                <c:pt idx="59">
                  <c:v>95.126999999999995</c:v>
                </c:pt>
                <c:pt idx="60">
                  <c:v>95.093000000000004</c:v>
                </c:pt>
                <c:pt idx="61">
                  <c:v>94.986999999999995</c:v>
                </c:pt>
                <c:pt idx="62">
                  <c:v>94.879000000000005</c:v>
                </c:pt>
                <c:pt idx="63">
                  <c:v>94.843000000000004</c:v>
                </c:pt>
                <c:pt idx="64">
                  <c:v>94.697999999999993</c:v>
                </c:pt>
                <c:pt idx="65">
                  <c:v>94.588999999999999</c:v>
                </c:pt>
                <c:pt idx="66">
                  <c:v>94.516000000000005</c:v>
                </c:pt>
                <c:pt idx="67">
                  <c:v>94.405000000000001</c:v>
                </c:pt>
                <c:pt idx="68">
                  <c:v>94.221000000000004</c:v>
                </c:pt>
                <c:pt idx="69">
                  <c:v>94.070999999999998</c:v>
                </c:pt>
                <c:pt idx="70">
                  <c:v>94.033000000000001</c:v>
                </c:pt>
                <c:pt idx="71">
                  <c:v>93.84</c:v>
                </c:pt>
                <c:pt idx="72">
                  <c:v>93.641000000000005</c:v>
                </c:pt>
                <c:pt idx="73">
                  <c:v>93.641000000000005</c:v>
                </c:pt>
                <c:pt idx="74">
                  <c:v>93.597999999999999</c:v>
                </c:pt>
                <c:pt idx="75">
                  <c:v>93.597999999999999</c:v>
                </c:pt>
                <c:pt idx="76">
                  <c:v>93.513000000000005</c:v>
                </c:pt>
                <c:pt idx="77">
                  <c:v>93.513000000000005</c:v>
                </c:pt>
                <c:pt idx="78">
                  <c:v>93.468999999999994</c:v>
                </c:pt>
                <c:pt idx="79">
                  <c:v>93.382000000000005</c:v>
                </c:pt>
                <c:pt idx="80">
                  <c:v>93.206000000000003</c:v>
                </c:pt>
                <c:pt idx="81">
                  <c:v>93.117000000000004</c:v>
                </c:pt>
                <c:pt idx="82">
                  <c:v>93.072000000000003</c:v>
                </c:pt>
                <c:pt idx="83">
                  <c:v>92.98</c:v>
                </c:pt>
                <c:pt idx="84">
                  <c:v>92.837999999999994</c:v>
                </c:pt>
                <c:pt idx="85">
                  <c:v>92.837999999999994</c:v>
                </c:pt>
                <c:pt idx="86">
                  <c:v>92.837999999999994</c:v>
                </c:pt>
                <c:pt idx="87">
                  <c:v>92.787000000000006</c:v>
                </c:pt>
                <c:pt idx="88">
                  <c:v>92.683999999999997</c:v>
                </c:pt>
                <c:pt idx="89">
                  <c:v>92.683999999999997</c:v>
                </c:pt>
                <c:pt idx="90">
                  <c:v>92.528000000000006</c:v>
                </c:pt>
                <c:pt idx="91">
                  <c:v>92.423000000000002</c:v>
                </c:pt>
                <c:pt idx="92">
                  <c:v>92.317999999999998</c:v>
                </c:pt>
                <c:pt idx="93">
                  <c:v>92.317999999999998</c:v>
                </c:pt>
                <c:pt idx="94">
                  <c:v>92.155000000000001</c:v>
                </c:pt>
                <c:pt idx="95">
                  <c:v>92.046000000000006</c:v>
                </c:pt>
                <c:pt idx="96">
                  <c:v>91.873999999999995</c:v>
                </c:pt>
                <c:pt idx="97">
                  <c:v>91.873999999999995</c:v>
                </c:pt>
                <c:pt idx="98">
                  <c:v>91.813000000000002</c:v>
                </c:pt>
                <c:pt idx="99">
                  <c:v>91.813000000000002</c:v>
                </c:pt>
                <c:pt idx="100">
                  <c:v>91.813000000000002</c:v>
                </c:pt>
                <c:pt idx="101">
                  <c:v>91.813000000000002</c:v>
                </c:pt>
                <c:pt idx="102">
                  <c:v>91.751000000000005</c:v>
                </c:pt>
                <c:pt idx="103">
                  <c:v>91.626000000000005</c:v>
                </c:pt>
                <c:pt idx="104">
                  <c:v>91.563000000000002</c:v>
                </c:pt>
                <c:pt idx="105">
                  <c:v>91.372</c:v>
                </c:pt>
                <c:pt idx="106">
                  <c:v>91.242999999999995</c:v>
                </c:pt>
                <c:pt idx="107">
                  <c:v>91.242999999999995</c:v>
                </c:pt>
                <c:pt idx="108">
                  <c:v>91.176000000000002</c:v>
                </c:pt>
                <c:pt idx="109">
                  <c:v>91.103999999999999</c:v>
                </c:pt>
                <c:pt idx="110">
                  <c:v>91.031000000000006</c:v>
                </c:pt>
                <c:pt idx="111">
                  <c:v>90.956999999999994</c:v>
                </c:pt>
                <c:pt idx="112">
                  <c:v>90.730999999999995</c:v>
                </c:pt>
                <c:pt idx="113">
                  <c:v>90.730999999999995</c:v>
                </c:pt>
                <c:pt idx="114">
                  <c:v>90.655000000000001</c:v>
                </c:pt>
                <c:pt idx="115">
                  <c:v>90.501999999999995</c:v>
                </c:pt>
                <c:pt idx="116">
                  <c:v>90.501999999999995</c:v>
                </c:pt>
                <c:pt idx="117">
                  <c:v>90.501999999999995</c:v>
                </c:pt>
                <c:pt idx="118">
                  <c:v>90.263999999999996</c:v>
                </c:pt>
                <c:pt idx="119">
                  <c:v>90.183999999999997</c:v>
                </c:pt>
                <c:pt idx="120">
                  <c:v>90.016999999999996</c:v>
                </c:pt>
                <c:pt idx="121">
                  <c:v>89.927000000000007</c:v>
                </c:pt>
                <c:pt idx="122">
                  <c:v>89.927000000000007</c:v>
                </c:pt>
                <c:pt idx="123">
                  <c:v>89.927000000000007</c:v>
                </c:pt>
                <c:pt idx="124">
                  <c:v>89.74</c:v>
                </c:pt>
                <c:pt idx="125">
                  <c:v>89.647000000000006</c:v>
                </c:pt>
                <c:pt idx="126">
                  <c:v>89.552000000000007</c:v>
                </c:pt>
                <c:pt idx="127">
                  <c:v>89.552000000000007</c:v>
                </c:pt>
                <c:pt idx="128">
                  <c:v>89.361000000000004</c:v>
                </c:pt>
                <c:pt idx="129">
                  <c:v>89.168999999999997</c:v>
                </c:pt>
                <c:pt idx="130">
                  <c:v>89.070999999999998</c:v>
                </c:pt>
                <c:pt idx="131">
                  <c:v>89.070999999999998</c:v>
                </c:pt>
                <c:pt idx="132">
                  <c:v>89.070999999999998</c:v>
                </c:pt>
                <c:pt idx="133">
                  <c:v>88.852999999999994</c:v>
                </c:pt>
                <c:pt idx="134">
                  <c:v>88.742999999999995</c:v>
                </c:pt>
                <c:pt idx="135">
                  <c:v>88.742999999999995</c:v>
                </c:pt>
                <c:pt idx="136">
                  <c:v>88.632000000000005</c:v>
                </c:pt>
                <c:pt idx="137">
                  <c:v>88.52</c:v>
                </c:pt>
                <c:pt idx="138">
                  <c:v>88.408000000000001</c:v>
                </c:pt>
                <c:pt idx="139">
                  <c:v>88.182000000000002</c:v>
                </c:pt>
                <c:pt idx="140">
                  <c:v>88.182000000000002</c:v>
                </c:pt>
                <c:pt idx="141">
                  <c:v>88.182000000000002</c:v>
                </c:pt>
                <c:pt idx="142">
                  <c:v>88.066000000000003</c:v>
                </c:pt>
                <c:pt idx="143">
                  <c:v>88.066000000000003</c:v>
                </c:pt>
                <c:pt idx="144">
                  <c:v>87.942999999999998</c:v>
                </c:pt>
                <c:pt idx="145">
                  <c:v>87.942999999999998</c:v>
                </c:pt>
                <c:pt idx="146">
                  <c:v>87.807000000000002</c:v>
                </c:pt>
                <c:pt idx="147">
                  <c:v>87.807000000000002</c:v>
                </c:pt>
                <c:pt idx="148">
                  <c:v>87.807000000000002</c:v>
                </c:pt>
                <c:pt idx="149">
                  <c:v>87.668999999999997</c:v>
                </c:pt>
                <c:pt idx="150">
                  <c:v>87.668999999999997</c:v>
                </c:pt>
                <c:pt idx="151">
                  <c:v>87.528999999999996</c:v>
                </c:pt>
                <c:pt idx="152">
                  <c:v>87.528999999999996</c:v>
                </c:pt>
                <c:pt idx="153">
                  <c:v>87.385999999999996</c:v>
                </c:pt>
                <c:pt idx="154">
                  <c:v>87.1</c:v>
                </c:pt>
                <c:pt idx="155">
                  <c:v>87.1</c:v>
                </c:pt>
                <c:pt idx="156">
                  <c:v>87.1</c:v>
                </c:pt>
                <c:pt idx="157">
                  <c:v>86.941999999999993</c:v>
                </c:pt>
                <c:pt idx="158">
                  <c:v>86.775999999999996</c:v>
                </c:pt>
                <c:pt idx="159">
                  <c:v>86.775999999999996</c:v>
                </c:pt>
                <c:pt idx="160">
                  <c:v>86.775999999999996</c:v>
                </c:pt>
                <c:pt idx="161">
                  <c:v>86.605999999999995</c:v>
                </c:pt>
                <c:pt idx="162">
                  <c:v>86.605999999999995</c:v>
                </c:pt>
                <c:pt idx="163">
                  <c:v>86.605999999999995</c:v>
                </c:pt>
                <c:pt idx="164">
                  <c:v>86.430999999999997</c:v>
                </c:pt>
                <c:pt idx="165">
                  <c:v>86.256</c:v>
                </c:pt>
                <c:pt idx="166">
                  <c:v>86.078999999999994</c:v>
                </c:pt>
                <c:pt idx="167">
                  <c:v>85.897999999999996</c:v>
                </c:pt>
                <c:pt idx="168">
                  <c:v>85.897999999999996</c:v>
                </c:pt>
                <c:pt idx="169">
                  <c:v>85.897999999999996</c:v>
                </c:pt>
                <c:pt idx="170">
                  <c:v>85.69</c:v>
                </c:pt>
                <c:pt idx="171">
                  <c:v>85.69</c:v>
                </c:pt>
                <c:pt idx="172">
                  <c:v>85.474000000000004</c:v>
                </c:pt>
                <c:pt idx="173">
                  <c:v>85.257999999999996</c:v>
                </c:pt>
                <c:pt idx="174">
                  <c:v>85.257999999999996</c:v>
                </c:pt>
                <c:pt idx="175">
                  <c:v>84.575000000000003</c:v>
                </c:pt>
                <c:pt idx="176">
                  <c:v>84.575000000000003</c:v>
                </c:pt>
                <c:pt idx="177">
                  <c:v>84.575000000000003</c:v>
                </c:pt>
                <c:pt idx="178">
                  <c:v>84.575000000000003</c:v>
                </c:pt>
                <c:pt idx="179">
                  <c:v>84.575000000000003</c:v>
                </c:pt>
                <c:pt idx="180">
                  <c:v>84.575000000000003</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99.972999999999999</c:v>
                </c:pt>
                <c:pt idx="43">
                  <c:v>99.972999999999999</c:v>
                </c:pt>
                <c:pt idx="44">
                  <c:v>99.972999999999999</c:v>
                </c:pt>
                <c:pt idx="45">
                  <c:v>99.972999999999999</c:v>
                </c:pt>
                <c:pt idx="46">
                  <c:v>99.972999999999999</c:v>
                </c:pt>
                <c:pt idx="47">
                  <c:v>99.972999999999999</c:v>
                </c:pt>
                <c:pt idx="48">
                  <c:v>99.972999999999999</c:v>
                </c:pt>
                <c:pt idx="49">
                  <c:v>99.972999999999999</c:v>
                </c:pt>
                <c:pt idx="50">
                  <c:v>99.972999999999999</c:v>
                </c:pt>
                <c:pt idx="51">
                  <c:v>99.972999999999999</c:v>
                </c:pt>
                <c:pt idx="52">
                  <c:v>99.972999999999999</c:v>
                </c:pt>
                <c:pt idx="53">
                  <c:v>99.972999999999999</c:v>
                </c:pt>
                <c:pt idx="54">
                  <c:v>99.972999999999999</c:v>
                </c:pt>
                <c:pt idx="55">
                  <c:v>99.972999999999999</c:v>
                </c:pt>
                <c:pt idx="56">
                  <c:v>99.972999999999999</c:v>
                </c:pt>
                <c:pt idx="57">
                  <c:v>99.94</c:v>
                </c:pt>
                <c:pt idx="58">
                  <c:v>99.94</c:v>
                </c:pt>
                <c:pt idx="59">
                  <c:v>99.94</c:v>
                </c:pt>
                <c:pt idx="60">
                  <c:v>99.94</c:v>
                </c:pt>
                <c:pt idx="61">
                  <c:v>99.94</c:v>
                </c:pt>
                <c:pt idx="62">
                  <c:v>99.94</c:v>
                </c:pt>
                <c:pt idx="63">
                  <c:v>99.94</c:v>
                </c:pt>
                <c:pt idx="64">
                  <c:v>99.94</c:v>
                </c:pt>
                <c:pt idx="65">
                  <c:v>99.94</c:v>
                </c:pt>
                <c:pt idx="66">
                  <c:v>99.94</c:v>
                </c:pt>
                <c:pt idx="67">
                  <c:v>99.94</c:v>
                </c:pt>
                <c:pt idx="68">
                  <c:v>99.94</c:v>
                </c:pt>
                <c:pt idx="69">
                  <c:v>99.94</c:v>
                </c:pt>
                <c:pt idx="70">
                  <c:v>99.94</c:v>
                </c:pt>
                <c:pt idx="71">
                  <c:v>99.94</c:v>
                </c:pt>
                <c:pt idx="72">
                  <c:v>99.94</c:v>
                </c:pt>
                <c:pt idx="73">
                  <c:v>99.94</c:v>
                </c:pt>
                <c:pt idx="74">
                  <c:v>99.94</c:v>
                </c:pt>
                <c:pt idx="75">
                  <c:v>99.94</c:v>
                </c:pt>
                <c:pt idx="76">
                  <c:v>99.94</c:v>
                </c:pt>
                <c:pt idx="77">
                  <c:v>99.94</c:v>
                </c:pt>
                <c:pt idx="78">
                  <c:v>99.94</c:v>
                </c:pt>
                <c:pt idx="79">
                  <c:v>99.94</c:v>
                </c:pt>
                <c:pt idx="80">
                  <c:v>99.94</c:v>
                </c:pt>
                <c:pt idx="81">
                  <c:v>99.94</c:v>
                </c:pt>
                <c:pt idx="82">
                  <c:v>99.94</c:v>
                </c:pt>
                <c:pt idx="83">
                  <c:v>99.94</c:v>
                </c:pt>
                <c:pt idx="84">
                  <c:v>99.94</c:v>
                </c:pt>
                <c:pt idx="85">
                  <c:v>99.94</c:v>
                </c:pt>
                <c:pt idx="86">
                  <c:v>99.94</c:v>
                </c:pt>
                <c:pt idx="87">
                  <c:v>99.94</c:v>
                </c:pt>
                <c:pt idx="88">
                  <c:v>99.94</c:v>
                </c:pt>
                <c:pt idx="89">
                  <c:v>99.94</c:v>
                </c:pt>
                <c:pt idx="90">
                  <c:v>99.94</c:v>
                </c:pt>
                <c:pt idx="91">
                  <c:v>99.94</c:v>
                </c:pt>
                <c:pt idx="92">
                  <c:v>99.94</c:v>
                </c:pt>
                <c:pt idx="93">
                  <c:v>99.94</c:v>
                </c:pt>
                <c:pt idx="94">
                  <c:v>99.94</c:v>
                </c:pt>
                <c:pt idx="95">
                  <c:v>99.884</c:v>
                </c:pt>
                <c:pt idx="96">
                  <c:v>99.884</c:v>
                </c:pt>
                <c:pt idx="97">
                  <c:v>99.884</c:v>
                </c:pt>
                <c:pt idx="98">
                  <c:v>99.884</c:v>
                </c:pt>
                <c:pt idx="99">
                  <c:v>99.884</c:v>
                </c:pt>
                <c:pt idx="100">
                  <c:v>99.884</c:v>
                </c:pt>
                <c:pt idx="101">
                  <c:v>99.884</c:v>
                </c:pt>
                <c:pt idx="102">
                  <c:v>99.884</c:v>
                </c:pt>
                <c:pt idx="103">
                  <c:v>99.884</c:v>
                </c:pt>
                <c:pt idx="104">
                  <c:v>99.884</c:v>
                </c:pt>
                <c:pt idx="105">
                  <c:v>99.884</c:v>
                </c:pt>
                <c:pt idx="106">
                  <c:v>99.884</c:v>
                </c:pt>
                <c:pt idx="107">
                  <c:v>99.884</c:v>
                </c:pt>
                <c:pt idx="108">
                  <c:v>99.884</c:v>
                </c:pt>
                <c:pt idx="109">
                  <c:v>99.884</c:v>
                </c:pt>
                <c:pt idx="110">
                  <c:v>99.884</c:v>
                </c:pt>
                <c:pt idx="111">
                  <c:v>99.884</c:v>
                </c:pt>
                <c:pt idx="112">
                  <c:v>99.884</c:v>
                </c:pt>
                <c:pt idx="113">
                  <c:v>99.884</c:v>
                </c:pt>
                <c:pt idx="114">
                  <c:v>99.884</c:v>
                </c:pt>
                <c:pt idx="115">
                  <c:v>99.884</c:v>
                </c:pt>
                <c:pt idx="116">
                  <c:v>99.884</c:v>
                </c:pt>
                <c:pt idx="117">
                  <c:v>99.884</c:v>
                </c:pt>
                <c:pt idx="118">
                  <c:v>99.884</c:v>
                </c:pt>
                <c:pt idx="119">
                  <c:v>99.884</c:v>
                </c:pt>
                <c:pt idx="120">
                  <c:v>99.884</c:v>
                </c:pt>
                <c:pt idx="121">
                  <c:v>99.884</c:v>
                </c:pt>
                <c:pt idx="122">
                  <c:v>99.884</c:v>
                </c:pt>
                <c:pt idx="123">
                  <c:v>99.884</c:v>
                </c:pt>
                <c:pt idx="124">
                  <c:v>99.884</c:v>
                </c:pt>
                <c:pt idx="125">
                  <c:v>99.884</c:v>
                </c:pt>
                <c:pt idx="126">
                  <c:v>99.884</c:v>
                </c:pt>
                <c:pt idx="127">
                  <c:v>99.884</c:v>
                </c:pt>
                <c:pt idx="128">
                  <c:v>99.884</c:v>
                </c:pt>
                <c:pt idx="129">
                  <c:v>99.884</c:v>
                </c:pt>
                <c:pt idx="130">
                  <c:v>99.884</c:v>
                </c:pt>
                <c:pt idx="131">
                  <c:v>99.884</c:v>
                </c:pt>
                <c:pt idx="132">
                  <c:v>99.884</c:v>
                </c:pt>
                <c:pt idx="133">
                  <c:v>99.884</c:v>
                </c:pt>
                <c:pt idx="134">
                  <c:v>99.884</c:v>
                </c:pt>
                <c:pt idx="135">
                  <c:v>99.884</c:v>
                </c:pt>
                <c:pt idx="136">
                  <c:v>99.884</c:v>
                </c:pt>
                <c:pt idx="137">
                  <c:v>99.884</c:v>
                </c:pt>
                <c:pt idx="138">
                  <c:v>99.884</c:v>
                </c:pt>
                <c:pt idx="139">
                  <c:v>99.884</c:v>
                </c:pt>
                <c:pt idx="140">
                  <c:v>99.884</c:v>
                </c:pt>
                <c:pt idx="141">
                  <c:v>99.884</c:v>
                </c:pt>
                <c:pt idx="142">
                  <c:v>99.884</c:v>
                </c:pt>
                <c:pt idx="143">
                  <c:v>99.884</c:v>
                </c:pt>
                <c:pt idx="144">
                  <c:v>99.884</c:v>
                </c:pt>
                <c:pt idx="145">
                  <c:v>99.884</c:v>
                </c:pt>
                <c:pt idx="146">
                  <c:v>99.884</c:v>
                </c:pt>
                <c:pt idx="147">
                  <c:v>99.884</c:v>
                </c:pt>
                <c:pt idx="148">
                  <c:v>99.884</c:v>
                </c:pt>
                <c:pt idx="149">
                  <c:v>99.884</c:v>
                </c:pt>
                <c:pt idx="150">
                  <c:v>99.884</c:v>
                </c:pt>
                <c:pt idx="151">
                  <c:v>99.884</c:v>
                </c:pt>
                <c:pt idx="152">
                  <c:v>99.884</c:v>
                </c:pt>
                <c:pt idx="153">
                  <c:v>99.884</c:v>
                </c:pt>
                <c:pt idx="154">
                  <c:v>99.884</c:v>
                </c:pt>
                <c:pt idx="155">
                  <c:v>99.884</c:v>
                </c:pt>
                <c:pt idx="156">
                  <c:v>99.884</c:v>
                </c:pt>
                <c:pt idx="157">
                  <c:v>99.884</c:v>
                </c:pt>
                <c:pt idx="158">
                  <c:v>99.884</c:v>
                </c:pt>
                <c:pt idx="159">
                  <c:v>99.884</c:v>
                </c:pt>
                <c:pt idx="160">
                  <c:v>99.884</c:v>
                </c:pt>
                <c:pt idx="161">
                  <c:v>99.884</c:v>
                </c:pt>
                <c:pt idx="162">
                  <c:v>99.884</c:v>
                </c:pt>
                <c:pt idx="163">
                  <c:v>99.884</c:v>
                </c:pt>
                <c:pt idx="164">
                  <c:v>99.884</c:v>
                </c:pt>
                <c:pt idx="165">
                  <c:v>99.884</c:v>
                </c:pt>
                <c:pt idx="166">
                  <c:v>99.884</c:v>
                </c:pt>
                <c:pt idx="167">
                  <c:v>99.884</c:v>
                </c:pt>
                <c:pt idx="168">
                  <c:v>99.884</c:v>
                </c:pt>
                <c:pt idx="169">
                  <c:v>99.884</c:v>
                </c:pt>
                <c:pt idx="170">
                  <c:v>99.884</c:v>
                </c:pt>
                <c:pt idx="171">
                  <c:v>99.884</c:v>
                </c:pt>
                <c:pt idx="172">
                  <c:v>99.884</c:v>
                </c:pt>
                <c:pt idx="173">
                  <c:v>99.884</c:v>
                </c:pt>
                <c:pt idx="174">
                  <c:v>99.884</c:v>
                </c:pt>
                <c:pt idx="175">
                  <c:v>99.884</c:v>
                </c:pt>
                <c:pt idx="176">
                  <c:v>99.884</c:v>
                </c:pt>
                <c:pt idx="177">
                  <c:v>99.884</c:v>
                </c:pt>
                <c:pt idx="178">
                  <c:v>99.884</c:v>
                </c:pt>
                <c:pt idx="179">
                  <c:v>99.884</c:v>
                </c:pt>
                <c:pt idx="180">
                  <c:v>99.884</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100</c:v>
                </c:pt>
                <c:pt idx="5">
                  <c:v>100</c:v>
                </c:pt>
                <c:pt idx="6">
                  <c:v>99.981999999999999</c:v>
                </c:pt>
                <c:pt idx="7">
                  <c:v>99.981999999999999</c:v>
                </c:pt>
                <c:pt idx="8">
                  <c:v>99.963999999999999</c:v>
                </c:pt>
                <c:pt idx="9">
                  <c:v>99.963999999999999</c:v>
                </c:pt>
                <c:pt idx="10">
                  <c:v>99.891000000000005</c:v>
                </c:pt>
                <c:pt idx="11">
                  <c:v>99.891000000000005</c:v>
                </c:pt>
                <c:pt idx="12">
                  <c:v>99.891000000000005</c:v>
                </c:pt>
                <c:pt idx="13">
                  <c:v>99.891000000000005</c:v>
                </c:pt>
                <c:pt idx="14">
                  <c:v>99.891000000000005</c:v>
                </c:pt>
                <c:pt idx="15">
                  <c:v>99.891000000000005</c:v>
                </c:pt>
                <c:pt idx="16">
                  <c:v>99.87</c:v>
                </c:pt>
                <c:pt idx="17">
                  <c:v>99.87</c:v>
                </c:pt>
                <c:pt idx="18">
                  <c:v>99.87</c:v>
                </c:pt>
                <c:pt idx="19">
                  <c:v>99.87</c:v>
                </c:pt>
                <c:pt idx="20">
                  <c:v>99.87</c:v>
                </c:pt>
                <c:pt idx="21">
                  <c:v>99.87</c:v>
                </c:pt>
                <c:pt idx="22">
                  <c:v>99.87</c:v>
                </c:pt>
                <c:pt idx="23">
                  <c:v>99.849000000000004</c:v>
                </c:pt>
                <c:pt idx="24">
                  <c:v>99.849000000000004</c:v>
                </c:pt>
                <c:pt idx="25">
                  <c:v>99.849000000000004</c:v>
                </c:pt>
                <c:pt idx="26">
                  <c:v>99.849000000000004</c:v>
                </c:pt>
                <c:pt idx="27">
                  <c:v>99.825999999999993</c:v>
                </c:pt>
                <c:pt idx="28">
                  <c:v>99.825999999999993</c:v>
                </c:pt>
                <c:pt idx="29">
                  <c:v>99.825999999999993</c:v>
                </c:pt>
                <c:pt idx="30">
                  <c:v>99.825999999999993</c:v>
                </c:pt>
                <c:pt idx="31">
                  <c:v>99.802999999999997</c:v>
                </c:pt>
                <c:pt idx="32">
                  <c:v>99.802999999999997</c:v>
                </c:pt>
                <c:pt idx="33">
                  <c:v>99.778999999999996</c:v>
                </c:pt>
                <c:pt idx="34">
                  <c:v>99.778999999999996</c:v>
                </c:pt>
                <c:pt idx="35">
                  <c:v>99.778999999999996</c:v>
                </c:pt>
                <c:pt idx="36">
                  <c:v>99.73</c:v>
                </c:pt>
                <c:pt idx="37">
                  <c:v>99.73</c:v>
                </c:pt>
                <c:pt idx="38">
                  <c:v>99.73</c:v>
                </c:pt>
                <c:pt idx="39">
                  <c:v>99.73</c:v>
                </c:pt>
                <c:pt idx="40">
                  <c:v>99.73</c:v>
                </c:pt>
                <c:pt idx="41">
                  <c:v>99.73</c:v>
                </c:pt>
                <c:pt idx="42">
                  <c:v>99.73</c:v>
                </c:pt>
                <c:pt idx="43">
                  <c:v>99.73</c:v>
                </c:pt>
                <c:pt idx="44">
                  <c:v>99.73</c:v>
                </c:pt>
                <c:pt idx="45">
                  <c:v>99.73</c:v>
                </c:pt>
                <c:pt idx="46">
                  <c:v>99.701999999999998</c:v>
                </c:pt>
                <c:pt idx="47">
                  <c:v>99.701999999999998</c:v>
                </c:pt>
                <c:pt idx="48">
                  <c:v>99.701999999999998</c:v>
                </c:pt>
                <c:pt idx="49">
                  <c:v>99.701999999999998</c:v>
                </c:pt>
                <c:pt idx="50">
                  <c:v>99.701999999999998</c:v>
                </c:pt>
                <c:pt idx="51">
                  <c:v>99.701999999999998</c:v>
                </c:pt>
                <c:pt idx="52">
                  <c:v>99.701999999999998</c:v>
                </c:pt>
                <c:pt idx="53">
                  <c:v>99.701999999999998</c:v>
                </c:pt>
                <c:pt idx="54">
                  <c:v>99.701999999999998</c:v>
                </c:pt>
                <c:pt idx="55">
                  <c:v>99.701999999999998</c:v>
                </c:pt>
                <c:pt idx="56">
                  <c:v>99.701999999999998</c:v>
                </c:pt>
                <c:pt idx="57">
                  <c:v>99.701999999999998</c:v>
                </c:pt>
                <c:pt idx="58">
                  <c:v>99.668999999999997</c:v>
                </c:pt>
                <c:pt idx="59">
                  <c:v>99.668999999999997</c:v>
                </c:pt>
                <c:pt idx="60">
                  <c:v>99.668999999999997</c:v>
                </c:pt>
                <c:pt idx="61">
                  <c:v>99.668999999999997</c:v>
                </c:pt>
                <c:pt idx="62">
                  <c:v>99.668999999999997</c:v>
                </c:pt>
                <c:pt idx="63">
                  <c:v>99.668999999999997</c:v>
                </c:pt>
                <c:pt idx="64">
                  <c:v>99.668999999999997</c:v>
                </c:pt>
                <c:pt idx="65">
                  <c:v>99.668999999999997</c:v>
                </c:pt>
                <c:pt idx="66">
                  <c:v>99.668999999999997</c:v>
                </c:pt>
                <c:pt idx="67">
                  <c:v>99.668999999999997</c:v>
                </c:pt>
                <c:pt idx="68">
                  <c:v>99.668999999999997</c:v>
                </c:pt>
                <c:pt idx="69">
                  <c:v>99.631</c:v>
                </c:pt>
                <c:pt idx="70">
                  <c:v>99.631</c:v>
                </c:pt>
                <c:pt idx="71">
                  <c:v>99.631</c:v>
                </c:pt>
                <c:pt idx="72">
                  <c:v>99.631</c:v>
                </c:pt>
                <c:pt idx="73">
                  <c:v>99.548000000000002</c:v>
                </c:pt>
                <c:pt idx="74">
                  <c:v>99.548000000000002</c:v>
                </c:pt>
                <c:pt idx="75">
                  <c:v>99.548000000000002</c:v>
                </c:pt>
                <c:pt idx="76">
                  <c:v>99.548000000000002</c:v>
                </c:pt>
                <c:pt idx="77">
                  <c:v>99.548000000000002</c:v>
                </c:pt>
                <c:pt idx="78">
                  <c:v>99.548000000000002</c:v>
                </c:pt>
                <c:pt idx="79">
                  <c:v>99.548000000000002</c:v>
                </c:pt>
                <c:pt idx="80">
                  <c:v>99.503</c:v>
                </c:pt>
                <c:pt idx="81">
                  <c:v>99.503</c:v>
                </c:pt>
                <c:pt idx="82">
                  <c:v>99.503</c:v>
                </c:pt>
                <c:pt idx="83">
                  <c:v>99.503</c:v>
                </c:pt>
                <c:pt idx="84">
                  <c:v>99.406999999999996</c:v>
                </c:pt>
                <c:pt idx="85">
                  <c:v>99.406999999999996</c:v>
                </c:pt>
                <c:pt idx="86">
                  <c:v>99.406999999999996</c:v>
                </c:pt>
                <c:pt idx="87">
                  <c:v>99.355999999999995</c:v>
                </c:pt>
                <c:pt idx="88">
                  <c:v>99.355999999999995</c:v>
                </c:pt>
                <c:pt idx="89">
                  <c:v>99.355999999999995</c:v>
                </c:pt>
                <c:pt idx="90">
                  <c:v>99.355999999999995</c:v>
                </c:pt>
                <c:pt idx="91">
                  <c:v>99.355999999999995</c:v>
                </c:pt>
                <c:pt idx="92">
                  <c:v>99.355999999999995</c:v>
                </c:pt>
                <c:pt idx="93">
                  <c:v>99.302000000000007</c:v>
                </c:pt>
                <c:pt idx="94">
                  <c:v>99.302000000000007</c:v>
                </c:pt>
                <c:pt idx="95">
                  <c:v>99.302000000000007</c:v>
                </c:pt>
                <c:pt idx="96">
                  <c:v>99.302000000000007</c:v>
                </c:pt>
                <c:pt idx="97">
                  <c:v>99.302000000000007</c:v>
                </c:pt>
                <c:pt idx="98">
                  <c:v>99.179000000000002</c:v>
                </c:pt>
                <c:pt idx="99">
                  <c:v>99.179000000000002</c:v>
                </c:pt>
                <c:pt idx="100">
                  <c:v>99.179000000000002</c:v>
                </c:pt>
                <c:pt idx="101">
                  <c:v>99.179000000000002</c:v>
                </c:pt>
                <c:pt idx="102">
                  <c:v>99.179000000000002</c:v>
                </c:pt>
                <c:pt idx="103">
                  <c:v>99.179000000000002</c:v>
                </c:pt>
                <c:pt idx="104">
                  <c:v>99.114999999999995</c:v>
                </c:pt>
                <c:pt idx="105">
                  <c:v>99.114999999999995</c:v>
                </c:pt>
                <c:pt idx="106">
                  <c:v>99.114999999999995</c:v>
                </c:pt>
                <c:pt idx="107">
                  <c:v>99.114999999999995</c:v>
                </c:pt>
                <c:pt idx="108">
                  <c:v>99.114999999999995</c:v>
                </c:pt>
                <c:pt idx="109">
                  <c:v>99.114999999999995</c:v>
                </c:pt>
                <c:pt idx="110">
                  <c:v>99.114999999999995</c:v>
                </c:pt>
                <c:pt idx="111">
                  <c:v>99.114999999999995</c:v>
                </c:pt>
                <c:pt idx="112">
                  <c:v>99.039000000000001</c:v>
                </c:pt>
                <c:pt idx="113">
                  <c:v>98.962999999999994</c:v>
                </c:pt>
                <c:pt idx="114">
                  <c:v>98.885999999999996</c:v>
                </c:pt>
                <c:pt idx="115">
                  <c:v>98.885999999999996</c:v>
                </c:pt>
                <c:pt idx="116">
                  <c:v>98.885999999999996</c:v>
                </c:pt>
                <c:pt idx="117">
                  <c:v>98.885999999999996</c:v>
                </c:pt>
                <c:pt idx="118">
                  <c:v>98.885999999999996</c:v>
                </c:pt>
                <c:pt idx="119">
                  <c:v>98.885999999999996</c:v>
                </c:pt>
                <c:pt idx="120">
                  <c:v>98.885999999999996</c:v>
                </c:pt>
                <c:pt idx="121">
                  <c:v>98.885999999999996</c:v>
                </c:pt>
                <c:pt idx="122">
                  <c:v>98.885999999999996</c:v>
                </c:pt>
                <c:pt idx="123">
                  <c:v>98.885999999999996</c:v>
                </c:pt>
                <c:pt idx="124">
                  <c:v>98.885999999999996</c:v>
                </c:pt>
                <c:pt idx="125">
                  <c:v>98.885999999999996</c:v>
                </c:pt>
                <c:pt idx="126">
                  <c:v>98.885999999999996</c:v>
                </c:pt>
                <c:pt idx="127">
                  <c:v>98.885999999999996</c:v>
                </c:pt>
                <c:pt idx="128">
                  <c:v>98.885999999999996</c:v>
                </c:pt>
                <c:pt idx="129">
                  <c:v>98.885999999999996</c:v>
                </c:pt>
                <c:pt idx="130">
                  <c:v>98.885999999999996</c:v>
                </c:pt>
                <c:pt idx="131">
                  <c:v>98.885999999999996</c:v>
                </c:pt>
                <c:pt idx="132">
                  <c:v>98.885999999999996</c:v>
                </c:pt>
                <c:pt idx="133">
                  <c:v>98.885999999999996</c:v>
                </c:pt>
                <c:pt idx="134">
                  <c:v>98.885999999999996</c:v>
                </c:pt>
                <c:pt idx="135">
                  <c:v>98.885999999999996</c:v>
                </c:pt>
                <c:pt idx="136">
                  <c:v>98.885999999999996</c:v>
                </c:pt>
                <c:pt idx="137">
                  <c:v>98.885999999999996</c:v>
                </c:pt>
                <c:pt idx="138">
                  <c:v>98.885999999999996</c:v>
                </c:pt>
                <c:pt idx="139">
                  <c:v>98.885999999999996</c:v>
                </c:pt>
                <c:pt idx="140">
                  <c:v>98.885999999999996</c:v>
                </c:pt>
                <c:pt idx="141">
                  <c:v>98.885999999999996</c:v>
                </c:pt>
                <c:pt idx="142">
                  <c:v>98.885999999999996</c:v>
                </c:pt>
                <c:pt idx="143">
                  <c:v>98.766999999999996</c:v>
                </c:pt>
                <c:pt idx="144">
                  <c:v>98.766999999999996</c:v>
                </c:pt>
                <c:pt idx="145">
                  <c:v>98.766999999999996</c:v>
                </c:pt>
                <c:pt idx="146">
                  <c:v>98.766999999999996</c:v>
                </c:pt>
                <c:pt idx="147">
                  <c:v>98.766999999999996</c:v>
                </c:pt>
                <c:pt idx="148">
                  <c:v>98.766999999999996</c:v>
                </c:pt>
                <c:pt idx="149">
                  <c:v>98.766999999999996</c:v>
                </c:pt>
                <c:pt idx="150">
                  <c:v>98.766999999999996</c:v>
                </c:pt>
                <c:pt idx="151">
                  <c:v>98.766999999999996</c:v>
                </c:pt>
                <c:pt idx="152">
                  <c:v>98.766999999999996</c:v>
                </c:pt>
                <c:pt idx="153">
                  <c:v>98.622</c:v>
                </c:pt>
                <c:pt idx="154">
                  <c:v>98.622</c:v>
                </c:pt>
                <c:pt idx="155">
                  <c:v>98.622</c:v>
                </c:pt>
                <c:pt idx="156">
                  <c:v>98.622</c:v>
                </c:pt>
                <c:pt idx="157">
                  <c:v>98.622</c:v>
                </c:pt>
                <c:pt idx="158">
                  <c:v>98.622</c:v>
                </c:pt>
                <c:pt idx="159">
                  <c:v>98.622</c:v>
                </c:pt>
                <c:pt idx="160">
                  <c:v>98.622</c:v>
                </c:pt>
                <c:pt idx="161">
                  <c:v>98.622</c:v>
                </c:pt>
                <c:pt idx="162">
                  <c:v>98.622</c:v>
                </c:pt>
                <c:pt idx="163">
                  <c:v>98.622</c:v>
                </c:pt>
                <c:pt idx="164">
                  <c:v>98.622</c:v>
                </c:pt>
                <c:pt idx="165">
                  <c:v>98.622</c:v>
                </c:pt>
                <c:pt idx="166">
                  <c:v>98.622</c:v>
                </c:pt>
                <c:pt idx="167">
                  <c:v>98.622</c:v>
                </c:pt>
                <c:pt idx="168">
                  <c:v>98.622</c:v>
                </c:pt>
                <c:pt idx="169">
                  <c:v>98.622</c:v>
                </c:pt>
                <c:pt idx="170">
                  <c:v>98.406000000000006</c:v>
                </c:pt>
                <c:pt idx="171">
                  <c:v>98.406000000000006</c:v>
                </c:pt>
                <c:pt idx="172">
                  <c:v>98.406000000000006</c:v>
                </c:pt>
                <c:pt idx="173">
                  <c:v>98.180999999999997</c:v>
                </c:pt>
                <c:pt idx="174">
                  <c:v>98.180999999999997</c:v>
                </c:pt>
                <c:pt idx="175">
                  <c:v>98.180999999999997</c:v>
                </c:pt>
                <c:pt idx="176">
                  <c:v>98.180999999999997</c:v>
                </c:pt>
                <c:pt idx="177">
                  <c:v>98.180999999999997</c:v>
                </c:pt>
                <c:pt idx="178">
                  <c:v>98.180999999999997</c:v>
                </c:pt>
                <c:pt idx="179">
                  <c:v>98.180999999999997</c:v>
                </c:pt>
                <c:pt idx="180">
                  <c:v>98.180999999999997</c:v>
                </c:pt>
              </c:numCache>
            </c:numRef>
          </c:yVal>
          <c:smooth val="0"/>
        </c:ser>
        <c:dLbls>
          <c:showLegendKey val="0"/>
          <c:showVal val="0"/>
          <c:showCatName val="0"/>
          <c:showSerName val="0"/>
          <c:showPercent val="0"/>
          <c:showBubbleSize val="0"/>
        </c:dLbls>
        <c:axId val="875067648"/>
        <c:axId val="875068040"/>
      </c:scatterChart>
      <c:valAx>
        <c:axId val="87506764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5068040"/>
        <c:crosses val="autoZero"/>
        <c:crossBetween val="midCat"/>
        <c:majorUnit val="1"/>
      </c:valAx>
      <c:valAx>
        <c:axId val="875068040"/>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75067648"/>
        <c:crosses val="autoZero"/>
        <c:crossBetween val="midCat"/>
        <c:majorUnit val="10"/>
      </c:valAx>
      <c:spPr>
        <a:solidFill>
          <a:schemeClr val="bg2"/>
        </a:solidFill>
        <a:ln>
          <a:solidFill>
            <a:schemeClr val="tx1"/>
          </a:solidFill>
        </a:ln>
      </c:spPr>
    </c:plotArea>
    <c:legend>
      <c:legendPos val="r"/>
      <c:layout>
        <c:manualLayout>
          <c:xMode val="edge"/>
          <c:yMode val="edge"/>
          <c:x val="0.12667398322997236"/>
          <c:y val="0.68095780641056236"/>
          <c:w val="0.76270654774348712"/>
          <c:h val="9.1841247116837652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853006759110862"/>
          <c:h val="0.83794682922699193"/>
        </c:manualLayout>
      </c:layout>
      <c:scatterChart>
        <c:scatterStyle val="lineMarker"/>
        <c:varyColors val="0"/>
        <c:ser>
          <c:idx val="0"/>
          <c:order val="0"/>
          <c:tx>
            <c:strRef>
              <c:f>Sheet1!$B$1</c:f>
              <c:strCache>
                <c:ptCount val="1"/>
                <c:pt idx="0">
                  <c:v>Cyclosporine use at discharge and 1 year (N=529)</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99.811000000000007</c:v>
                </c:pt>
                <c:pt idx="8">
                  <c:v>99.622</c:v>
                </c:pt>
                <c:pt idx="9">
                  <c:v>99.432000000000002</c:v>
                </c:pt>
                <c:pt idx="10">
                  <c:v>99.432000000000002</c:v>
                </c:pt>
                <c:pt idx="11">
                  <c:v>99.432000000000002</c:v>
                </c:pt>
                <c:pt idx="12">
                  <c:v>99.432000000000002</c:v>
                </c:pt>
                <c:pt idx="13">
                  <c:v>99.432000000000002</c:v>
                </c:pt>
                <c:pt idx="14">
                  <c:v>99.432000000000002</c:v>
                </c:pt>
                <c:pt idx="15">
                  <c:v>99.432000000000002</c:v>
                </c:pt>
                <c:pt idx="16">
                  <c:v>99.233000000000004</c:v>
                </c:pt>
                <c:pt idx="17">
                  <c:v>99.233000000000004</c:v>
                </c:pt>
                <c:pt idx="18">
                  <c:v>99.233000000000004</c:v>
                </c:pt>
                <c:pt idx="19">
                  <c:v>99.233000000000004</c:v>
                </c:pt>
                <c:pt idx="20">
                  <c:v>99.233000000000004</c:v>
                </c:pt>
                <c:pt idx="21">
                  <c:v>99.233000000000004</c:v>
                </c:pt>
                <c:pt idx="22">
                  <c:v>99.233000000000004</c:v>
                </c:pt>
                <c:pt idx="23">
                  <c:v>99.028999999999996</c:v>
                </c:pt>
                <c:pt idx="24">
                  <c:v>99.028999999999996</c:v>
                </c:pt>
                <c:pt idx="25">
                  <c:v>99.028999999999996</c:v>
                </c:pt>
                <c:pt idx="26">
                  <c:v>99.028999999999996</c:v>
                </c:pt>
                <c:pt idx="27">
                  <c:v>99.028999999999996</c:v>
                </c:pt>
                <c:pt idx="28">
                  <c:v>99.028999999999996</c:v>
                </c:pt>
                <c:pt idx="29">
                  <c:v>99.028999999999996</c:v>
                </c:pt>
                <c:pt idx="30">
                  <c:v>99.028999999999996</c:v>
                </c:pt>
                <c:pt idx="31">
                  <c:v>98.811000000000007</c:v>
                </c:pt>
                <c:pt idx="32">
                  <c:v>98.811000000000007</c:v>
                </c:pt>
                <c:pt idx="33">
                  <c:v>98.811000000000007</c:v>
                </c:pt>
                <c:pt idx="34">
                  <c:v>98.811000000000007</c:v>
                </c:pt>
                <c:pt idx="35">
                  <c:v>98.811000000000007</c:v>
                </c:pt>
                <c:pt idx="36">
                  <c:v>98.811000000000007</c:v>
                </c:pt>
                <c:pt idx="37">
                  <c:v>98.811000000000007</c:v>
                </c:pt>
                <c:pt idx="38">
                  <c:v>98.811000000000007</c:v>
                </c:pt>
                <c:pt idx="39">
                  <c:v>98.811000000000007</c:v>
                </c:pt>
                <c:pt idx="40">
                  <c:v>98.811000000000007</c:v>
                </c:pt>
                <c:pt idx="41">
                  <c:v>98.811000000000007</c:v>
                </c:pt>
                <c:pt idx="42">
                  <c:v>98.56</c:v>
                </c:pt>
                <c:pt idx="43">
                  <c:v>98.56</c:v>
                </c:pt>
                <c:pt idx="44">
                  <c:v>98.307000000000002</c:v>
                </c:pt>
                <c:pt idx="45">
                  <c:v>98.307000000000002</c:v>
                </c:pt>
                <c:pt idx="46">
                  <c:v>98.051000000000002</c:v>
                </c:pt>
                <c:pt idx="47">
                  <c:v>98.051000000000002</c:v>
                </c:pt>
                <c:pt idx="48">
                  <c:v>98.051000000000002</c:v>
                </c:pt>
                <c:pt idx="49">
                  <c:v>98.051000000000002</c:v>
                </c:pt>
                <c:pt idx="50">
                  <c:v>98.051000000000002</c:v>
                </c:pt>
                <c:pt idx="51">
                  <c:v>98.051000000000002</c:v>
                </c:pt>
                <c:pt idx="52">
                  <c:v>98.051000000000002</c:v>
                </c:pt>
                <c:pt idx="53">
                  <c:v>98.051000000000002</c:v>
                </c:pt>
                <c:pt idx="54">
                  <c:v>98.051000000000002</c:v>
                </c:pt>
                <c:pt idx="55">
                  <c:v>98.051000000000002</c:v>
                </c:pt>
                <c:pt idx="56">
                  <c:v>98.051000000000002</c:v>
                </c:pt>
                <c:pt idx="57">
                  <c:v>98.051000000000002</c:v>
                </c:pt>
                <c:pt idx="58">
                  <c:v>97.751999999999995</c:v>
                </c:pt>
                <c:pt idx="59">
                  <c:v>97.144999999999996</c:v>
                </c:pt>
                <c:pt idx="60">
                  <c:v>97.144999999999996</c:v>
                </c:pt>
                <c:pt idx="61">
                  <c:v>97.144999999999996</c:v>
                </c:pt>
                <c:pt idx="62">
                  <c:v>96.813999999999993</c:v>
                </c:pt>
                <c:pt idx="63">
                  <c:v>96.813999999999993</c:v>
                </c:pt>
                <c:pt idx="64">
                  <c:v>96.48</c:v>
                </c:pt>
                <c:pt idx="65">
                  <c:v>96.48</c:v>
                </c:pt>
                <c:pt idx="66">
                  <c:v>96.48</c:v>
                </c:pt>
                <c:pt idx="67">
                  <c:v>96.48</c:v>
                </c:pt>
                <c:pt idx="68">
                  <c:v>96.138999999999996</c:v>
                </c:pt>
                <c:pt idx="69">
                  <c:v>95.795000000000002</c:v>
                </c:pt>
                <c:pt idx="70">
                  <c:v>95.438000000000002</c:v>
                </c:pt>
                <c:pt idx="71">
                  <c:v>95.438000000000002</c:v>
                </c:pt>
                <c:pt idx="72">
                  <c:v>95.063999999999993</c:v>
                </c:pt>
                <c:pt idx="73">
                  <c:v>95.063999999999993</c:v>
                </c:pt>
                <c:pt idx="74">
                  <c:v>95.063999999999993</c:v>
                </c:pt>
                <c:pt idx="75">
                  <c:v>95.063999999999993</c:v>
                </c:pt>
                <c:pt idx="76">
                  <c:v>95.063999999999993</c:v>
                </c:pt>
                <c:pt idx="77">
                  <c:v>95.063999999999993</c:v>
                </c:pt>
                <c:pt idx="78">
                  <c:v>95.063999999999993</c:v>
                </c:pt>
                <c:pt idx="79">
                  <c:v>95.063999999999993</c:v>
                </c:pt>
                <c:pt idx="80">
                  <c:v>95.063999999999993</c:v>
                </c:pt>
                <c:pt idx="81">
                  <c:v>95.063999999999993</c:v>
                </c:pt>
                <c:pt idx="82">
                  <c:v>95.063999999999993</c:v>
                </c:pt>
                <c:pt idx="83">
                  <c:v>95.063999999999993</c:v>
                </c:pt>
                <c:pt idx="84">
                  <c:v>94.611000000000004</c:v>
                </c:pt>
                <c:pt idx="85">
                  <c:v>94.611000000000004</c:v>
                </c:pt>
                <c:pt idx="86">
                  <c:v>94.611000000000004</c:v>
                </c:pt>
                <c:pt idx="87">
                  <c:v>93.67</c:v>
                </c:pt>
                <c:pt idx="88">
                  <c:v>93.67</c:v>
                </c:pt>
                <c:pt idx="89">
                  <c:v>93.67</c:v>
                </c:pt>
                <c:pt idx="90">
                  <c:v>93.67</c:v>
                </c:pt>
                <c:pt idx="91">
                  <c:v>93.67</c:v>
                </c:pt>
                <c:pt idx="92">
                  <c:v>93.67</c:v>
                </c:pt>
                <c:pt idx="93">
                  <c:v>93.67</c:v>
                </c:pt>
                <c:pt idx="94">
                  <c:v>93.165999999999997</c:v>
                </c:pt>
                <c:pt idx="95">
                  <c:v>92.128</c:v>
                </c:pt>
                <c:pt idx="96">
                  <c:v>91.555999999999997</c:v>
                </c:pt>
                <c:pt idx="97">
                  <c:v>91.555999999999997</c:v>
                </c:pt>
                <c:pt idx="98">
                  <c:v>91.555999999999997</c:v>
                </c:pt>
                <c:pt idx="99">
                  <c:v>91.555999999999997</c:v>
                </c:pt>
                <c:pt idx="100">
                  <c:v>91.555999999999997</c:v>
                </c:pt>
                <c:pt idx="101">
                  <c:v>91.555999999999997</c:v>
                </c:pt>
                <c:pt idx="102">
                  <c:v>91.555999999999997</c:v>
                </c:pt>
                <c:pt idx="103">
                  <c:v>91.555999999999997</c:v>
                </c:pt>
                <c:pt idx="104">
                  <c:v>91.555999999999997</c:v>
                </c:pt>
                <c:pt idx="105">
                  <c:v>91.555999999999997</c:v>
                </c:pt>
                <c:pt idx="106">
                  <c:v>90.852000000000004</c:v>
                </c:pt>
                <c:pt idx="107">
                  <c:v>90.852000000000004</c:v>
                </c:pt>
                <c:pt idx="108">
                  <c:v>90.852000000000004</c:v>
                </c:pt>
                <c:pt idx="109">
                  <c:v>90.852000000000004</c:v>
                </c:pt>
                <c:pt idx="110">
                  <c:v>89.841999999999999</c:v>
                </c:pt>
                <c:pt idx="111">
                  <c:v>89.841999999999999</c:v>
                </c:pt>
                <c:pt idx="112">
                  <c:v>89.841999999999999</c:v>
                </c:pt>
                <c:pt idx="113">
                  <c:v>89.841999999999999</c:v>
                </c:pt>
                <c:pt idx="114">
                  <c:v>89.841999999999999</c:v>
                </c:pt>
                <c:pt idx="115">
                  <c:v>89.841999999999999</c:v>
                </c:pt>
                <c:pt idx="116">
                  <c:v>89.841999999999999</c:v>
                </c:pt>
                <c:pt idx="117">
                  <c:v>89.841999999999999</c:v>
                </c:pt>
                <c:pt idx="118">
                  <c:v>89.841999999999999</c:v>
                </c:pt>
                <c:pt idx="119">
                  <c:v>89.841999999999999</c:v>
                </c:pt>
                <c:pt idx="120">
                  <c:v>89.841999999999999</c:v>
                </c:pt>
              </c:numCache>
            </c:numRef>
          </c:yVal>
          <c:smooth val="0"/>
        </c:ser>
        <c:ser>
          <c:idx val="1"/>
          <c:order val="1"/>
          <c:tx>
            <c:strRef>
              <c:f>Sheet1!$C$1</c:f>
              <c:strCache>
                <c:ptCount val="1"/>
                <c:pt idx="0">
                  <c:v>Tacrolimus use at discharge and 1 year (N=2,278)</c:v>
                </c:pt>
              </c:strCache>
            </c:strRef>
          </c:tx>
          <c:spPr>
            <a:ln w="41275">
              <a:solidFill>
                <a:srgbClr val="00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99.912000000000006</c:v>
                </c:pt>
                <c:pt idx="4">
                  <c:v>99.912000000000006</c:v>
                </c:pt>
                <c:pt idx="5">
                  <c:v>99.867999999999995</c:v>
                </c:pt>
                <c:pt idx="6">
                  <c:v>99.649000000000001</c:v>
                </c:pt>
                <c:pt idx="7">
                  <c:v>99.516999999999996</c:v>
                </c:pt>
                <c:pt idx="8">
                  <c:v>99.385000000000005</c:v>
                </c:pt>
                <c:pt idx="9">
                  <c:v>99.296999999999997</c:v>
                </c:pt>
                <c:pt idx="10">
                  <c:v>98.99</c:v>
                </c:pt>
                <c:pt idx="11">
                  <c:v>98.856999999999999</c:v>
                </c:pt>
                <c:pt idx="12">
                  <c:v>98.813000000000002</c:v>
                </c:pt>
                <c:pt idx="13">
                  <c:v>98.628</c:v>
                </c:pt>
                <c:pt idx="14">
                  <c:v>98.531000000000006</c:v>
                </c:pt>
                <c:pt idx="15">
                  <c:v>98.337000000000003</c:v>
                </c:pt>
                <c:pt idx="16">
                  <c:v>98.239000000000004</c:v>
                </c:pt>
                <c:pt idx="17">
                  <c:v>98.19</c:v>
                </c:pt>
                <c:pt idx="18">
                  <c:v>98.091999999999999</c:v>
                </c:pt>
                <c:pt idx="19">
                  <c:v>98.042000000000002</c:v>
                </c:pt>
                <c:pt idx="20">
                  <c:v>98.042000000000002</c:v>
                </c:pt>
                <c:pt idx="21">
                  <c:v>97.992000000000004</c:v>
                </c:pt>
                <c:pt idx="22">
                  <c:v>97.84</c:v>
                </c:pt>
                <c:pt idx="23">
                  <c:v>97.736999999999995</c:v>
                </c:pt>
                <c:pt idx="24">
                  <c:v>97.736999999999995</c:v>
                </c:pt>
                <c:pt idx="25">
                  <c:v>97.736999999999995</c:v>
                </c:pt>
                <c:pt idx="26">
                  <c:v>97.676000000000002</c:v>
                </c:pt>
                <c:pt idx="27">
                  <c:v>97.616</c:v>
                </c:pt>
                <c:pt idx="28">
                  <c:v>97.555000000000007</c:v>
                </c:pt>
                <c:pt idx="29">
                  <c:v>97.555000000000007</c:v>
                </c:pt>
                <c:pt idx="30">
                  <c:v>97.555000000000007</c:v>
                </c:pt>
                <c:pt idx="31">
                  <c:v>97.492999999999995</c:v>
                </c:pt>
                <c:pt idx="32">
                  <c:v>97.492999999999995</c:v>
                </c:pt>
                <c:pt idx="33">
                  <c:v>97.369</c:v>
                </c:pt>
                <c:pt idx="34">
                  <c:v>97.305000000000007</c:v>
                </c:pt>
                <c:pt idx="35">
                  <c:v>97.176000000000002</c:v>
                </c:pt>
                <c:pt idx="36">
                  <c:v>97.039000000000001</c:v>
                </c:pt>
                <c:pt idx="37">
                  <c:v>96.896000000000001</c:v>
                </c:pt>
                <c:pt idx="38">
                  <c:v>96.524000000000001</c:v>
                </c:pt>
                <c:pt idx="39">
                  <c:v>96.524000000000001</c:v>
                </c:pt>
                <c:pt idx="40">
                  <c:v>96.524000000000001</c:v>
                </c:pt>
                <c:pt idx="41">
                  <c:v>96.296000000000006</c:v>
                </c:pt>
                <c:pt idx="42">
                  <c:v>96.066000000000003</c:v>
                </c:pt>
                <c:pt idx="43">
                  <c:v>95.989000000000004</c:v>
                </c:pt>
                <c:pt idx="44">
                  <c:v>95.912000000000006</c:v>
                </c:pt>
                <c:pt idx="45">
                  <c:v>95.832999999999998</c:v>
                </c:pt>
                <c:pt idx="46">
                  <c:v>95.832999999999998</c:v>
                </c:pt>
                <c:pt idx="47">
                  <c:v>95.667000000000002</c:v>
                </c:pt>
                <c:pt idx="48">
                  <c:v>95.581999999999994</c:v>
                </c:pt>
                <c:pt idx="49">
                  <c:v>95.581999999999994</c:v>
                </c:pt>
                <c:pt idx="50">
                  <c:v>95.385000000000005</c:v>
                </c:pt>
                <c:pt idx="51">
                  <c:v>95.385000000000005</c:v>
                </c:pt>
                <c:pt idx="52">
                  <c:v>95.385000000000005</c:v>
                </c:pt>
                <c:pt idx="53">
                  <c:v>95.385000000000005</c:v>
                </c:pt>
                <c:pt idx="54">
                  <c:v>95.385000000000005</c:v>
                </c:pt>
                <c:pt idx="55">
                  <c:v>95.283000000000001</c:v>
                </c:pt>
                <c:pt idx="56">
                  <c:v>95.078000000000003</c:v>
                </c:pt>
                <c:pt idx="57">
                  <c:v>95.078000000000003</c:v>
                </c:pt>
                <c:pt idx="58">
                  <c:v>94.972999999999999</c:v>
                </c:pt>
                <c:pt idx="59">
                  <c:v>94.757999999999996</c:v>
                </c:pt>
                <c:pt idx="60">
                  <c:v>94.757999999999996</c:v>
                </c:pt>
                <c:pt idx="61">
                  <c:v>94.635000000000005</c:v>
                </c:pt>
                <c:pt idx="62">
                  <c:v>94.504000000000005</c:v>
                </c:pt>
                <c:pt idx="63">
                  <c:v>94.372</c:v>
                </c:pt>
                <c:pt idx="64">
                  <c:v>94.239000000000004</c:v>
                </c:pt>
                <c:pt idx="65">
                  <c:v>94.105999999999995</c:v>
                </c:pt>
                <c:pt idx="66">
                  <c:v>93.971000000000004</c:v>
                </c:pt>
                <c:pt idx="67">
                  <c:v>93.835999999999999</c:v>
                </c:pt>
                <c:pt idx="68">
                  <c:v>93.835999999999999</c:v>
                </c:pt>
                <c:pt idx="69">
                  <c:v>93.835999999999999</c:v>
                </c:pt>
                <c:pt idx="70">
                  <c:v>93.835999999999999</c:v>
                </c:pt>
                <c:pt idx="71">
                  <c:v>93.685000000000002</c:v>
                </c:pt>
                <c:pt idx="72">
                  <c:v>93.685000000000002</c:v>
                </c:pt>
                <c:pt idx="73">
                  <c:v>93.504999999999995</c:v>
                </c:pt>
                <c:pt idx="74">
                  <c:v>93.504999999999995</c:v>
                </c:pt>
                <c:pt idx="75">
                  <c:v>93.504999999999995</c:v>
                </c:pt>
                <c:pt idx="76">
                  <c:v>93.314999999999998</c:v>
                </c:pt>
                <c:pt idx="77">
                  <c:v>93.314999999999998</c:v>
                </c:pt>
                <c:pt idx="78">
                  <c:v>93.314999999999998</c:v>
                </c:pt>
                <c:pt idx="79">
                  <c:v>93.314999999999998</c:v>
                </c:pt>
                <c:pt idx="80">
                  <c:v>92.92</c:v>
                </c:pt>
                <c:pt idx="81">
                  <c:v>92.72</c:v>
                </c:pt>
                <c:pt idx="82">
                  <c:v>92.72</c:v>
                </c:pt>
                <c:pt idx="83">
                  <c:v>92.72</c:v>
                </c:pt>
                <c:pt idx="84">
                  <c:v>92.481999999999999</c:v>
                </c:pt>
                <c:pt idx="85">
                  <c:v>92.481999999999999</c:v>
                </c:pt>
                <c:pt idx="86">
                  <c:v>92.481999999999999</c:v>
                </c:pt>
                <c:pt idx="87">
                  <c:v>92.481999999999999</c:v>
                </c:pt>
                <c:pt idx="88">
                  <c:v>92.192999999999998</c:v>
                </c:pt>
                <c:pt idx="89">
                  <c:v>92.192999999999998</c:v>
                </c:pt>
                <c:pt idx="90">
                  <c:v>92.192999999999998</c:v>
                </c:pt>
                <c:pt idx="91">
                  <c:v>92.192999999999998</c:v>
                </c:pt>
                <c:pt idx="92">
                  <c:v>92.192999999999998</c:v>
                </c:pt>
                <c:pt idx="93">
                  <c:v>91.89</c:v>
                </c:pt>
                <c:pt idx="94">
                  <c:v>91.89</c:v>
                </c:pt>
                <c:pt idx="95">
                  <c:v>91.89</c:v>
                </c:pt>
                <c:pt idx="96">
                  <c:v>91.89</c:v>
                </c:pt>
                <c:pt idx="97">
                  <c:v>91.89</c:v>
                </c:pt>
                <c:pt idx="98">
                  <c:v>91.89</c:v>
                </c:pt>
                <c:pt idx="99">
                  <c:v>91.89</c:v>
                </c:pt>
                <c:pt idx="100">
                  <c:v>91.89</c:v>
                </c:pt>
                <c:pt idx="101">
                  <c:v>91.89</c:v>
                </c:pt>
                <c:pt idx="102">
                  <c:v>91.89</c:v>
                </c:pt>
                <c:pt idx="103">
                  <c:v>90.968999999999994</c:v>
                </c:pt>
                <c:pt idx="104">
                  <c:v>90.968999999999994</c:v>
                </c:pt>
                <c:pt idx="105">
                  <c:v>90.968999999999994</c:v>
                </c:pt>
                <c:pt idx="106">
                  <c:v>90.968999999999994</c:v>
                </c:pt>
                <c:pt idx="107">
                  <c:v>90.968999999999994</c:v>
                </c:pt>
                <c:pt idx="108">
                  <c:v>90.968999999999994</c:v>
                </c:pt>
                <c:pt idx="109">
                  <c:v>90.968999999999994</c:v>
                </c:pt>
                <c:pt idx="110">
                  <c:v>90.968999999999994</c:v>
                </c:pt>
                <c:pt idx="111">
                  <c:v>90.117999999999995</c:v>
                </c:pt>
                <c:pt idx="112">
                  <c:v>90.117999999999995</c:v>
                </c:pt>
                <c:pt idx="113">
                  <c:v>90.117999999999995</c:v>
                </c:pt>
                <c:pt idx="114">
                  <c:v>90.117999999999995</c:v>
                </c:pt>
                <c:pt idx="115">
                  <c:v>90.117999999999995</c:v>
                </c:pt>
                <c:pt idx="116">
                  <c:v>90.117999999999995</c:v>
                </c:pt>
                <c:pt idx="117">
                  <c:v>90.117999999999995</c:v>
                </c:pt>
                <c:pt idx="118">
                  <c:v>90.117999999999995</c:v>
                </c:pt>
                <c:pt idx="119">
                  <c:v>90.117999999999995</c:v>
                </c:pt>
                <c:pt idx="120">
                  <c:v>90.117999999999995</c:v>
                </c:pt>
              </c:numCache>
            </c:numRef>
          </c:yVal>
          <c:smooth val="0"/>
        </c:ser>
        <c:ser>
          <c:idx val="2"/>
          <c:order val="2"/>
          <c:tx>
            <c:strRef>
              <c:f>Sheet1!$D$1</c:f>
              <c:strCache>
                <c:ptCount val="1"/>
                <c:pt idx="0">
                  <c:v>Cyclosporine use at discharge/ Tacrolimus use at 1 year (N=175)</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99.421999999999997</c:v>
                </c:pt>
                <c:pt idx="13">
                  <c:v>99.421999999999997</c:v>
                </c:pt>
                <c:pt idx="14">
                  <c:v>99.421999999999997</c:v>
                </c:pt>
                <c:pt idx="15">
                  <c:v>99.421999999999997</c:v>
                </c:pt>
                <c:pt idx="16">
                  <c:v>99.421999999999997</c:v>
                </c:pt>
                <c:pt idx="17">
                  <c:v>99.421999999999997</c:v>
                </c:pt>
                <c:pt idx="18">
                  <c:v>99.421999999999997</c:v>
                </c:pt>
                <c:pt idx="19">
                  <c:v>99.421999999999997</c:v>
                </c:pt>
                <c:pt idx="20">
                  <c:v>99.421999999999997</c:v>
                </c:pt>
                <c:pt idx="21">
                  <c:v>99.421999999999997</c:v>
                </c:pt>
                <c:pt idx="22">
                  <c:v>99.421999999999997</c:v>
                </c:pt>
                <c:pt idx="23">
                  <c:v>99.421999999999997</c:v>
                </c:pt>
                <c:pt idx="24">
                  <c:v>99.421999999999997</c:v>
                </c:pt>
                <c:pt idx="25">
                  <c:v>99.421999999999997</c:v>
                </c:pt>
                <c:pt idx="26">
                  <c:v>99.421999999999997</c:v>
                </c:pt>
                <c:pt idx="27">
                  <c:v>99.421999999999997</c:v>
                </c:pt>
                <c:pt idx="28">
                  <c:v>99.421999999999997</c:v>
                </c:pt>
                <c:pt idx="29">
                  <c:v>99.421999999999997</c:v>
                </c:pt>
                <c:pt idx="30">
                  <c:v>99.421999999999997</c:v>
                </c:pt>
                <c:pt idx="31">
                  <c:v>99.421999999999997</c:v>
                </c:pt>
                <c:pt idx="32">
                  <c:v>99.421999999999997</c:v>
                </c:pt>
                <c:pt idx="33">
                  <c:v>99.421999999999997</c:v>
                </c:pt>
                <c:pt idx="34">
                  <c:v>99.421999999999997</c:v>
                </c:pt>
                <c:pt idx="35">
                  <c:v>99.421999999999997</c:v>
                </c:pt>
                <c:pt idx="36">
                  <c:v>99.421999999999997</c:v>
                </c:pt>
                <c:pt idx="37">
                  <c:v>99.421999999999997</c:v>
                </c:pt>
                <c:pt idx="38">
                  <c:v>99.421999999999997</c:v>
                </c:pt>
                <c:pt idx="39">
                  <c:v>98.564999999999998</c:v>
                </c:pt>
                <c:pt idx="40">
                  <c:v>98.564999999999998</c:v>
                </c:pt>
                <c:pt idx="41">
                  <c:v>98.564999999999998</c:v>
                </c:pt>
                <c:pt idx="42">
                  <c:v>98.564999999999998</c:v>
                </c:pt>
                <c:pt idx="43">
                  <c:v>98.564999999999998</c:v>
                </c:pt>
                <c:pt idx="44">
                  <c:v>98.564999999999998</c:v>
                </c:pt>
                <c:pt idx="45">
                  <c:v>98.564999999999998</c:v>
                </c:pt>
                <c:pt idx="46">
                  <c:v>98.564999999999998</c:v>
                </c:pt>
                <c:pt idx="47">
                  <c:v>98.564999999999998</c:v>
                </c:pt>
                <c:pt idx="48">
                  <c:v>97.608000000000004</c:v>
                </c:pt>
                <c:pt idx="49">
                  <c:v>97.608000000000004</c:v>
                </c:pt>
                <c:pt idx="50">
                  <c:v>97.608000000000004</c:v>
                </c:pt>
                <c:pt idx="51">
                  <c:v>97.608000000000004</c:v>
                </c:pt>
                <c:pt idx="52">
                  <c:v>96.590999999999994</c:v>
                </c:pt>
                <c:pt idx="53">
                  <c:v>96.590999999999994</c:v>
                </c:pt>
                <c:pt idx="54">
                  <c:v>95.563999999999993</c:v>
                </c:pt>
                <c:pt idx="55">
                  <c:v>95.563999999999993</c:v>
                </c:pt>
                <c:pt idx="56">
                  <c:v>95.563999999999993</c:v>
                </c:pt>
                <c:pt idx="57">
                  <c:v>95.563999999999993</c:v>
                </c:pt>
                <c:pt idx="58">
                  <c:v>95.563999999999993</c:v>
                </c:pt>
                <c:pt idx="59">
                  <c:v>95.563999999999993</c:v>
                </c:pt>
                <c:pt idx="60">
                  <c:v>95.563999999999993</c:v>
                </c:pt>
                <c:pt idx="61">
                  <c:v>95.563999999999993</c:v>
                </c:pt>
                <c:pt idx="62">
                  <c:v>95.563999999999993</c:v>
                </c:pt>
                <c:pt idx="63">
                  <c:v>95.563999999999993</c:v>
                </c:pt>
                <c:pt idx="64">
                  <c:v>95.563999999999993</c:v>
                </c:pt>
                <c:pt idx="65">
                  <c:v>95.563999999999993</c:v>
                </c:pt>
                <c:pt idx="66">
                  <c:v>95.563999999999993</c:v>
                </c:pt>
                <c:pt idx="67">
                  <c:v>95.563999999999993</c:v>
                </c:pt>
                <c:pt idx="68">
                  <c:v>95.563999999999993</c:v>
                </c:pt>
                <c:pt idx="69">
                  <c:v>95.563999999999993</c:v>
                </c:pt>
                <c:pt idx="70">
                  <c:v>95.563999999999993</c:v>
                </c:pt>
                <c:pt idx="71">
                  <c:v>95.563999999999993</c:v>
                </c:pt>
                <c:pt idx="72">
                  <c:v>95.563999999999993</c:v>
                </c:pt>
                <c:pt idx="73">
                  <c:v>95.563999999999993</c:v>
                </c:pt>
                <c:pt idx="74">
                  <c:v>95.563999999999993</c:v>
                </c:pt>
                <c:pt idx="75">
                  <c:v>95.563999999999993</c:v>
                </c:pt>
                <c:pt idx="76">
                  <c:v>95.563999999999993</c:v>
                </c:pt>
                <c:pt idx="77">
                  <c:v>95.563999999999993</c:v>
                </c:pt>
                <c:pt idx="78">
                  <c:v>95.563999999999993</c:v>
                </c:pt>
                <c:pt idx="79">
                  <c:v>95.563999999999993</c:v>
                </c:pt>
                <c:pt idx="80">
                  <c:v>95.563999999999993</c:v>
                </c:pt>
                <c:pt idx="81">
                  <c:v>95.563999999999993</c:v>
                </c:pt>
                <c:pt idx="82">
                  <c:v>95.563999999999993</c:v>
                </c:pt>
                <c:pt idx="83">
                  <c:v>95.563999999999993</c:v>
                </c:pt>
                <c:pt idx="84">
                  <c:v>95.563999999999993</c:v>
                </c:pt>
                <c:pt idx="85">
                  <c:v>95.563999999999993</c:v>
                </c:pt>
                <c:pt idx="86">
                  <c:v>95.563999999999993</c:v>
                </c:pt>
                <c:pt idx="87">
                  <c:v>95.563999999999993</c:v>
                </c:pt>
                <c:pt idx="88">
                  <c:v>95.563999999999993</c:v>
                </c:pt>
                <c:pt idx="89">
                  <c:v>95.563999999999993</c:v>
                </c:pt>
                <c:pt idx="90">
                  <c:v>95.563999999999993</c:v>
                </c:pt>
                <c:pt idx="91">
                  <c:v>95.563999999999993</c:v>
                </c:pt>
                <c:pt idx="92">
                  <c:v>95.563999999999993</c:v>
                </c:pt>
                <c:pt idx="93">
                  <c:v>95.563999999999993</c:v>
                </c:pt>
                <c:pt idx="94">
                  <c:v>95.563999999999993</c:v>
                </c:pt>
                <c:pt idx="95">
                  <c:v>95.563999999999993</c:v>
                </c:pt>
                <c:pt idx="96">
                  <c:v>95.563999999999993</c:v>
                </c:pt>
                <c:pt idx="97">
                  <c:v>95.563999999999993</c:v>
                </c:pt>
                <c:pt idx="98">
                  <c:v>95.563999999999993</c:v>
                </c:pt>
                <c:pt idx="99">
                  <c:v>95.563999999999993</c:v>
                </c:pt>
                <c:pt idx="100">
                  <c:v>95.563999999999993</c:v>
                </c:pt>
                <c:pt idx="101">
                  <c:v>95.563999999999993</c:v>
                </c:pt>
                <c:pt idx="102">
                  <c:v>95.563999999999993</c:v>
                </c:pt>
                <c:pt idx="103">
                  <c:v>95.563999999999993</c:v>
                </c:pt>
                <c:pt idx="104">
                  <c:v>95.563999999999993</c:v>
                </c:pt>
                <c:pt idx="105">
                  <c:v>95.563999999999993</c:v>
                </c:pt>
                <c:pt idx="106">
                  <c:v>95.563999999999993</c:v>
                </c:pt>
                <c:pt idx="107">
                  <c:v>95.563999999999993</c:v>
                </c:pt>
                <c:pt idx="108">
                  <c:v>95.563999999999993</c:v>
                </c:pt>
                <c:pt idx="109">
                  <c:v>95.563999999999993</c:v>
                </c:pt>
                <c:pt idx="110">
                  <c:v>95.563999999999993</c:v>
                </c:pt>
                <c:pt idx="111">
                  <c:v>95.563999999999993</c:v>
                </c:pt>
                <c:pt idx="112">
                  <c:v>95.563999999999993</c:v>
                </c:pt>
                <c:pt idx="113">
                  <c:v>95.563999999999993</c:v>
                </c:pt>
                <c:pt idx="114">
                  <c:v>95.563999999999993</c:v>
                </c:pt>
                <c:pt idx="115">
                  <c:v>95.563999999999993</c:v>
                </c:pt>
                <c:pt idx="116">
                  <c:v>95.563999999999993</c:v>
                </c:pt>
                <c:pt idx="117">
                  <c:v>95.563999999999993</c:v>
                </c:pt>
                <c:pt idx="118">
                  <c:v>95.563999999999993</c:v>
                </c:pt>
                <c:pt idx="119">
                  <c:v>95.563999999999993</c:v>
                </c:pt>
                <c:pt idx="120">
                  <c:v>95.563999999999993</c:v>
                </c:pt>
              </c:numCache>
            </c:numRef>
          </c:yVal>
          <c:smooth val="0"/>
        </c:ser>
        <c:dLbls>
          <c:showLegendKey val="0"/>
          <c:showVal val="0"/>
          <c:showCatName val="0"/>
          <c:showSerName val="0"/>
          <c:showPercent val="0"/>
          <c:showBubbleSize val="0"/>
        </c:dLbls>
        <c:axId val="875068824"/>
        <c:axId val="875069216"/>
      </c:scatterChart>
      <c:valAx>
        <c:axId val="87506882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5069216"/>
        <c:crosses val="autoZero"/>
        <c:crossBetween val="midCat"/>
        <c:majorUnit val="1"/>
      </c:valAx>
      <c:valAx>
        <c:axId val="87506921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75068824"/>
        <c:crosses val="autoZero"/>
        <c:crossBetween val="midCat"/>
        <c:majorUnit val="10"/>
      </c:valAx>
      <c:spPr>
        <a:solidFill>
          <a:schemeClr val="bg2"/>
        </a:solidFill>
        <a:ln>
          <a:solidFill>
            <a:schemeClr val="tx1"/>
          </a:solidFill>
        </a:ln>
      </c:spPr>
    </c:plotArea>
    <c:legend>
      <c:legendPos val="r"/>
      <c:layout>
        <c:manualLayout>
          <c:xMode val="edge"/>
          <c:yMode val="edge"/>
          <c:x val="0.12224920446891044"/>
          <c:y val="0.6422576627074158"/>
          <c:w val="0.73303834808259583"/>
          <c:h val="0.1998725764118176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056"/>
          <c:h val="0.82543020013123347"/>
        </c:manualLayout>
      </c:layout>
      <c:scatterChart>
        <c:scatterStyle val="lineMarker"/>
        <c:varyColors val="0"/>
        <c:ser>
          <c:idx val="0"/>
          <c:order val="0"/>
          <c:tx>
            <c:strRef>
              <c:f>Sheet1!$B$1</c:f>
              <c:strCache>
                <c:ptCount val="1"/>
                <c:pt idx="0">
                  <c:v>Induction (N=2,994)</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99.933000000000007</c:v>
                </c:pt>
                <c:pt idx="2">
                  <c:v>99.933000000000007</c:v>
                </c:pt>
                <c:pt idx="3">
                  <c:v>99.9</c:v>
                </c:pt>
                <c:pt idx="4">
                  <c:v>99.799000000000007</c:v>
                </c:pt>
                <c:pt idx="5">
                  <c:v>99.731999999999999</c:v>
                </c:pt>
                <c:pt idx="6">
                  <c:v>99.528999999999996</c:v>
                </c:pt>
                <c:pt idx="7">
                  <c:v>99.257000000000005</c:v>
                </c:pt>
                <c:pt idx="8">
                  <c:v>99.085999999999999</c:v>
                </c:pt>
                <c:pt idx="9">
                  <c:v>98.983000000000004</c:v>
                </c:pt>
                <c:pt idx="10">
                  <c:v>98.808999999999997</c:v>
                </c:pt>
                <c:pt idx="11">
                  <c:v>98.703999999999994</c:v>
                </c:pt>
                <c:pt idx="12">
                  <c:v>98.703999999999994</c:v>
                </c:pt>
                <c:pt idx="13">
                  <c:v>98.593999999999994</c:v>
                </c:pt>
                <c:pt idx="14">
                  <c:v>98.555999999999997</c:v>
                </c:pt>
                <c:pt idx="15">
                  <c:v>98.364999999999995</c:v>
                </c:pt>
                <c:pt idx="16">
                  <c:v>98.289000000000001</c:v>
                </c:pt>
                <c:pt idx="17">
                  <c:v>98.212000000000003</c:v>
                </c:pt>
                <c:pt idx="18">
                  <c:v>98.096000000000004</c:v>
                </c:pt>
                <c:pt idx="19">
                  <c:v>98.058000000000007</c:v>
                </c:pt>
                <c:pt idx="20">
                  <c:v>98.018000000000001</c:v>
                </c:pt>
                <c:pt idx="21">
                  <c:v>97.978999999999999</c:v>
                </c:pt>
                <c:pt idx="22">
                  <c:v>97.861000000000004</c:v>
                </c:pt>
                <c:pt idx="23">
                  <c:v>97.861000000000004</c:v>
                </c:pt>
                <c:pt idx="24">
                  <c:v>97.861000000000004</c:v>
                </c:pt>
                <c:pt idx="25">
                  <c:v>97.817999999999998</c:v>
                </c:pt>
                <c:pt idx="26">
                  <c:v>97.774000000000001</c:v>
                </c:pt>
                <c:pt idx="27">
                  <c:v>97.774000000000001</c:v>
                </c:pt>
                <c:pt idx="28">
                  <c:v>97.728999999999999</c:v>
                </c:pt>
                <c:pt idx="29">
                  <c:v>97.728999999999999</c:v>
                </c:pt>
                <c:pt idx="30">
                  <c:v>97.683999999999997</c:v>
                </c:pt>
                <c:pt idx="31">
                  <c:v>97.593000000000004</c:v>
                </c:pt>
                <c:pt idx="32">
                  <c:v>97.593000000000004</c:v>
                </c:pt>
                <c:pt idx="33">
                  <c:v>97.501000000000005</c:v>
                </c:pt>
                <c:pt idx="34">
                  <c:v>97.453999999999994</c:v>
                </c:pt>
                <c:pt idx="35">
                  <c:v>97.406000000000006</c:v>
                </c:pt>
                <c:pt idx="36">
                  <c:v>97.308999999999997</c:v>
                </c:pt>
                <c:pt idx="37">
                  <c:v>97.257000000000005</c:v>
                </c:pt>
                <c:pt idx="38">
                  <c:v>97.150999999999996</c:v>
                </c:pt>
                <c:pt idx="39">
                  <c:v>97.043999999999997</c:v>
                </c:pt>
                <c:pt idx="40">
                  <c:v>97.043999999999997</c:v>
                </c:pt>
                <c:pt idx="41">
                  <c:v>96.936999999999998</c:v>
                </c:pt>
                <c:pt idx="42">
                  <c:v>96.774000000000001</c:v>
                </c:pt>
                <c:pt idx="43">
                  <c:v>96.718999999999994</c:v>
                </c:pt>
                <c:pt idx="44">
                  <c:v>96.61</c:v>
                </c:pt>
                <c:pt idx="45">
                  <c:v>96.498999999999995</c:v>
                </c:pt>
                <c:pt idx="46">
                  <c:v>96.442999999999998</c:v>
                </c:pt>
                <c:pt idx="47">
                  <c:v>96.385999999999996</c:v>
                </c:pt>
                <c:pt idx="48">
                  <c:v>96.328000000000003</c:v>
                </c:pt>
                <c:pt idx="49">
                  <c:v>96.328000000000003</c:v>
                </c:pt>
                <c:pt idx="50">
                  <c:v>96.263999999999996</c:v>
                </c:pt>
                <c:pt idx="51">
                  <c:v>96.263999999999996</c:v>
                </c:pt>
                <c:pt idx="52">
                  <c:v>96.198999999999998</c:v>
                </c:pt>
                <c:pt idx="53">
                  <c:v>96.198999999999998</c:v>
                </c:pt>
                <c:pt idx="54">
                  <c:v>96.134</c:v>
                </c:pt>
                <c:pt idx="55">
                  <c:v>96.003</c:v>
                </c:pt>
                <c:pt idx="56">
                  <c:v>95.872</c:v>
                </c:pt>
                <c:pt idx="57">
                  <c:v>95.739000000000004</c:v>
                </c:pt>
                <c:pt idx="58">
                  <c:v>95.605000000000004</c:v>
                </c:pt>
                <c:pt idx="59">
                  <c:v>95.331000000000003</c:v>
                </c:pt>
                <c:pt idx="60">
                  <c:v>95.26</c:v>
                </c:pt>
                <c:pt idx="61">
                  <c:v>95.111000000000004</c:v>
                </c:pt>
                <c:pt idx="62">
                  <c:v>95.034999999999997</c:v>
                </c:pt>
                <c:pt idx="63">
                  <c:v>95.034999999999997</c:v>
                </c:pt>
                <c:pt idx="64">
                  <c:v>94.956999999999994</c:v>
                </c:pt>
                <c:pt idx="65">
                  <c:v>94.956999999999994</c:v>
                </c:pt>
                <c:pt idx="66">
                  <c:v>94.956999999999994</c:v>
                </c:pt>
                <c:pt idx="67">
                  <c:v>94.879000000000005</c:v>
                </c:pt>
                <c:pt idx="68">
                  <c:v>94.8</c:v>
                </c:pt>
                <c:pt idx="69">
                  <c:v>94.641000000000005</c:v>
                </c:pt>
                <c:pt idx="70">
                  <c:v>94.56</c:v>
                </c:pt>
                <c:pt idx="71">
                  <c:v>94.394000000000005</c:v>
                </c:pt>
                <c:pt idx="72">
                  <c:v>94.221000000000004</c:v>
                </c:pt>
                <c:pt idx="73">
                  <c:v>94.221000000000004</c:v>
                </c:pt>
                <c:pt idx="74">
                  <c:v>94.221000000000004</c:v>
                </c:pt>
                <c:pt idx="75">
                  <c:v>94.221000000000004</c:v>
                </c:pt>
                <c:pt idx="76">
                  <c:v>94.126000000000005</c:v>
                </c:pt>
                <c:pt idx="77">
                  <c:v>94.126000000000005</c:v>
                </c:pt>
                <c:pt idx="78">
                  <c:v>94.03</c:v>
                </c:pt>
                <c:pt idx="79">
                  <c:v>93.933999999999997</c:v>
                </c:pt>
                <c:pt idx="80">
                  <c:v>93.933999999999997</c:v>
                </c:pt>
                <c:pt idx="81">
                  <c:v>93.933999999999997</c:v>
                </c:pt>
                <c:pt idx="82">
                  <c:v>93.933999999999997</c:v>
                </c:pt>
                <c:pt idx="83">
                  <c:v>93.83</c:v>
                </c:pt>
                <c:pt idx="84">
                  <c:v>93.616</c:v>
                </c:pt>
                <c:pt idx="85">
                  <c:v>93.616</c:v>
                </c:pt>
                <c:pt idx="86">
                  <c:v>93.616</c:v>
                </c:pt>
                <c:pt idx="87">
                  <c:v>93.498999999999995</c:v>
                </c:pt>
                <c:pt idx="88">
                  <c:v>93.381</c:v>
                </c:pt>
                <c:pt idx="89">
                  <c:v>93.381</c:v>
                </c:pt>
                <c:pt idx="90">
                  <c:v>93.141999999999996</c:v>
                </c:pt>
                <c:pt idx="91">
                  <c:v>93.141999999999996</c:v>
                </c:pt>
                <c:pt idx="92">
                  <c:v>93.141999999999996</c:v>
                </c:pt>
                <c:pt idx="93">
                  <c:v>93.141999999999996</c:v>
                </c:pt>
                <c:pt idx="94">
                  <c:v>92.891999999999996</c:v>
                </c:pt>
                <c:pt idx="95">
                  <c:v>92.637</c:v>
                </c:pt>
                <c:pt idx="96">
                  <c:v>92.364000000000004</c:v>
                </c:pt>
                <c:pt idx="97">
                  <c:v>92.364000000000004</c:v>
                </c:pt>
                <c:pt idx="98">
                  <c:v>92.213999999999999</c:v>
                </c:pt>
                <c:pt idx="99">
                  <c:v>92.213999999999999</c:v>
                </c:pt>
                <c:pt idx="100">
                  <c:v>92.213999999999999</c:v>
                </c:pt>
                <c:pt idx="101">
                  <c:v>92.213999999999999</c:v>
                </c:pt>
                <c:pt idx="102">
                  <c:v>92.213999999999999</c:v>
                </c:pt>
                <c:pt idx="103">
                  <c:v>91.908000000000001</c:v>
                </c:pt>
                <c:pt idx="104">
                  <c:v>91.754000000000005</c:v>
                </c:pt>
                <c:pt idx="105">
                  <c:v>91.596999999999994</c:v>
                </c:pt>
                <c:pt idx="106">
                  <c:v>91.438999999999993</c:v>
                </c:pt>
                <c:pt idx="107">
                  <c:v>91.438999999999993</c:v>
                </c:pt>
                <c:pt idx="108">
                  <c:v>91.272000000000006</c:v>
                </c:pt>
                <c:pt idx="109">
                  <c:v>91.272000000000006</c:v>
                </c:pt>
                <c:pt idx="110">
                  <c:v>91.082999999999998</c:v>
                </c:pt>
                <c:pt idx="111">
                  <c:v>91.082999999999998</c:v>
                </c:pt>
                <c:pt idx="112">
                  <c:v>90.891000000000005</c:v>
                </c:pt>
                <c:pt idx="113">
                  <c:v>90.891000000000005</c:v>
                </c:pt>
                <c:pt idx="114">
                  <c:v>90.891000000000005</c:v>
                </c:pt>
                <c:pt idx="115">
                  <c:v>90.691999999999993</c:v>
                </c:pt>
                <c:pt idx="116">
                  <c:v>90.691999999999993</c:v>
                </c:pt>
                <c:pt idx="117">
                  <c:v>90.691999999999993</c:v>
                </c:pt>
                <c:pt idx="118">
                  <c:v>90.488</c:v>
                </c:pt>
                <c:pt idx="119">
                  <c:v>90.488</c:v>
                </c:pt>
                <c:pt idx="120">
                  <c:v>90.27</c:v>
                </c:pt>
                <c:pt idx="121">
                  <c:v>90.27</c:v>
                </c:pt>
                <c:pt idx="122">
                  <c:v>90.27</c:v>
                </c:pt>
                <c:pt idx="123">
                  <c:v>90.27</c:v>
                </c:pt>
                <c:pt idx="124">
                  <c:v>90.27</c:v>
                </c:pt>
                <c:pt idx="125">
                  <c:v>90.27</c:v>
                </c:pt>
                <c:pt idx="126">
                  <c:v>90.27</c:v>
                </c:pt>
                <c:pt idx="127">
                  <c:v>90.27</c:v>
                </c:pt>
                <c:pt idx="128">
                  <c:v>90.27</c:v>
                </c:pt>
                <c:pt idx="129">
                  <c:v>90.009</c:v>
                </c:pt>
                <c:pt idx="130">
                  <c:v>90.009</c:v>
                </c:pt>
                <c:pt idx="131">
                  <c:v>90.009</c:v>
                </c:pt>
                <c:pt idx="132">
                  <c:v>90.009</c:v>
                </c:pt>
                <c:pt idx="133">
                  <c:v>90.009</c:v>
                </c:pt>
                <c:pt idx="134">
                  <c:v>90.009</c:v>
                </c:pt>
                <c:pt idx="135">
                  <c:v>90.009</c:v>
                </c:pt>
                <c:pt idx="136">
                  <c:v>89.7</c:v>
                </c:pt>
                <c:pt idx="137">
                  <c:v>89.7</c:v>
                </c:pt>
                <c:pt idx="138">
                  <c:v>89.388000000000005</c:v>
                </c:pt>
                <c:pt idx="139">
                  <c:v>89.073999999999998</c:v>
                </c:pt>
                <c:pt idx="140">
                  <c:v>89.073999999999998</c:v>
                </c:pt>
                <c:pt idx="141">
                  <c:v>89.073999999999998</c:v>
                </c:pt>
                <c:pt idx="142">
                  <c:v>89.073999999999998</c:v>
                </c:pt>
                <c:pt idx="143">
                  <c:v>89.073999999999998</c:v>
                </c:pt>
                <c:pt idx="144">
                  <c:v>89.073999999999998</c:v>
                </c:pt>
                <c:pt idx="145">
                  <c:v>89.073999999999998</c:v>
                </c:pt>
                <c:pt idx="146">
                  <c:v>89.073999999999998</c:v>
                </c:pt>
                <c:pt idx="147">
                  <c:v>89.073999999999998</c:v>
                </c:pt>
                <c:pt idx="148">
                  <c:v>89.073999999999998</c:v>
                </c:pt>
                <c:pt idx="149">
                  <c:v>89.073999999999998</c:v>
                </c:pt>
                <c:pt idx="150">
                  <c:v>89.073999999999998</c:v>
                </c:pt>
                <c:pt idx="151">
                  <c:v>88.662999999999997</c:v>
                </c:pt>
                <c:pt idx="152">
                  <c:v>88.662999999999997</c:v>
                </c:pt>
                <c:pt idx="153">
                  <c:v>88.247</c:v>
                </c:pt>
                <c:pt idx="154">
                  <c:v>87.828999999999994</c:v>
                </c:pt>
                <c:pt idx="155">
                  <c:v>87.828999999999994</c:v>
                </c:pt>
                <c:pt idx="156">
                  <c:v>87.828999999999994</c:v>
                </c:pt>
                <c:pt idx="157">
                  <c:v>87.828999999999994</c:v>
                </c:pt>
                <c:pt idx="158">
                  <c:v>87.828999999999994</c:v>
                </c:pt>
                <c:pt idx="159">
                  <c:v>87.828999999999994</c:v>
                </c:pt>
                <c:pt idx="160">
                  <c:v>87.828999999999994</c:v>
                </c:pt>
                <c:pt idx="161">
                  <c:v>87.33</c:v>
                </c:pt>
                <c:pt idx="162">
                  <c:v>87.33</c:v>
                </c:pt>
                <c:pt idx="163">
                  <c:v>87.33</c:v>
                </c:pt>
                <c:pt idx="164">
                  <c:v>87.33</c:v>
                </c:pt>
                <c:pt idx="165">
                  <c:v>87.33</c:v>
                </c:pt>
                <c:pt idx="166">
                  <c:v>87.33</c:v>
                </c:pt>
                <c:pt idx="167">
                  <c:v>86.790999999999997</c:v>
                </c:pt>
                <c:pt idx="168">
                  <c:v>86.790999999999997</c:v>
                </c:pt>
                <c:pt idx="169">
                  <c:v>86.790999999999997</c:v>
                </c:pt>
                <c:pt idx="170">
                  <c:v>86.790999999999997</c:v>
                </c:pt>
                <c:pt idx="171">
                  <c:v>86.790999999999997</c:v>
                </c:pt>
                <c:pt idx="172">
                  <c:v>86.790999999999997</c:v>
                </c:pt>
                <c:pt idx="173">
                  <c:v>86.790999999999997</c:v>
                </c:pt>
                <c:pt idx="174">
                  <c:v>86.790999999999997</c:v>
                </c:pt>
                <c:pt idx="175">
                  <c:v>86.117999999999995</c:v>
                </c:pt>
                <c:pt idx="176">
                  <c:v>86.117999999999995</c:v>
                </c:pt>
                <c:pt idx="177">
                  <c:v>86.117999999999995</c:v>
                </c:pt>
                <c:pt idx="178">
                  <c:v>86.117999999999995</c:v>
                </c:pt>
                <c:pt idx="179">
                  <c:v>86.117999999999995</c:v>
                </c:pt>
                <c:pt idx="180">
                  <c:v>86.117999999999995</c:v>
                </c:pt>
              </c:numCache>
            </c:numRef>
          </c:yVal>
          <c:smooth val="0"/>
        </c:ser>
        <c:ser>
          <c:idx val="1"/>
          <c:order val="1"/>
          <c:tx>
            <c:strRef>
              <c:f>Sheet1!$C$1</c:f>
              <c:strCache>
                <c:ptCount val="1"/>
                <c:pt idx="0">
                  <c:v>No induction (N=2,592)</c:v>
                </c:pt>
              </c:strCache>
            </c:strRef>
          </c:tx>
          <c:spPr>
            <a:ln w="41275">
              <a:solidFill>
                <a:srgbClr val="00FF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99.960999999999999</c:v>
                </c:pt>
                <c:pt idx="4">
                  <c:v>99.884</c:v>
                </c:pt>
                <c:pt idx="5">
                  <c:v>99.844999999999999</c:v>
                </c:pt>
                <c:pt idx="6">
                  <c:v>99.688000000000002</c:v>
                </c:pt>
                <c:pt idx="7">
                  <c:v>99.373999999999995</c:v>
                </c:pt>
                <c:pt idx="8">
                  <c:v>99.135999999999996</c:v>
                </c:pt>
                <c:pt idx="9">
                  <c:v>98.936999999999998</c:v>
                </c:pt>
                <c:pt idx="10">
                  <c:v>98.778000000000006</c:v>
                </c:pt>
                <c:pt idx="11">
                  <c:v>98.575999999999993</c:v>
                </c:pt>
                <c:pt idx="12">
                  <c:v>98.412999999999997</c:v>
                </c:pt>
                <c:pt idx="13">
                  <c:v>98.245000000000005</c:v>
                </c:pt>
                <c:pt idx="14">
                  <c:v>98.245000000000005</c:v>
                </c:pt>
                <c:pt idx="15">
                  <c:v>98.201999999999998</c:v>
                </c:pt>
                <c:pt idx="16">
                  <c:v>98.159000000000006</c:v>
                </c:pt>
                <c:pt idx="17">
                  <c:v>98.114999999999995</c:v>
                </c:pt>
                <c:pt idx="18">
                  <c:v>98.070999999999998</c:v>
                </c:pt>
                <c:pt idx="19">
                  <c:v>97.852000000000004</c:v>
                </c:pt>
                <c:pt idx="20">
                  <c:v>97.808000000000007</c:v>
                </c:pt>
                <c:pt idx="21">
                  <c:v>97.808000000000007</c:v>
                </c:pt>
                <c:pt idx="22">
                  <c:v>97.763999999999996</c:v>
                </c:pt>
                <c:pt idx="23">
                  <c:v>97.582999999999998</c:v>
                </c:pt>
                <c:pt idx="24">
                  <c:v>97.582999999999998</c:v>
                </c:pt>
                <c:pt idx="25">
                  <c:v>97.488</c:v>
                </c:pt>
                <c:pt idx="26">
                  <c:v>97.44</c:v>
                </c:pt>
                <c:pt idx="27">
                  <c:v>97.391000000000005</c:v>
                </c:pt>
                <c:pt idx="28">
                  <c:v>97.391000000000005</c:v>
                </c:pt>
                <c:pt idx="29">
                  <c:v>97.341999999999999</c:v>
                </c:pt>
                <c:pt idx="30">
                  <c:v>97.194999999999993</c:v>
                </c:pt>
                <c:pt idx="31">
                  <c:v>96.998000000000005</c:v>
                </c:pt>
                <c:pt idx="32">
                  <c:v>96.948999999999998</c:v>
                </c:pt>
                <c:pt idx="33">
                  <c:v>96.899000000000001</c:v>
                </c:pt>
                <c:pt idx="34">
                  <c:v>96.899000000000001</c:v>
                </c:pt>
                <c:pt idx="35">
                  <c:v>96.798000000000002</c:v>
                </c:pt>
                <c:pt idx="36">
                  <c:v>96.745000000000005</c:v>
                </c:pt>
                <c:pt idx="37">
                  <c:v>96.692999999999998</c:v>
                </c:pt>
                <c:pt idx="38">
                  <c:v>96.423000000000002</c:v>
                </c:pt>
                <c:pt idx="39">
                  <c:v>96.423000000000002</c:v>
                </c:pt>
                <c:pt idx="40">
                  <c:v>96.423000000000002</c:v>
                </c:pt>
                <c:pt idx="41">
                  <c:v>96.313999999999993</c:v>
                </c:pt>
                <c:pt idx="42">
                  <c:v>96.147999999999996</c:v>
                </c:pt>
                <c:pt idx="43">
                  <c:v>96.093000000000004</c:v>
                </c:pt>
                <c:pt idx="44">
                  <c:v>96.093000000000004</c:v>
                </c:pt>
                <c:pt idx="45">
                  <c:v>96.093000000000004</c:v>
                </c:pt>
                <c:pt idx="46">
                  <c:v>95.978999999999999</c:v>
                </c:pt>
                <c:pt idx="47">
                  <c:v>95.807000000000002</c:v>
                </c:pt>
                <c:pt idx="48">
                  <c:v>95.69</c:v>
                </c:pt>
                <c:pt idx="49">
                  <c:v>95.69</c:v>
                </c:pt>
                <c:pt idx="50">
                  <c:v>95.566999999999993</c:v>
                </c:pt>
                <c:pt idx="51">
                  <c:v>95.504000000000005</c:v>
                </c:pt>
                <c:pt idx="52">
                  <c:v>95.441999999999993</c:v>
                </c:pt>
                <c:pt idx="53">
                  <c:v>95.379000000000005</c:v>
                </c:pt>
                <c:pt idx="54">
                  <c:v>95.379000000000005</c:v>
                </c:pt>
                <c:pt idx="55">
                  <c:v>95.316000000000003</c:v>
                </c:pt>
                <c:pt idx="56">
                  <c:v>95.251999999999995</c:v>
                </c:pt>
                <c:pt idx="57">
                  <c:v>95.188000000000002</c:v>
                </c:pt>
                <c:pt idx="58">
                  <c:v>95.123000000000005</c:v>
                </c:pt>
                <c:pt idx="59">
                  <c:v>95.058000000000007</c:v>
                </c:pt>
                <c:pt idx="60">
                  <c:v>95.058000000000007</c:v>
                </c:pt>
                <c:pt idx="61">
                  <c:v>94.989000000000004</c:v>
                </c:pt>
                <c:pt idx="62">
                  <c:v>94.85</c:v>
                </c:pt>
                <c:pt idx="63">
                  <c:v>94.78</c:v>
                </c:pt>
                <c:pt idx="64">
                  <c:v>94.569000000000003</c:v>
                </c:pt>
                <c:pt idx="65">
                  <c:v>94.356999999999999</c:v>
                </c:pt>
                <c:pt idx="66">
                  <c:v>94.215999999999994</c:v>
                </c:pt>
                <c:pt idx="67">
                  <c:v>94.072999999999993</c:v>
                </c:pt>
                <c:pt idx="68">
                  <c:v>93.787000000000006</c:v>
                </c:pt>
                <c:pt idx="69">
                  <c:v>93.641999999999996</c:v>
                </c:pt>
                <c:pt idx="70">
                  <c:v>93.641999999999996</c:v>
                </c:pt>
                <c:pt idx="71">
                  <c:v>93.418000000000006</c:v>
                </c:pt>
                <c:pt idx="72">
                  <c:v>93.266000000000005</c:v>
                </c:pt>
                <c:pt idx="73">
                  <c:v>93.266000000000005</c:v>
                </c:pt>
                <c:pt idx="74">
                  <c:v>93.186999999999998</c:v>
                </c:pt>
                <c:pt idx="75">
                  <c:v>93.186999999999998</c:v>
                </c:pt>
                <c:pt idx="76">
                  <c:v>93.105999999999995</c:v>
                </c:pt>
                <c:pt idx="77">
                  <c:v>93.105999999999995</c:v>
                </c:pt>
                <c:pt idx="78">
                  <c:v>93.105999999999995</c:v>
                </c:pt>
                <c:pt idx="79">
                  <c:v>93.024000000000001</c:v>
                </c:pt>
                <c:pt idx="80">
                  <c:v>92.694999999999993</c:v>
                </c:pt>
                <c:pt idx="81">
                  <c:v>92.528999999999996</c:v>
                </c:pt>
                <c:pt idx="82">
                  <c:v>92.444999999999993</c:v>
                </c:pt>
                <c:pt idx="83">
                  <c:v>92.358999999999995</c:v>
                </c:pt>
                <c:pt idx="84">
                  <c:v>92.271000000000001</c:v>
                </c:pt>
                <c:pt idx="85">
                  <c:v>92.271000000000001</c:v>
                </c:pt>
                <c:pt idx="86">
                  <c:v>92.271000000000001</c:v>
                </c:pt>
                <c:pt idx="87">
                  <c:v>92.271000000000001</c:v>
                </c:pt>
                <c:pt idx="88">
                  <c:v>92.177000000000007</c:v>
                </c:pt>
                <c:pt idx="89">
                  <c:v>92.177000000000007</c:v>
                </c:pt>
                <c:pt idx="90">
                  <c:v>92.081999999999994</c:v>
                </c:pt>
                <c:pt idx="91">
                  <c:v>91.891000000000005</c:v>
                </c:pt>
                <c:pt idx="92">
                  <c:v>91.697000000000003</c:v>
                </c:pt>
                <c:pt idx="93">
                  <c:v>91.697000000000003</c:v>
                </c:pt>
                <c:pt idx="94">
                  <c:v>91.599000000000004</c:v>
                </c:pt>
                <c:pt idx="95">
                  <c:v>91.599000000000004</c:v>
                </c:pt>
                <c:pt idx="96">
                  <c:v>91.498000000000005</c:v>
                </c:pt>
                <c:pt idx="97">
                  <c:v>91.498000000000005</c:v>
                </c:pt>
                <c:pt idx="98">
                  <c:v>91.498000000000005</c:v>
                </c:pt>
                <c:pt idx="99">
                  <c:v>91.498000000000005</c:v>
                </c:pt>
                <c:pt idx="100">
                  <c:v>91.498000000000005</c:v>
                </c:pt>
                <c:pt idx="101">
                  <c:v>91.498000000000005</c:v>
                </c:pt>
                <c:pt idx="102">
                  <c:v>91.388999999999996</c:v>
                </c:pt>
                <c:pt idx="103">
                  <c:v>91.388999999999996</c:v>
                </c:pt>
                <c:pt idx="104">
                  <c:v>91.388999999999996</c:v>
                </c:pt>
                <c:pt idx="105">
                  <c:v>91.167000000000002</c:v>
                </c:pt>
                <c:pt idx="106">
                  <c:v>91.055000000000007</c:v>
                </c:pt>
                <c:pt idx="107">
                  <c:v>91.055000000000007</c:v>
                </c:pt>
                <c:pt idx="108">
                  <c:v>91.055000000000007</c:v>
                </c:pt>
                <c:pt idx="109">
                  <c:v>90.933999999999997</c:v>
                </c:pt>
                <c:pt idx="110">
                  <c:v>90.933999999999997</c:v>
                </c:pt>
                <c:pt idx="111">
                  <c:v>90.808000000000007</c:v>
                </c:pt>
                <c:pt idx="112">
                  <c:v>90.555000000000007</c:v>
                </c:pt>
                <c:pt idx="113">
                  <c:v>90.555000000000007</c:v>
                </c:pt>
                <c:pt idx="114">
                  <c:v>90.427000000000007</c:v>
                </c:pt>
                <c:pt idx="115">
                  <c:v>90.298000000000002</c:v>
                </c:pt>
                <c:pt idx="116">
                  <c:v>90.298000000000002</c:v>
                </c:pt>
                <c:pt idx="117">
                  <c:v>90.298000000000002</c:v>
                </c:pt>
                <c:pt idx="118">
                  <c:v>90.031000000000006</c:v>
                </c:pt>
                <c:pt idx="119">
                  <c:v>89.896000000000001</c:v>
                </c:pt>
                <c:pt idx="120">
                  <c:v>89.756</c:v>
                </c:pt>
                <c:pt idx="121">
                  <c:v>89.608999999999995</c:v>
                </c:pt>
                <c:pt idx="122">
                  <c:v>89.608999999999995</c:v>
                </c:pt>
                <c:pt idx="123">
                  <c:v>89.608999999999995</c:v>
                </c:pt>
                <c:pt idx="124">
                  <c:v>89.304000000000002</c:v>
                </c:pt>
                <c:pt idx="125">
                  <c:v>89.150999999999996</c:v>
                </c:pt>
                <c:pt idx="126">
                  <c:v>88.997</c:v>
                </c:pt>
                <c:pt idx="127">
                  <c:v>88.997</c:v>
                </c:pt>
                <c:pt idx="128">
                  <c:v>88.686000000000007</c:v>
                </c:pt>
                <c:pt idx="129">
                  <c:v>88.528999999999996</c:v>
                </c:pt>
                <c:pt idx="130">
                  <c:v>88.370999999999995</c:v>
                </c:pt>
                <c:pt idx="131">
                  <c:v>88.370999999999995</c:v>
                </c:pt>
                <c:pt idx="132">
                  <c:v>88.370999999999995</c:v>
                </c:pt>
                <c:pt idx="133">
                  <c:v>88.021000000000001</c:v>
                </c:pt>
                <c:pt idx="134">
                  <c:v>87.844999999999999</c:v>
                </c:pt>
                <c:pt idx="135">
                  <c:v>87.844999999999999</c:v>
                </c:pt>
                <c:pt idx="136">
                  <c:v>87.844999999999999</c:v>
                </c:pt>
                <c:pt idx="137">
                  <c:v>87.665999999999997</c:v>
                </c:pt>
                <c:pt idx="138">
                  <c:v>87.665999999999997</c:v>
                </c:pt>
                <c:pt idx="139">
                  <c:v>87.484999999999999</c:v>
                </c:pt>
                <c:pt idx="140">
                  <c:v>87.484999999999999</c:v>
                </c:pt>
                <c:pt idx="141">
                  <c:v>87.484999999999999</c:v>
                </c:pt>
                <c:pt idx="142">
                  <c:v>87.298000000000002</c:v>
                </c:pt>
                <c:pt idx="143">
                  <c:v>87.298000000000002</c:v>
                </c:pt>
                <c:pt idx="144">
                  <c:v>87.100999999999999</c:v>
                </c:pt>
                <c:pt idx="145">
                  <c:v>87.100999999999999</c:v>
                </c:pt>
                <c:pt idx="146">
                  <c:v>86.887</c:v>
                </c:pt>
                <c:pt idx="147">
                  <c:v>86.887</c:v>
                </c:pt>
                <c:pt idx="148">
                  <c:v>86.887</c:v>
                </c:pt>
                <c:pt idx="149">
                  <c:v>86.671000000000006</c:v>
                </c:pt>
                <c:pt idx="150">
                  <c:v>86.671000000000006</c:v>
                </c:pt>
                <c:pt idx="151">
                  <c:v>86.671000000000006</c:v>
                </c:pt>
                <c:pt idx="152">
                  <c:v>86.671000000000006</c:v>
                </c:pt>
                <c:pt idx="153">
                  <c:v>86.671000000000006</c:v>
                </c:pt>
                <c:pt idx="154">
                  <c:v>86.447999999999993</c:v>
                </c:pt>
                <c:pt idx="155">
                  <c:v>86.447999999999993</c:v>
                </c:pt>
                <c:pt idx="156">
                  <c:v>86.447999999999993</c:v>
                </c:pt>
                <c:pt idx="157">
                  <c:v>86.447999999999993</c:v>
                </c:pt>
                <c:pt idx="158">
                  <c:v>86.185000000000002</c:v>
                </c:pt>
                <c:pt idx="159">
                  <c:v>86.185000000000002</c:v>
                </c:pt>
                <c:pt idx="160">
                  <c:v>86.185000000000002</c:v>
                </c:pt>
                <c:pt idx="161">
                  <c:v>86.185000000000002</c:v>
                </c:pt>
                <c:pt idx="162">
                  <c:v>86.185000000000002</c:v>
                </c:pt>
                <c:pt idx="163">
                  <c:v>86.185000000000002</c:v>
                </c:pt>
                <c:pt idx="164">
                  <c:v>85.914000000000001</c:v>
                </c:pt>
                <c:pt idx="165">
                  <c:v>85.64</c:v>
                </c:pt>
                <c:pt idx="166">
                  <c:v>85.363</c:v>
                </c:pt>
                <c:pt idx="167">
                  <c:v>85.363</c:v>
                </c:pt>
                <c:pt idx="168">
                  <c:v>85.363</c:v>
                </c:pt>
                <c:pt idx="169">
                  <c:v>85.363</c:v>
                </c:pt>
                <c:pt idx="170">
                  <c:v>85.046999999999997</c:v>
                </c:pt>
                <c:pt idx="171">
                  <c:v>85.046999999999997</c:v>
                </c:pt>
                <c:pt idx="172">
                  <c:v>84.715999999999994</c:v>
                </c:pt>
                <c:pt idx="173">
                  <c:v>84.385000000000005</c:v>
                </c:pt>
                <c:pt idx="174">
                  <c:v>84.385000000000005</c:v>
                </c:pt>
                <c:pt idx="175">
                  <c:v>83.673000000000002</c:v>
                </c:pt>
                <c:pt idx="176">
                  <c:v>83.673000000000002</c:v>
                </c:pt>
                <c:pt idx="177">
                  <c:v>83.673000000000002</c:v>
                </c:pt>
                <c:pt idx="178">
                  <c:v>83.673000000000002</c:v>
                </c:pt>
                <c:pt idx="179">
                  <c:v>83.673000000000002</c:v>
                </c:pt>
                <c:pt idx="180">
                  <c:v>83.673000000000002</c:v>
                </c:pt>
              </c:numCache>
            </c:numRef>
          </c:yVal>
          <c:smooth val="0"/>
        </c:ser>
        <c:dLbls>
          <c:showLegendKey val="0"/>
          <c:showVal val="0"/>
          <c:showCatName val="0"/>
          <c:showSerName val="0"/>
          <c:showPercent val="0"/>
          <c:showBubbleSize val="0"/>
        </c:dLbls>
        <c:axId val="875070000"/>
        <c:axId val="875070392"/>
      </c:scatterChart>
      <c:valAx>
        <c:axId val="87507000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75070392"/>
        <c:crosses val="autoZero"/>
        <c:crossBetween val="midCat"/>
        <c:majorUnit val="1"/>
      </c:valAx>
      <c:valAx>
        <c:axId val="875070392"/>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Lymphoma 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75070000"/>
        <c:crosses val="autoZero"/>
        <c:crossBetween val="midCat"/>
        <c:majorUnit val="10"/>
      </c:valAx>
      <c:spPr>
        <a:solidFill>
          <a:schemeClr val="bg2"/>
        </a:solidFill>
        <a:ln>
          <a:solidFill>
            <a:schemeClr val="tx1"/>
          </a:solidFill>
        </a:ln>
      </c:spPr>
    </c:plotArea>
    <c:legend>
      <c:legendPos val="r"/>
      <c:layout>
        <c:manualLayout>
          <c:xMode val="edge"/>
          <c:yMode val="edge"/>
          <c:x val="0.12372413072259776"/>
          <c:y val="0.71804749015748026"/>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3.8461538461538464E-2"/>
          <c:w val="0.87922221204909956"/>
          <c:h val="0.83621834432858755"/>
        </c:manualLayout>
      </c:layout>
      <c:lineChart>
        <c:grouping val="standard"/>
        <c:varyColors val="0"/>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256)</c:v>
                </c:pt>
                <c:pt idx="1">
                  <c:v>31 Days - 1 Year (N  = 297)</c:v>
                </c:pt>
                <c:pt idx="2">
                  <c:v>&gt;1 Year - 3 Years (N = 236)</c:v>
                </c:pt>
                <c:pt idx="3">
                  <c:v>&gt;3 Years - 5 Years (N = 204)</c:v>
                </c:pt>
                <c:pt idx="4">
                  <c:v>&gt;5 Years - 10 Years (N = 366)</c:v>
                </c:pt>
                <c:pt idx="5">
                  <c:v>&gt;10 Years
(N = 408)</c:v>
                </c:pt>
              </c:strCache>
            </c:strRef>
          </c:cat>
          <c:val>
            <c:numRef>
              <c:f>Sheet1!$B$2:$G$2</c:f>
              <c:numCache>
                <c:formatCode>General</c:formatCode>
                <c:ptCount val="6"/>
                <c:pt idx="0">
                  <c:v>1.6</c:v>
                </c:pt>
                <c:pt idx="1">
                  <c:v>3</c:v>
                </c:pt>
                <c:pt idx="2">
                  <c:v>14</c:v>
                </c:pt>
                <c:pt idx="3">
                  <c:v>17.600000000000001</c:v>
                </c:pt>
                <c:pt idx="4">
                  <c:v>20.5</c:v>
                </c:pt>
                <c:pt idx="5">
                  <c:v>24.3</c:v>
                </c:pt>
              </c:numCache>
            </c:numRef>
          </c:val>
          <c:smooth val="0"/>
        </c:ser>
        <c:ser>
          <c:idx val="1"/>
          <c:order val="1"/>
          <c:tx>
            <c:strRef>
              <c:f>Sheet1!$A$3</c:f>
              <c:strCache>
                <c:ptCount val="1"/>
                <c:pt idx="0">
                  <c:v>Acute Rejection</c:v>
                </c:pt>
              </c:strCache>
            </c:strRef>
          </c:tx>
          <c:spPr>
            <a:ln w="41275">
              <a:solidFill>
                <a:srgbClr val="FFFF00"/>
              </a:solidFill>
              <a:prstDash val="solid"/>
            </a:ln>
          </c:spPr>
          <c:marker>
            <c:symbol val="diamond"/>
            <c:size val="12"/>
            <c:spPr>
              <a:solidFill>
                <a:srgbClr val="FFFF00"/>
              </a:solidFill>
              <a:ln>
                <a:solidFill>
                  <a:srgbClr val="FFFF00"/>
                </a:solidFill>
                <a:prstDash val="solid"/>
              </a:ln>
            </c:spPr>
          </c:marker>
          <c:cat>
            <c:strRef>
              <c:f>Sheet1!$B$1:$G$1</c:f>
              <c:strCache>
                <c:ptCount val="6"/>
                <c:pt idx="0">
                  <c:v>0-30 Days
(N = 256)</c:v>
                </c:pt>
                <c:pt idx="1">
                  <c:v>31 Days - 1 Year (N  = 297)</c:v>
                </c:pt>
                <c:pt idx="2">
                  <c:v>&gt;1 Year - 3 Years (N = 236)</c:v>
                </c:pt>
                <c:pt idx="3">
                  <c:v>&gt;3 Years - 5 Years (N = 204)</c:v>
                </c:pt>
                <c:pt idx="4">
                  <c:v>&gt;5 Years - 10 Years (N = 366)</c:v>
                </c:pt>
                <c:pt idx="5">
                  <c:v>&gt;10 Years
(N = 408)</c:v>
                </c:pt>
              </c:strCache>
            </c:strRef>
          </c:cat>
          <c:val>
            <c:numRef>
              <c:f>Sheet1!$B$3:$G$3</c:f>
              <c:numCache>
                <c:formatCode>General</c:formatCode>
                <c:ptCount val="6"/>
                <c:pt idx="0">
                  <c:v>6.6</c:v>
                </c:pt>
                <c:pt idx="1">
                  <c:v>15.2</c:v>
                </c:pt>
                <c:pt idx="2">
                  <c:v>17.8</c:v>
                </c:pt>
                <c:pt idx="3">
                  <c:v>14.7</c:v>
                </c:pt>
                <c:pt idx="4">
                  <c:v>10.7</c:v>
                </c:pt>
                <c:pt idx="5">
                  <c:v>5.0999999999999996</c:v>
                </c:pt>
              </c:numCache>
            </c:numRef>
          </c:val>
          <c:smooth val="0"/>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256)</c:v>
                </c:pt>
                <c:pt idx="1">
                  <c:v>31 Days - 1 Year (N  = 297)</c:v>
                </c:pt>
                <c:pt idx="2">
                  <c:v>&gt;1 Year - 3 Years (N = 236)</c:v>
                </c:pt>
                <c:pt idx="3">
                  <c:v>&gt;3 Years - 5 Years (N = 204)</c:v>
                </c:pt>
                <c:pt idx="4">
                  <c:v>&gt;5 Years - 10 Years (N = 366)</c:v>
                </c:pt>
                <c:pt idx="5">
                  <c:v>&gt;10 Years
(N = 408)</c:v>
                </c:pt>
              </c:strCache>
            </c:strRef>
          </c:cat>
          <c:val>
            <c:numRef>
              <c:f>Sheet1!$B$4:$G$4</c:f>
              <c:numCache>
                <c:formatCode>General</c:formatCode>
                <c:ptCount val="6"/>
                <c:pt idx="0">
                  <c:v>6.3</c:v>
                </c:pt>
                <c:pt idx="1">
                  <c:v>12.5</c:v>
                </c:pt>
                <c:pt idx="2">
                  <c:v>5.9</c:v>
                </c:pt>
                <c:pt idx="3">
                  <c:v>5.9</c:v>
                </c:pt>
                <c:pt idx="4">
                  <c:v>5.5</c:v>
                </c:pt>
                <c:pt idx="5">
                  <c:v>5.9</c:v>
                </c:pt>
              </c:numCache>
            </c:numRef>
          </c:val>
          <c:smooth val="0"/>
        </c:ser>
        <c:ser>
          <c:idx val="2"/>
          <c:order val="3"/>
          <c:tx>
            <c:strRef>
              <c:f>Sheet1!$A$5</c:f>
              <c:strCache>
                <c:ptCount val="1"/>
                <c:pt idx="0">
                  <c:v>Graft Failure</c:v>
                </c:pt>
              </c:strCache>
            </c:strRef>
          </c:tx>
          <c:spPr>
            <a:ln w="41275">
              <a:solidFill>
                <a:srgbClr val="00FF00"/>
              </a:solidFill>
              <a:prstDash val="solid"/>
            </a:ln>
          </c:spPr>
          <c:marker>
            <c:symbol val="diamond"/>
            <c:size val="12"/>
            <c:spPr>
              <a:solidFill>
                <a:srgbClr val="00FF00"/>
              </a:solidFill>
              <a:ln>
                <a:solidFill>
                  <a:srgbClr val="00FF00"/>
                </a:solidFill>
                <a:prstDash val="solid"/>
              </a:ln>
            </c:spPr>
          </c:marker>
          <c:cat>
            <c:strRef>
              <c:f>Sheet1!$B$1:$G$1</c:f>
              <c:strCache>
                <c:ptCount val="6"/>
                <c:pt idx="0">
                  <c:v>0-30 Days
(N = 256)</c:v>
                </c:pt>
                <c:pt idx="1">
                  <c:v>31 Days - 1 Year (N  = 297)</c:v>
                </c:pt>
                <c:pt idx="2">
                  <c:v>&gt;1 Year - 3 Years (N = 236)</c:v>
                </c:pt>
                <c:pt idx="3">
                  <c:v>&gt;3 Years - 5 Years (N = 204)</c:v>
                </c:pt>
                <c:pt idx="4">
                  <c:v>&gt;5 Years - 10 Years (N = 366)</c:v>
                </c:pt>
                <c:pt idx="5">
                  <c:v>&gt;10 Years
(N = 408)</c:v>
                </c:pt>
              </c:strCache>
            </c:strRef>
          </c:cat>
          <c:val>
            <c:numRef>
              <c:f>Sheet1!$B$5:$G$5</c:f>
              <c:numCache>
                <c:formatCode>General</c:formatCode>
                <c:ptCount val="6"/>
                <c:pt idx="0">
                  <c:v>38.299999999999997</c:v>
                </c:pt>
                <c:pt idx="1">
                  <c:v>20.5</c:v>
                </c:pt>
                <c:pt idx="2">
                  <c:v>37.700000000000003</c:v>
                </c:pt>
                <c:pt idx="3">
                  <c:v>37.299999999999997</c:v>
                </c:pt>
                <c:pt idx="4">
                  <c:v>39.6</c:v>
                </c:pt>
                <c:pt idx="5">
                  <c:v>33.1</c:v>
                </c:pt>
              </c:numCache>
            </c:numRef>
          </c:val>
          <c:smooth val="0"/>
        </c:ser>
        <c:dLbls>
          <c:showLegendKey val="0"/>
          <c:showVal val="0"/>
          <c:showCatName val="0"/>
          <c:showSerName val="0"/>
          <c:showPercent val="0"/>
          <c:showBubbleSize val="0"/>
        </c:dLbls>
        <c:marker val="1"/>
        <c:smooth val="0"/>
        <c:axId val="875071568"/>
        <c:axId val="875071960"/>
      </c:lineChart>
      <c:catAx>
        <c:axId val="875071568"/>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875071960"/>
        <c:crosses val="autoZero"/>
        <c:auto val="1"/>
        <c:lblAlgn val="ctr"/>
        <c:lblOffset val="100"/>
        <c:tickLblSkip val="1"/>
        <c:tickMarkSkip val="1"/>
        <c:noMultiLvlLbl val="0"/>
      </c:catAx>
      <c:valAx>
        <c:axId val="875071960"/>
        <c:scaling>
          <c:orientation val="minMax"/>
          <c:max val="50"/>
          <c:min val="0"/>
        </c:scaling>
        <c:delete val="0"/>
        <c:axPos val="l"/>
        <c:majorGridlines>
          <c:spPr>
            <a:ln w="3175">
              <a:solidFill>
                <a:schemeClr val="tx1"/>
              </a:solidFill>
              <a:prstDash val="sysDash"/>
            </a:ln>
          </c:spPr>
        </c:majorGridlines>
        <c:numFmt formatCode="0" sourceLinked="0"/>
        <c:majorTickMark val="out"/>
        <c:minorTickMark val="none"/>
        <c:tickLblPos val="nextTo"/>
        <c:spPr>
          <a:ln w="3175">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875071568"/>
        <c:crosses val="autoZero"/>
        <c:crossBetween val="between"/>
        <c:majorUnit val="10"/>
      </c:valAx>
      <c:spPr>
        <a:solidFill>
          <a:srgbClr val="000000"/>
        </a:solidFill>
        <a:ln w="12700">
          <a:solidFill>
            <a:schemeClr val="tx1"/>
          </a:solidFill>
          <a:prstDash val="solid"/>
        </a:ln>
      </c:spPr>
    </c:plotArea>
    <c:legend>
      <c:legendPos val="r"/>
      <c:layout>
        <c:manualLayout>
          <c:xMode val="edge"/>
          <c:yMode val="edge"/>
          <c:x val="0.12716169199780261"/>
          <c:y val="6.5532240902319641E-2"/>
          <c:w val="0.81974649789415865"/>
          <c:h val="0.10524132794211535"/>
        </c:manualLayout>
      </c:layout>
      <c:overlay val="0"/>
      <c:spPr>
        <a:solidFill>
          <a:srgbClr val="000000"/>
        </a:solidFill>
        <a:ln w="3175">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80338149245105828"/>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Sheet1!$B$2:$B$22</c:f>
              <c:numCache>
                <c:formatCode>General</c:formatCode>
                <c:ptCount val="21"/>
                <c:pt idx="0">
                  <c:v>14</c:v>
                </c:pt>
                <c:pt idx="1">
                  <c:v>19</c:v>
                </c:pt>
                <c:pt idx="2">
                  <c:v>15</c:v>
                </c:pt>
                <c:pt idx="3">
                  <c:v>18</c:v>
                </c:pt>
                <c:pt idx="4">
                  <c:v>18</c:v>
                </c:pt>
                <c:pt idx="5">
                  <c:v>20</c:v>
                </c:pt>
                <c:pt idx="6">
                  <c:v>29</c:v>
                </c:pt>
                <c:pt idx="7">
                  <c:v>23</c:v>
                </c:pt>
                <c:pt idx="8">
                  <c:v>23</c:v>
                </c:pt>
                <c:pt idx="9">
                  <c:v>28</c:v>
                </c:pt>
                <c:pt idx="10">
                  <c:v>30</c:v>
                </c:pt>
                <c:pt idx="11">
                  <c:v>37</c:v>
                </c:pt>
                <c:pt idx="12">
                  <c:v>25</c:v>
                </c:pt>
                <c:pt idx="13">
                  <c:v>38</c:v>
                </c:pt>
                <c:pt idx="14">
                  <c:v>25</c:v>
                </c:pt>
                <c:pt idx="15">
                  <c:v>32</c:v>
                </c:pt>
                <c:pt idx="16">
                  <c:v>25</c:v>
                </c:pt>
                <c:pt idx="17">
                  <c:v>32</c:v>
                </c:pt>
                <c:pt idx="18">
                  <c:v>29</c:v>
                </c:pt>
                <c:pt idx="19">
                  <c:v>25</c:v>
                </c:pt>
                <c:pt idx="20">
                  <c:v>18</c:v>
                </c:pt>
              </c:numCache>
            </c:numRef>
          </c:val>
        </c:ser>
        <c:dLbls>
          <c:showLegendKey val="0"/>
          <c:showVal val="0"/>
          <c:showCatName val="0"/>
          <c:showSerName val="0"/>
          <c:showPercent val="0"/>
          <c:showBubbleSize val="0"/>
        </c:dLbls>
        <c:gapWidth val="50"/>
        <c:axId val="795343416"/>
        <c:axId val="795343808"/>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Sheet1!$A$2:$A$22</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Sheet1!$C$2:$C$22</c:f>
              <c:numCache>
                <c:formatCode>General</c:formatCode>
                <c:ptCount val="21"/>
                <c:pt idx="0">
                  <c:v>3.4567899999999998</c:v>
                </c:pt>
                <c:pt idx="1">
                  <c:v>4.4392500000000004</c:v>
                </c:pt>
                <c:pt idx="2">
                  <c:v>3.7037</c:v>
                </c:pt>
                <c:pt idx="3">
                  <c:v>4.2755299999999998</c:v>
                </c:pt>
                <c:pt idx="4">
                  <c:v>4.4009799999999997</c:v>
                </c:pt>
                <c:pt idx="5">
                  <c:v>5.0377799999999997</c:v>
                </c:pt>
                <c:pt idx="6">
                  <c:v>7.0048300000000001</c:v>
                </c:pt>
                <c:pt idx="7">
                  <c:v>5.34884</c:v>
                </c:pt>
                <c:pt idx="8">
                  <c:v>5.2272699999999999</c:v>
                </c:pt>
                <c:pt idx="9">
                  <c:v>6.1810200000000002</c:v>
                </c:pt>
                <c:pt idx="10">
                  <c:v>6.7873299999999999</c:v>
                </c:pt>
                <c:pt idx="11">
                  <c:v>7.5975400000000004</c:v>
                </c:pt>
                <c:pt idx="12">
                  <c:v>5.1440299999999999</c:v>
                </c:pt>
                <c:pt idx="13">
                  <c:v>7.6612900000000002</c:v>
                </c:pt>
                <c:pt idx="14">
                  <c:v>4.60405</c:v>
                </c:pt>
                <c:pt idx="15">
                  <c:v>5.6238999999999999</c:v>
                </c:pt>
                <c:pt idx="16">
                  <c:v>4.5126400000000002</c:v>
                </c:pt>
                <c:pt idx="17">
                  <c:v>5.4421799999999996</c:v>
                </c:pt>
                <c:pt idx="18">
                  <c:v>5.45113</c:v>
                </c:pt>
                <c:pt idx="19">
                  <c:v>4.1736199999999997</c:v>
                </c:pt>
                <c:pt idx="20">
                  <c:v>3.0716700000000001</c:v>
                </c:pt>
              </c:numCache>
            </c:numRef>
          </c:val>
          <c:smooth val="0"/>
        </c:ser>
        <c:dLbls>
          <c:showLegendKey val="0"/>
          <c:showVal val="0"/>
          <c:showCatName val="0"/>
          <c:showSerName val="0"/>
          <c:showPercent val="0"/>
          <c:showBubbleSize val="0"/>
        </c:dLbls>
        <c:marker val="1"/>
        <c:smooth val="0"/>
        <c:axId val="795344592"/>
        <c:axId val="795344200"/>
      </c:lineChart>
      <c:catAx>
        <c:axId val="795343416"/>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41740825799552883"/>
              <c:y val="0.92100181708055873"/>
            </c:manualLayout>
          </c:layout>
          <c:overlay val="0"/>
        </c:title>
        <c:numFmt formatCode="General" sourceLinked="1"/>
        <c:majorTickMark val="out"/>
        <c:minorTickMark val="none"/>
        <c:tickLblPos val="nextTo"/>
        <c:txPr>
          <a:bodyPr rot="-2700000"/>
          <a:lstStyle/>
          <a:p>
            <a:pPr>
              <a:defRPr sz="1500" b="1"/>
            </a:pPr>
            <a:endParaRPr lang="en-US"/>
          </a:p>
        </c:txPr>
        <c:crossAx val="795343808"/>
        <c:crosses val="autoZero"/>
        <c:auto val="1"/>
        <c:lblAlgn val="ctr"/>
        <c:lblOffset val="100"/>
        <c:noMultiLvlLbl val="0"/>
      </c:catAx>
      <c:valAx>
        <c:axId val="795343808"/>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795343416"/>
        <c:crosses val="autoZero"/>
        <c:crossBetween val="between"/>
      </c:valAx>
      <c:valAx>
        <c:axId val="795344200"/>
        <c:scaling>
          <c:orientation val="minMax"/>
          <c:max val="18"/>
        </c:scaling>
        <c:delete val="0"/>
        <c:axPos val="r"/>
        <c:title>
          <c:tx>
            <c:rich>
              <a:bodyPr/>
              <a:lstStyle/>
              <a:p>
                <a:pPr>
                  <a:defRPr/>
                </a:pPr>
                <a:r>
                  <a:rPr lang="en-US" dirty="0" smtClean="0"/>
                  <a:t>% of 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795344592"/>
        <c:crosses val="max"/>
        <c:crossBetween val="between"/>
      </c:valAx>
      <c:catAx>
        <c:axId val="795344592"/>
        <c:scaling>
          <c:orientation val="minMax"/>
        </c:scaling>
        <c:delete val="1"/>
        <c:axPos val="b"/>
        <c:numFmt formatCode="General" sourceLinked="1"/>
        <c:majorTickMark val="out"/>
        <c:minorTickMark val="none"/>
        <c:tickLblPos val="nextTo"/>
        <c:crossAx val="795344200"/>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12812998145873969"/>
          <c:y val="9.2307692307692313E-2"/>
          <c:w val="0.16606130655686388"/>
          <c:h val="9.1262265293761372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8.4955752212389768E-2"/>
          <c:w val="0.84461709211988834"/>
          <c:h val="0.6991150442477877"/>
        </c:manualLayout>
      </c:layout>
      <c:barChart>
        <c:barDir val="col"/>
        <c:grouping val="stacked"/>
        <c:varyColors val="0"/>
        <c:ser>
          <c:idx val="0"/>
          <c:order val="0"/>
          <c:tx>
            <c:strRef>
              <c:f>Sheet1!$B$1</c:f>
              <c:strCache>
                <c:ptCount val="1"/>
                <c:pt idx="0">
                  <c:v>&lt;1 Year</c:v>
                </c:pt>
              </c:strCache>
            </c:strRef>
          </c:tx>
          <c:spPr>
            <a:gradFill rotWithShape="0">
              <a:gsLst>
                <a:gs pos="0">
                  <a:srgbClr val="7030A0"/>
                </a:gs>
                <a:gs pos="50000">
                  <a:srgbClr val="9933FF"/>
                </a:gs>
                <a:gs pos="100000">
                  <a:srgbClr val="7030A0"/>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Sheet1!$B$2:$B$7</c:f>
              <c:numCache>
                <c:formatCode>General</c:formatCode>
                <c:ptCount val="6"/>
                <c:pt idx="0">
                  <c:v>1.47601</c:v>
                </c:pt>
                <c:pt idx="1">
                  <c:v>1.2915099999999999</c:v>
                </c:pt>
                <c:pt idx="2">
                  <c:v>0.1845</c:v>
                </c:pt>
                <c:pt idx="3">
                  <c:v>0</c:v>
                </c:pt>
                <c:pt idx="4">
                  <c:v>0.1845</c:v>
                </c:pt>
                <c:pt idx="5">
                  <c:v>0.73801000000000005</c:v>
                </c:pt>
              </c:numCache>
            </c:numRef>
          </c:val>
        </c:ser>
        <c:ser>
          <c:idx val="1"/>
          <c:order val="1"/>
          <c:tx>
            <c:strRef>
              <c:f>Sheet1!$C$1</c:f>
              <c:strCache>
                <c:ptCount val="1"/>
                <c:pt idx="0">
                  <c:v>1-5 Years</c:v>
                </c:pt>
              </c:strCache>
            </c:strRef>
          </c:tx>
          <c:spPr>
            <a:gradFill rotWithShape="0">
              <a:gsLst>
                <a:gs pos="0">
                  <a:srgbClr val="FFCC00">
                    <a:lumMod val="75000"/>
                  </a:srgbClr>
                </a:gs>
                <a:gs pos="50000">
                  <a:srgbClr val="FFFF00"/>
                </a:gs>
                <a:gs pos="100000">
                  <a:srgbClr val="FFCC00">
                    <a:lumMod val="75000"/>
                  </a:srgbClr>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Sheet1!$C$2:$C$7</c:f>
              <c:numCache>
                <c:formatCode>General</c:formatCode>
                <c:ptCount val="6"/>
                <c:pt idx="0">
                  <c:v>1.66052</c:v>
                </c:pt>
                <c:pt idx="1">
                  <c:v>2.5830299999999999</c:v>
                </c:pt>
                <c:pt idx="2">
                  <c:v>4.2435400000000003</c:v>
                </c:pt>
                <c:pt idx="3">
                  <c:v>3.13653</c:v>
                </c:pt>
                <c:pt idx="4">
                  <c:v>0.92251000000000005</c:v>
                </c:pt>
                <c:pt idx="5">
                  <c:v>0.73801000000000005</c:v>
                </c:pt>
              </c:numCache>
            </c:numRef>
          </c:val>
        </c:ser>
        <c:ser>
          <c:idx val="2"/>
          <c:order val="2"/>
          <c:tx>
            <c:strRef>
              <c:f>Sheet1!$D$1</c:f>
              <c:strCache>
                <c:ptCount val="1"/>
                <c:pt idx="0">
                  <c:v>6-10 Years</c:v>
                </c:pt>
              </c:strCache>
            </c:strRef>
          </c:tx>
          <c:spPr>
            <a:gradFill>
              <a:gsLst>
                <a:gs pos="0">
                  <a:srgbClr val="C00000"/>
                </a:gs>
                <a:gs pos="50000">
                  <a:srgbClr val="FF0000"/>
                </a:gs>
                <a:gs pos="100000">
                  <a:srgbClr val="C00000"/>
                </a:gs>
              </a:gsLst>
              <a:lin ang="0" scaled="1"/>
            </a:gradFill>
            <a:ln>
              <a:solidFill>
                <a:srgbClr val="000000"/>
              </a:solidFill>
            </a:ln>
          </c:spPr>
          <c:invertIfNegative val="0"/>
          <c:val>
            <c:numRef>
              <c:f>Sheet1!$D$2:$D$7</c:f>
              <c:numCache>
                <c:formatCode>General</c:formatCode>
                <c:ptCount val="6"/>
                <c:pt idx="0">
                  <c:v>0.92249999999999999</c:v>
                </c:pt>
                <c:pt idx="1">
                  <c:v>0</c:v>
                </c:pt>
                <c:pt idx="2">
                  <c:v>1.2915000000000001</c:v>
                </c:pt>
                <c:pt idx="3">
                  <c:v>3.69</c:v>
                </c:pt>
                <c:pt idx="4">
                  <c:v>17.896699999999999</c:v>
                </c:pt>
                <c:pt idx="5">
                  <c:v>1.2915000000000001</c:v>
                </c:pt>
              </c:numCache>
            </c:numRef>
          </c:val>
        </c:ser>
        <c:ser>
          <c:idx val="3"/>
          <c:order val="3"/>
          <c:tx>
            <c:strRef>
              <c:f>Sheet1!$E$1</c:f>
              <c:strCache>
                <c:ptCount val="1"/>
                <c:pt idx="0">
                  <c:v>11-17 Years</c:v>
                </c:pt>
              </c:strCache>
            </c:strRef>
          </c:tx>
          <c:spPr>
            <a:gradFill>
              <a:gsLst>
                <a:gs pos="0">
                  <a:srgbClr val="00B050"/>
                </a:gs>
                <a:gs pos="50000">
                  <a:srgbClr val="00FF00"/>
                </a:gs>
                <a:gs pos="100000">
                  <a:srgbClr val="00B050"/>
                </a:gs>
              </a:gsLst>
              <a:lin ang="0" scaled="1"/>
            </a:gradFill>
            <a:ln>
              <a:solidFill>
                <a:srgbClr val="000000"/>
              </a:solidFill>
            </a:ln>
          </c:spPr>
          <c:invertIfNegative val="0"/>
          <c:val>
            <c:numRef>
              <c:f>Sheet1!$E$2:$E$7</c:f>
              <c:numCache>
                <c:formatCode>General</c:formatCode>
                <c:ptCount val="6"/>
                <c:pt idx="0">
                  <c:v>3.69</c:v>
                </c:pt>
                <c:pt idx="1">
                  <c:v>1.476</c:v>
                </c:pt>
                <c:pt idx="2">
                  <c:v>6.2731000000000003</c:v>
                </c:pt>
                <c:pt idx="3">
                  <c:v>6.0885999999999996</c:v>
                </c:pt>
                <c:pt idx="4">
                  <c:v>34.132800000000003</c:v>
                </c:pt>
                <c:pt idx="5">
                  <c:v>6.0885999999999996</c:v>
                </c:pt>
              </c:numCache>
            </c:numRef>
          </c:val>
        </c:ser>
        <c:dLbls>
          <c:showLegendKey val="0"/>
          <c:showVal val="0"/>
          <c:showCatName val="0"/>
          <c:showSerName val="0"/>
          <c:showPercent val="0"/>
          <c:showBubbleSize val="0"/>
        </c:dLbls>
        <c:gapWidth val="40"/>
        <c:overlap val="100"/>
        <c:axId val="795345376"/>
        <c:axId val="795345768"/>
      </c:barChart>
      <c:catAx>
        <c:axId val="795345376"/>
        <c:scaling>
          <c:orientation val="minMax"/>
        </c:scaling>
        <c:delete val="0"/>
        <c:axPos val="b"/>
        <c:numFmt formatCode="General" sourceLinked="1"/>
        <c:majorTickMark val="out"/>
        <c:minorTickMark val="none"/>
        <c:tickLblPos val="nextTo"/>
        <c:spPr>
          <a:ln w="3144">
            <a:solidFill>
              <a:schemeClr val="tx1"/>
            </a:solidFill>
            <a:prstDash val="solid"/>
          </a:ln>
        </c:spPr>
        <c:txPr>
          <a:bodyPr rot="0" vert="horz"/>
          <a:lstStyle/>
          <a:p>
            <a:pPr>
              <a:defRPr sz="1500" b="1" i="0" u="none" strike="noStrike" baseline="0">
                <a:solidFill>
                  <a:schemeClr val="tx1"/>
                </a:solidFill>
                <a:latin typeface="Arial"/>
                <a:ea typeface="Arial"/>
                <a:cs typeface="Arial"/>
              </a:defRPr>
            </a:pPr>
            <a:endParaRPr lang="en-US"/>
          </a:p>
        </c:txPr>
        <c:crossAx val="795345768"/>
        <c:crosses val="autoZero"/>
        <c:auto val="1"/>
        <c:lblAlgn val="ctr"/>
        <c:lblOffset val="100"/>
        <c:tickLblSkip val="1"/>
        <c:tickMarkSkip val="1"/>
        <c:noMultiLvlLbl val="0"/>
      </c:catAx>
      <c:valAx>
        <c:axId val="795345768"/>
        <c:scaling>
          <c:orientation val="minMax"/>
          <c:max val="60"/>
          <c:min val="0"/>
        </c:scaling>
        <c:delete val="0"/>
        <c:axPos val="l"/>
        <c:majorGridlines>
          <c:spPr>
            <a:ln w="3144">
              <a:solidFill>
                <a:schemeClr val="tx1"/>
              </a:solidFill>
              <a:prstDash val="sysDash"/>
            </a:ln>
          </c:spPr>
        </c:majorGridlines>
        <c:title>
          <c:tx>
            <c:rich>
              <a:bodyPr/>
              <a:lstStyle/>
              <a:p>
                <a:pPr>
                  <a:defRPr sz="1807" b="1" i="0" u="none" strike="noStrike" baseline="0">
                    <a:solidFill>
                      <a:schemeClr val="tx1"/>
                    </a:solidFill>
                    <a:latin typeface="Arial"/>
                    <a:ea typeface="Arial"/>
                    <a:cs typeface="Arial"/>
                  </a:defRPr>
                </a:pPr>
                <a:r>
                  <a:rPr lang="en-US" dirty="0"/>
                  <a:t>% of </a:t>
                </a:r>
                <a:r>
                  <a:rPr lang="en-US" dirty="0" smtClean="0"/>
                  <a:t>Retransplants</a:t>
                </a:r>
                <a:endParaRPr lang="en-US" dirty="0"/>
              </a:p>
            </c:rich>
          </c:tx>
          <c:layout>
            <c:manualLayout>
              <c:xMode val="edge"/>
              <c:yMode val="edge"/>
              <c:x val="0"/>
              <c:y val="0.18230088495575222"/>
            </c:manualLayout>
          </c:layout>
          <c:overlay val="0"/>
          <c:spPr>
            <a:noFill/>
            <a:ln w="25149">
              <a:noFill/>
            </a:ln>
          </c:spPr>
        </c:title>
        <c:numFmt formatCode="General" sourceLinked="1"/>
        <c:majorTickMark val="out"/>
        <c:minorTickMark val="none"/>
        <c:tickLblPos val="nextTo"/>
        <c:spPr>
          <a:ln w="3144">
            <a:solidFill>
              <a:schemeClr val="tx1"/>
            </a:solidFill>
            <a:prstDash val="solid"/>
          </a:ln>
        </c:spPr>
        <c:txPr>
          <a:bodyPr rot="0" vert="horz"/>
          <a:lstStyle/>
          <a:p>
            <a:pPr>
              <a:defRPr sz="1584" b="1" i="0" u="none" strike="noStrike" baseline="0">
                <a:solidFill>
                  <a:schemeClr val="tx1"/>
                </a:solidFill>
                <a:latin typeface="Arial"/>
                <a:ea typeface="Arial"/>
                <a:cs typeface="Arial"/>
              </a:defRPr>
            </a:pPr>
            <a:endParaRPr lang="en-US"/>
          </a:p>
        </c:txPr>
        <c:crossAx val="795345376"/>
        <c:crosses val="autoZero"/>
        <c:crossBetween val="between"/>
        <c:majorUnit val="10"/>
      </c:valAx>
      <c:spPr>
        <a:solidFill>
          <a:srgbClr val="000000"/>
        </a:solidFill>
        <a:ln w="12574">
          <a:solidFill>
            <a:schemeClr val="tx1"/>
          </a:solidFill>
          <a:prstDash val="solid"/>
        </a:ln>
      </c:spPr>
    </c:plotArea>
    <c:legend>
      <c:legendPos val="b"/>
      <c:layout>
        <c:manualLayout>
          <c:xMode val="edge"/>
          <c:yMode val="edge"/>
          <c:x val="0.10635987798822444"/>
          <c:y val="0.10424381795159154"/>
          <c:w val="0.56015231609562322"/>
          <c:h val="7.2346631347606508E-2"/>
        </c:manualLayout>
      </c:layout>
      <c:overlay val="0"/>
      <c:spPr>
        <a:noFill/>
        <a:ln w="3144">
          <a:solidFill>
            <a:schemeClr val="tx1"/>
          </a:solidFill>
          <a:prstDash val="solid"/>
        </a:ln>
      </c:spPr>
      <c:txPr>
        <a:bodyPr/>
        <a:lstStyle/>
        <a:p>
          <a:pPr>
            <a:defRPr sz="1569" b="1" i="0" u="none" strike="noStrike" baseline="0">
              <a:solidFill>
                <a:schemeClr val="tx1"/>
              </a:solidFill>
              <a:latin typeface="Futura XBlkCn BT"/>
              <a:ea typeface="Futura XBlkCn BT"/>
              <a:cs typeface="Futura XBlkCn BT"/>
            </a:defRPr>
          </a:pPr>
          <a:endParaRPr lang="en-US"/>
        </a:p>
      </c:txPr>
    </c:legend>
    <c:plotVisOnly val="1"/>
    <c:dispBlanksAs val="gap"/>
    <c:showDLblsOverMax val="0"/>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autoUpdate val="0"/>
  </c:externalData>
  <c:userShapes r:id="rId2"/>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77766938425"/>
          <c:y val="3.0273334973753282E-2"/>
          <c:w val="0.86434743223470112"/>
          <c:h val="0.82543020013123347"/>
        </c:manualLayout>
      </c:layout>
      <c:scatterChart>
        <c:scatterStyle val="lineMarker"/>
        <c:varyColors val="0"/>
        <c:ser>
          <c:idx val="0"/>
          <c:order val="0"/>
          <c:tx>
            <c:strRef>
              <c:f>Sheet1!$B$1</c:f>
              <c:strCache>
                <c:ptCount val="1"/>
                <c:pt idx="0">
                  <c:v>Retransplant (N = 501)</c:v>
                </c:pt>
              </c:strCache>
            </c:strRef>
          </c:tx>
          <c:spPr>
            <a:ln w="41275">
              <a:solidFill>
                <a:srgbClr val="FFC000"/>
              </a:solidFill>
            </a:ln>
          </c:spPr>
          <c:marker>
            <c:symbol val="none"/>
          </c:marker>
          <c:xVal>
            <c:numRef>
              <c:f>Sheet1!$A$2:$A$204</c:f>
              <c:numCache>
                <c:formatCode>General</c:formatCode>
                <c:ptCount val="20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numCache>
            </c:numRef>
          </c:xVal>
          <c:yVal>
            <c:numRef>
              <c:f>Sheet1!$B$2:$B$204</c:f>
              <c:numCache>
                <c:formatCode>General</c:formatCode>
                <c:ptCount val="203"/>
                <c:pt idx="0">
                  <c:v>100</c:v>
                </c:pt>
                <c:pt idx="1">
                  <c:v>92.594999999999999</c:v>
                </c:pt>
                <c:pt idx="2">
                  <c:v>90.557000000000002</c:v>
                </c:pt>
                <c:pt idx="3">
                  <c:v>89.126000000000005</c:v>
                </c:pt>
                <c:pt idx="4">
                  <c:v>87.899000000000001</c:v>
                </c:pt>
                <c:pt idx="5">
                  <c:v>87.489000000000004</c:v>
                </c:pt>
                <c:pt idx="6">
                  <c:v>86.465000000000003</c:v>
                </c:pt>
                <c:pt idx="7">
                  <c:v>86.055000000000007</c:v>
                </c:pt>
                <c:pt idx="8">
                  <c:v>85.644999999999996</c:v>
                </c:pt>
                <c:pt idx="9">
                  <c:v>84.62</c:v>
                </c:pt>
                <c:pt idx="10">
                  <c:v>84.62</c:v>
                </c:pt>
                <c:pt idx="11">
                  <c:v>84.412999999999997</c:v>
                </c:pt>
                <c:pt idx="12">
                  <c:v>84.412999999999997</c:v>
                </c:pt>
                <c:pt idx="13">
                  <c:v>84.206000000000003</c:v>
                </c:pt>
                <c:pt idx="14">
                  <c:v>83.789000000000001</c:v>
                </c:pt>
                <c:pt idx="15">
                  <c:v>83.164000000000001</c:v>
                </c:pt>
                <c:pt idx="16">
                  <c:v>82.953999999999994</c:v>
                </c:pt>
                <c:pt idx="17">
                  <c:v>82.744</c:v>
                </c:pt>
                <c:pt idx="18">
                  <c:v>82.533000000000001</c:v>
                </c:pt>
                <c:pt idx="19">
                  <c:v>81.688000000000002</c:v>
                </c:pt>
                <c:pt idx="20">
                  <c:v>81.265000000000001</c:v>
                </c:pt>
                <c:pt idx="21">
                  <c:v>80.629000000000005</c:v>
                </c:pt>
                <c:pt idx="22">
                  <c:v>79.992000000000004</c:v>
                </c:pt>
                <c:pt idx="23">
                  <c:v>79.992000000000004</c:v>
                </c:pt>
                <c:pt idx="24">
                  <c:v>79.775999999999996</c:v>
                </c:pt>
                <c:pt idx="25">
                  <c:v>79.775999999999996</c:v>
                </c:pt>
                <c:pt idx="26">
                  <c:v>79.552000000000007</c:v>
                </c:pt>
                <c:pt idx="27">
                  <c:v>79.552000000000007</c:v>
                </c:pt>
                <c:pt idx="28">
                  <c:v>79.103999999999999</c:v>
                </c:pt>
                <c:pt idx="29">
                  <c:v>78.430999999999997</c:v>
                </c:pt>
                <c:pt idx="30">
                  <c:v>78.430999999999997</c:v>
                </c:pt>
                <c:pt idx="31">
                  <c:v>77.983000000000004</c:v>
                </c:pt>
                <c:pt idx="32">
                  <c:v>77.983000000000004</c:v>
                </c:pt>
                <c:pt idx="33">
                  <c:v>77.759</c:v>
                </c:pt>
                <c:pt idx="34">
                  <c:v>77.308000000000007</c:v>
                </c:pt>
                <c:pt idx="35">
                  <c:v>76.849999999999994</c:v>
                </c:pt>
                <c:pt idx="36">
                  <c:v>76.62</c:v>
                </c:pt>
                <c:pt idx="37">
                  <c:v>76.384</c:v>
                </c:pt>
                <c:pt idx="38">
                  <c:v>75.899000000000001</c:v>
                </c:pt>
                <c:pt idx="39">
                  <c:v>75.655000000000001</c:v>
                </c:pt>
                <c:pt idx="40">
                  <c:v>74.679000000000002</c:v>
                </c:pt>
                <c:pt idx="41">
                  <c:v>74.433999999999997</c:v>
                </c:pt>
                <c:pt idx="42">
                  <c:v>73.941999999999993</c:v>
                </c:pt>
                <c:pt idx="43">
                  <c:v>73.448999999999998</c:v>
                </c:pt>
                <c:pt idx="44">
                  <c:v>73.448999999999998</c:v>
                </c:pt>
                <c:pt idx="45">
                  <c:v>73.448999999999998</c:v>
                </c:pt>
                <c:pt idx="46">
                  <c:v>73.2</c:v>
                </c:pt>
                <c:pt idx="47">
                  <c:v>72.947000000000003</c:v>
                </c:pt>
                <c:pt idx="48">
                  <c:v>72.174999999999997</c:v>
                </c:pt>
                <c:pt idx="49">
                  <c:v>71.906999999999996</c:v>
                </c:pt>
                <c:pt idx="50">
                  <c:v>71.099000000000004</c:v>
                </c:pt>
                <c:pt idx="51">
                  <c:v>70.561000000000007</c:v>
                </c:pt>
                <c:pt idx="52">
                  <c:v>70.290999999999997</c:v>
                </c:pt>
                <c:pt idx="53">
                  <c:v>70.290999999999997</c:v>
                </c:pt>
                <c:pt idx="54">
                  <c:v>70.290999999999997</c:v>
                </c:pt>
                <c:pt idx="55">
                  <c:v>69.48</c:v>
                </c:pt>
                <c:pt idx="56">
                  <c:v>68.668000000000006</c:v>
                </c:pt>
                <c:pt idx="57">
                  <c:v>68.394999999999996</c:v>
                </c:pt>
                <c:pt idx="58">
                  <c:v>67.844999999999999</c:v>
                </c:pt>
                <c:pt idx="59">
                  <c:v>67.290999999999997</c:v>
                </c:pt>
                <c:pt idx="60">
                  <c:v>66.177000000000007</c:v>
                </c:pt>
                <c:pt idx="61">
                  <c:v>65.602000000000004</c:v>
                </c:pt>
                <c:pt idx="62">
                  <c:v>65.006</c:v>
                </c:pt>
                <c:pt idx="63">
                  <c:v>64.102999999999994</c:v>
                </c:pt>
                <c:pt idx="64">
                  <c:v>63.801000000000002</c:v>
                </c:pt>
                <c:pt idx="65">
                  <c:v>63.496000000000002</c:v>
                </c:pt>
                <c:pt idx="66">
                  <c:v>63.496000000000002</c:v>
                </c:pt>
                <c:pt idx="67">
                  <c:v>63.186999999999998</c:v>
                </c:pt>
                <c:pt idx="68">
                  <c:v>63.186999999999998</c:v>
                </c:pt>
                <c:pt idx="69">
                  <c:v>63.186999999999998</c:v>
                </c:pt>
                <c:pt idx="70">
                  <c:v>62.871000000000002</c:v>
                </c:pt>
                <c:pt idx="71">
                  <c:v>62.552</c:v>
                </c:pt>
                <c:pt idx="72">
                  <c:v>62.552</c:v>
                </c:pt>
                <c:pt idx="73">
                  <c:v>62.207000000000001</c:v>
                </c:pt>
                <c:pt idx="74">
                  <c:v>62.207000000000001</c:v>
                </c:pt>
                <c:pt idx="75">
                  <c:v>61.859000000000002</c:v>
                </c:pt>
                <c:pt idx="76">
                  <c:v>61.512</c:v>
                </c:pt>
                <c:pt idx="77">
                  <c:v>60.813000000000002</c:v>
                </c:pt>
                <c:pt idx="78">
                  <c:v>60.463000000000001</c:v>
                </c:pt>
                <c:pt idx="79">
                  <c:v>60.463000000000001</c:v>
                </c:pt>
                <c:pt idx="80">
                  <c:v>60.104999999999997</c:v>
                </c:pt>
                <c:pt idx="81">
                  <c:v>60.104999999999997</c:v>
                </c:pt>
                <c:pt idx="82">
                  <c:v>59.747999999999998</c:v>
                </c:pt>
                <c:pt idx="83">
                  <c:v>59.747999999999998</c:v>
                </c:pt>
                <c:pt idx="84">
                  <c:v>59.384999999999998</c:v>
                </c:pt>
                <c:pt idx="85">
                  <c:v>59.021000000000001</c:v>
                </c:pt>
                <c:pt idx="86">
                  <c:v>58.643000000000001</c:v>
                </c:pt>
                <c:pt idx="87">
                  <c:v>57.884</c:v>
                </c:pt>
                <c:pt idx="88">
                  <c:v>57.5</c:v>
                </c:pt>
                <c:pt idx="89">
                  <c:v>57.116999999999997</c:v>
                </c:pt>
                <c:pt idx="90">
                  <c:v>57.116999999999997</c:v>
                </c:pt>
                <c:pt idx="91">
                  <c:v>57.116999999999997</c:v>
                </c:pt>
                <c:pt idx="92">
                  <c:v>57.116999999999997</c:v>
                </c:pt>
                <c:pt idx="93">
                  <c:v>56.34</c:v>
                </c:pt>
                <c:pt idx="94">
                  <c:v>55.951000000000001</c:v>
                </c:pt>
                <c:pt idx="95">
                  <c:v>55.563000000000002</c:v>
                </c:pt>
                <c:pt idx="96">
                  <c:v>55.563000000000002</c:v>
                </c:pt>
                <c:pt idx="97">
                  <c:v>55.563000000000002</c:v>
                </c:pt>
                <c:pt idx="98">
                  <c:v>55.125</c:v>
                </c:pt>
                <c:pt idx="99">
                  <c:v>54.235999999999997</c:v>
                </c:pt>
                <c:pt idx="100">
                  <c:v>54.235999999999997</c:v>
                </c:pt>
                <c:pt idx="101">
                  <c:v>53.783999999999999</c:v>
                </c:pt>
                <c:pt idx="102">
                  <c:v>53.783999999999999</c:v>
                </c:pt>
                <c:pt idx="103">
                  <c:v>52.872999999999998</c:v>
                </c:pt>
                <c:pt idx="104">
                  <c:v>51.953000000000003</c:v>
                </c:pt>
                <c:pt idx="105">
                  <c:v>51.953000000000003</c:v>
                </c:pt>
                <c:pt idx="106">
                  <c:v>51.481000000000002</c:v>
                </c:pt>
                <c:pt idx="107">
                  <c:v>51.008000000000003</c:v>
                </c:pt>
                <c:pt idx="108">
                  <c:v>50.531999999999996</c:v>
                </c:pt>
                <c:pt idx="109">
                  <c:v>50.040999999999997</c:v>
                </c:pt>
                <c:pt idx="110">
                  <c:v>49.03</c:v>
                </c:pt>
                <c:pt idx="111">
                  <c:v>49.03</c:v>
                </c:pt>
                <c:pt idx="112">
                  <c:v>48.524999999999999</c:v>
                </c:pt>
                <c:pt idx="113">
                  <c:v>48.018999999999998</c:v>
                </c:pt>
                <c:pt idx="114">
                  <c:v>47.508000000000003</c:v>
                </c:pt>
                <c:pt idx="115">
                  <c:v>47.508000000000003</c:v>
                </c:pt>
                <c:pt idx="116">
                  <c:v>47.508000000000003</c:v>
                </c:pt>
                <c:pt idx="117">
                  <c:v>46.991999999999997</c:v>
                </c:pt>
                <c:pt idx="118">
                  <c:v>46.991999999999997</c:v>
                </c:pt>
                <c:pt idx="119">
                  <c:v>46.991999999999997</c:v>
                </c:pt>
                <c:pt idx="120">
                  <c:v>46.457999999999998</c:v>
                </c:pt>
                <c:pt idx="121">
                  <c:v>46.457999999999998</c:v>
                </c:pt>
                <c:pt idx="122">
                  <c:v>45.890999999999998</c:v>
                </c:pt>
                <c:pt idx="123">
                  <c:v>45.325000000000003</c:v>
                </c:pt>
                <c:pt idx="124">
                  <c:v>45.325000000000003</c:v>
                </c:pt>
                <c:pt idx="125">
                  <c:v>45.325000000000003</c:v>
                </c:pt>
                <c:pt idx="126">
                  <c:v>45.325000000000003</c:v>
                </c:pt>
                <c:pt idx="127">
                  <c:v>45.325000000000003</c:v>
                </c:pt>
                <c:pt idx="128">
                  <c:v>44.750999999999998</c:v>
                </c:pt>
                <c:pt idx="129">
                  <c:v>44.750999999999998</c:v>
                </c:pt>
                <c:pt idx="130">
                  <c:v>44.750999999999998</c:v>
                </c:pt>
                <c:pt idx="131">
                  <c:v>44.750999999999998</c:v>
                </c:pt>
                <c:pt idx="132">
                  <c:v>44.750999999999998</c:v>
                </c:pt>
                <c:pt idx="133">
                  <c:v>44.750999999999998</c:v>
                </c:pt>
                <c:pt idx="134">
                  <c:v>44.750999999999998</c:v>
                </c:pt>
                <c:pt idx="135">
                  <c:v>44.103000000000002</c:v>
                </c:pt>
                <c:pt idx="136">
                  <c:v>44.103000000000002</c:v>
                </c:pt>
                <c:pt idx="137">
                  <c:v>44.103000000000002</c:v>
                </c:pt>
                <c:pt idx="138">
                  <c:v>43.454000000000001</c:v>
                </c:pt>
                <c:pt idx="139">
                  <c:v>43.454000000000001</c:v>
                </c:pt>
                <c:pt idx="140">
                  <c:v>43.454000000000001</c:v>
                </c:pt>
                <c:pt idx="141">
                  <c:v>42.786000000000001</c:v>
                </c:pt>
                <c:pt idx="142">
                  <c:v>41.448</c:v>
                </c:pt>
                <c:pt idx="143">
                  <c:v>40.768999999999998</c:v>
                </c:pt>
                <c:pt idx="144">
                  <c:v>40.768999999999998</c:v>
                </c:pt>
                <c:pt idx="145">
                  <c:v>40.768999999999998</c:v>
                </c:pt>
                <c:pt idx="146">
                  <c:v>39.936999999999998</c:v>
                </c:pt>
                <c:pt idx="147">
                  <c:v>39.936999999999998</c:v>
                </c:pt>
                <c:pt idx="148">
                  <c:v>39.936999999999998</c:v>
                </c:pt>
                <c:pt idx="149">
                  <c:v>39.936999999999998</c:v>
                </c:pt>
                <c:pt idx="150">
                  <c:v>39.104999999999997</c:v>
                </c:pt>
                <c:pt idx="151">
                  <c:v>39.104999999999997</c:v>
                </c:pt>
                <c:pt idx="152">
                  <c:v>39.104999999999997</c:v>
                </c:pt>
                <c:pt idx="153">
                  <c:v>38.235999999999997</c:v>
                </c:pt>
                <c:pt idx="154">
                  <c:v>38.235999999999997</c:v>
                </c:pt>
                <c:pt idx="155">
                  <c:v>38.235999999999997</c:v>
                </c:pt>
                <c:pt idx="156">
                  <c:v>38.235999999999997</c:v>
                </c:pt>
                <c:pt idx="157">
                  <c:v>38.235999999999997</c:v>
                </c:pt>
                <c:pt idx="158">
                  <c:v>38.235999999999997</c:v>
                </c:pt>
                <c:pt idx="159">
                  <c:v>37.229999999999997</c:v>
                </c:pt>
                <c:pt idx="160">
                  <c:v>37.229999999999997</c:v>
                </c:pt>
                <c:pt idx="161">
                  <c:v>36.195999999999998</c:v>
                </c:pt>
                <c:pt idx="162">
                  <c:v>36.195999999999998</c:v>
                </c:pt>
                <c:pt idx="163">
                  <c:v>36.195999999999998</c:v>
                </c:pt>
                <c:pt idx="164">
                  <c:v>35.161000000000001</c:v>
                </c:pt>
                <c:pt idx="165">
                  <c:v>35.161000000000001</c:v>
                </c:pt>
                <c:pt idx="166">
                  <c:v>35.161000000000001</c:v>
                </c:pt>
                <c:pt idx="167">
                  <c:v>35.161000000000001</c:v>
                </c:pt>
                <c:pt idx="168">
                  <c:v>35.161000000000001</c:v>
                </c:pt>
                <c:pt idx="169">
                  <c:v>35.161000000000001</c:v>
                </c:pt>
                <c:pt idx="170">
                  <c:v>35.161000000000001</c:v>
                </c:pt>
                <c:pt idx="171">
                  <c:v>35.161000000000001</c:v>
                </c:pt>
                <c:pt idx="172">
                  <c:v>35.161000000000001</c:v>
                </c:pt>
                <c:pt idx="173">
                  <c:v>35.161000000000001</c:v>
                </c:pt>
                <c:pt idx="174">
                  <c:v>35.161000000000001</c:v>
                </c:pt>
                <c:pt idx="175">
                  <c:v>35.161000000000001</c:v>
                </c:pt>
                <c:pt idx="176">
                  <c:v>35.161000000000001</c:v>
                </c:pt>
                <c:pt idx="177">
                  <c:v>35.161000000000001</c:v>
                </c:pt>
                <c:pt idx="178">
                  <c:v>35.161000000000001</c:v>
                </c:pt>
                <c:pt idx="179">
                  <c:v>35.161000000000001</c:v>
                </c:pt>
                <c:pt idx="180">
                  <c:v>35.161000000000001</c:v>
                </c:pt>
                <c:pt idx="181">
                  <c:v>35.161000000000001</c:v>
                </c:pt>
                <c:pt idx="182">
                  <c:v>35.161000000000001</c:v>
                </c:pt>
                <c:pt idx="183">
                  <c:v>35.161000000000001</c:v>
                </c:pt>
                <c:pt idx="184">
                  <c:v>35.161000000000001</c:v>
                </c:pt>
                <c:pt idx="185">
                  <c:v>35.161000000000001</c:v>
                </c:pt>
                <c:pt idx="186">
                  <c:v>35.161000000000001</c:v>
                </c:pt>
                <c:pt idx="187">
                  <c:v>35.161000000000001</c:v>
                </c:pt>
                <c:pt idx="188">
                  <c:v>35.161000000000001</c:v>
                </c:pt>
                <c:pt idx="189">
                  <c:v>35.161000000000001</c:v>
                </c:pt>
                <c:pt idx="190">
                  <c:v>33.207999999999998</c:v>
                </c:pt>
                <c:pt idx="191">
                  <c:v>33.207999999999998</c:v>
                </c:pt>
                <c:pt idx="192">
                  <c:v>31.132999999999999</c:v>
                </c:pt>
                <c:pt idx="193">
                  <c:v>31.132999999999999</c:v>
                </c:pt>
                <c:pt idx="194">
                  <c:v>31.132999999999999</c:v>
                </c:pt>
                <c:pt idx="195">
                  <c:v>31.132999999999999</c:v>
                </c:pt>
                <c:pt idx="196">
                  <c:v>31.132999999999999</c:v>
                </c:pt>
                <c:pt idx="197">
                  <c:v>31.132999999999999</c:v>
                </c:pt>
                <c:pt idx="198">
                  <c:v>31.132999999999999</c:v>
                </c:pt>
                <c:pt idx="199">
                  <c:v>28.738</c:v>
                </c:pt>
                <c:pt idx="200">
                  <c:v>28.738</c:v>
                </c:pt>
                <c:pt idx="201">
                  <c:v>28.738</c:v>
                </c:pt>
                <c:pt idx="202">
                  <c:v>28.738</c:v>
                </c:pt>
              </c:numCache>
            </c:numRef>
          </c:yVal>
          <c:smooth val="0"/>
        </c:ser>
        <c:ser>
          <c:idx val="1"/>
          <c:order val="1"/>
          <c:tx>
            <c:strRef>
              <c:f>Sheet1!$C$1</c:f>
              <c:strCache>
                <c:ptCount val="1"/>
                <c:pt idx="0">
                  <c:v>Primary (N = 9,117)</c:v>
                </c:pt>
              </c:strCache>
            </c:strRef>
          </c:tx>
          <c:spPr>
            <a:ln w="41275">
              <a:solidFill>
                <a:srgbClr val="00FFFF"/>
              </a:solidFill>
              <a:prstDash val="solid"/>
            </a:ln>
          </c:spPr>
          <c:marker>
            <c:symbol val="none"/>
          </c:marker>
          <c:xVal>
            <c:numRef>
              <c:f>Sheet1!$A$2:$A$204</c:f>
              <c:numCache>
                <c:formatCode>General</c:formatCode>
                <c:ptCount val="20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numCache>
            </c:numRef>
          </c:xVal>
          <c:yVal>
            <c:numRef>
              <c:f>Sheet1!$C$2:$C$204</c:f>
              <c:numCache>
                <c:formatCode>General</c:formatCode>
                <c:ptCount val="203"/>
                <c:pt idx="0">
                  <c:v>100</c:v>
                </c:pt>
                <c:pt idx="1">
                  <c:v>93.572999999999993</c:v>
                </c:pt>
                <c:pt idx="2">
                  <c:v>91.942999999999998</c:v>
                </c:pt>
                <c:pt idx="3">
                  <c:v>90.966999999999999</c:v>
                </c:pt>
                <c:pt idx="4">
                  <c:v>90.375</c:v>
                </c:pt>
                <c:pt idx="5">
                  <c:v>89.736000000000004</c:v>
                </c:pt>
                <c:pt idx="6">
                  <c:v>89.186999999999998</c:v>
                </c:pt>
                <c:pt idx="7">
                  <c:v>88.796999999999997</c:v>
                </c:pt>
                <c:pt idx="8">
                  <c:v>88.418000000000006</c:v>
                </c:pt>
                <c:pt idx="9">
                  <c:v>88.05</c:v>
                </c:pt>
                <c:pt idx="10">
                  <c:v>87.703999999999994</c:v>
                </c:pt>
                <c:pt idx="11">
                  <c:v>87.334000000000003</c:v>
                </c:pt>
                <c:pt idx="12">
                  <c:v>87.100999999999999</c:v>
                </c:pt>
                <c:pt idx="13">
                  <c:v>86.864000000000004</c:v>
                </c:pt>
                <c:pt idx="14">
                  <c:v>86.659000000000006</c:v>
                </c:pt>
                <c:pt idx="15">
                  <c:v>86.346000000000004</c:v>
                </c:pt>
                <c:pt idx="16">
                  <c:v>86.08</c:v>
                </c:pt>
                <c:pt idx="17">
                  <c:v>85.85</c:v>
                </c:pt>
                <c:pt idx="18">
                  <c:v>85.57</c:v>
                </c:pt>
                <c:pt idx="19">
                  <c:v>85.254000000000005</c:v>
                </c:pt>
                <c:pt idx="20">
                  <c:v>85.022000000000006</c:v>
                </c:pt>
                <c:pt idx="21">
                  <c:v>84.85</c:v>
                </c:pt>
                <c:pt idx="22">
                  <c:v>84.665000000000006</c:v>
                </c:pt>
                <c:pt idx="23">
                  <c:v>84.343000000000004</c:v>
                </c:pt>
                <c:pt idx="24">
                  <c:v>84.128</c:v>
                </c:pt>
                <c:pt idx="25">
                  <c:v>84.037999999999997</c:v>
                </c:pt>
                <c:pt idx="26">
                  <c:v>83.852999999999994</c:v>
                </c:pt>
                <c:pt idx="27">
                  <c:v>83.549000000000007</c:v>
                </c:pt>
                <c:pt idx="28">
                  <c:v>83.271000000000001</c:v>
                </c:pt>
                <c:pt idx="29">
                  <c:v>83.004999999999995</c:v>
                </c:pt>
                <c:pt idx="30">
                  <c:v>82.831999999999994</c:v>
                </c:pt>
                <c:pt idx="31">
                  <c:v>82.698999999999998</c:v>
                </c:pt>
                <c:pt idx="32">
                  <c:v>82.510999999999996</c:v>
                </c:pt>
                <c:pt idx="33">
                  <c:v>82.283000000000001</c:v>
                </c:pt>
                <c:pt idx="34">
                  <c:v>82.012</c:v>
                </c:pt>
                <c:pt idx="35">
                  <c:v>81.834999999999994</c:v>
                </c:pt>
                <c:pt idx="36">
                  <c:v>81.67</c:v>
                </c:pt>
                <c:pt idx="37">
                  <c:v>81.513000000000005</c:v>
                </c:pt>
                <c:pt idx="38">
                  <c:v>81.382999999999996</c:v>
                </c:pt>
                <c:pt idx="39">
                  <c:v>81.063000000000002</c:v>
                </c:pt>
                <c:pt idx="40">
                  <c:v>80.917000000000002</c:v>
                </c:pt>
                <c:pt idx="41">
                  <c:v>80.725999999999999</c:v>
                </c:pt>
                <c:pt idx="42">
                  <c:v>80.578999999999994</c:v>
                </c:pt>
                <c:pt idx="43">
                  <c:v>80.328000000000003</c:v>
                </c:pt>
                <c:pt idx="44">
                  <c:v>80.12</c:v>
                </c:pt>
                <c:pt idx="45">
                  <c:v>79.956000000000003</c:v>
                </c:pt>
                <c:pt idx="46">
                  <c:v>79.777000000000001</c:v>
                </c:pt>
                <c:pt idx="47">
                  <c:v>79.489000000000004</c:v>
                </c:pt>
                <c:pt idx="48">
                  <c:v>79.197000000000003</c:v>
                </c:pt>
                <c:pt idx="49">
                  <c:v>79.022000000000006</c:v>
                </c:pt>
                <c:pt idx="50">
                  <c:v>78.844999999999999</c:v>
                </c:pt>
                <c:pt idx="51">
                  <c:v>78.617999999999995</c:v>
                </c:pt>
                <c:pt idx="52">
                  <c:v>78.454999999999998</c:v>
                </c:pt>
                <c:pt idx="53">
                  <c:v>78.259</c:v>
                </c:pt>
                <c:pt idx="54">
                  <c:v>78.111000000000004</c:v>
                </c:pt>
                <c:pt idx="55">
                  <c:v>77.897999999999996</c:v>
                </c:pt>
                <c:pt idx="56">
                  <c:v>77.766000000000005</c:v>
                </c:pt>
                <c:pt idx="57">
                  <c:v>77.551000000000002</c:v>
                </c:pt>
                <c:pt idx="58">
                  <c:v>77.301000000000002</c:v>
                </c:pt>
                <c:pt idx="59">
                  <c:v>77.082999999999998</c:v>
                </c:pt>
                <c:pt idx="60">
                  <c:v>76.861000000000004</c:v>
                </c:pt>
                <c:pt idx="61">
                  <c:v>76.616</c:v>
                </c:pt>
                <c:pt idx="62">
                  <c:v>76.438999999999993</c:v>
                </c:pt>
                <c:pt idx="63">
                  <c:v>76.188999999999993</c:v>
                </c:pt>
                <c:pt idx="64">
                  <c:v>76.063000000000002</c:v>
                </c:pt>
                <c:pt idx="65">
                  <c:v>75.864999999999995</c:v>
                </c:pt>
                <c:pt idx="66">
                  <c:v>75.685000000000002</c:v>
                </c:pt>
                <c:pt idx="67">
                  <c:v>75.448999999999998</c:v>
                </c:pt>
                <c:pt idx="68">
                  <c:v>75.284999999999997</c:v>
                </c:pt>
                <c:pt idx="69">
                  <c:v>75.156999999999996</c:v>
                </c:pt>
                <c:pt idx="70">
                  <c:v>75.009</c:v>
                </c:pt>
                <c:pt idx="71">
                  <c:v>74.747</c:v>
                </c:pt>
                <c:pt idx="72">
                  <c:v>74.575999999999993</c:v>
                </c:pt>
                <c:pt idx="73">
                  <c:v>74.322999999999993</c:v>
                </c:pt>
                <c:pt idx="74">
                  <c:v>74.183999999999997</c:v>
                </c:pt>
                <c:pt idx="75">
                  <c:v>73.944000000000003</c:v>
                </c:pt>
                <c:pt idx="76">
                  <c:v>73.641999999999996</c:v>
                </c:pt>
                <c:pt idx="77">
                  <c:v>73.441000000000003</c:v>
                </c:pt>
                <c:pt idx="78">
                  <c:v>73.218000000000004</c:v>
                </c:pt>
                <c:pt idx="79">
                  <c:v>73.034999999999997</c:v>
                </c:pt>
                <c:pt idx="80">
                  <c:v>72.933000000000007</c:v>
                </c:pt>
                <c:pt idx="81">
                  <c:v>72.707999999999998</c:v>
                </c:pt>
                <c:pt idx="82">
                  <c:v>72.542000000000002</c:v>
                </c:pt>
                <c:pt idx="83">
                  <c:v>72.269000000000005</c:v>
                </c:pt>
                <c:pt idx="84">
                  <c:v>72.033000000000001</c:v>
                </c:pt>
                <c:pt idx="85">
                  <c:v>71.769000000000005</c:v>
                </c:pt>
                <c:pt idx="86">
                  <c:v>71.566999999999993</c:v>
                </c:pt>
                <c:pt idx="87">
                  <c:v>71.364000000000004</c:v>
                </c:pt>
                <c:pt idx="88">
                  <c:v>71.227000000000004</c:v>
                </c:pt>
                <c:pt idx="89">
                  <c:v>70.953999999999994</c:v>
                </c:pt>
                <c:pt idx="90">
                  <c:v>70.724999999999994</c:v>
                </c:pt>
                <c:pt idx="91">
                  <c:v>70.471999999999994</c:v>
                </c:pt>
                <c:pt idx="92">
                  <c:v>70.332999999999998</c:v>
                </c:pt>
                <c:pt idx="93">
                  <c:v>70.216999999999999</c:v>
                </c:pt>
                <c:pt idx="94">
                  <c:v>70.099999999999994</c:v>
                </c:pt>
                <c:pt idx="95">
                  <c:v>69.909000000000006</c:v>
                </c:pt>
                <c:pt idx="96">
                  <c:v>69.667000000000002</c:v>
                </c:pt>
                <c:pt idx="97">
                  <c:v>69.418999999999997</c:v>
                </c:pt>
                <c:pt idx="98">
                  <c:v>69.292000000000002</c:v>
                </c:pt>
                <c:pt idx="99">
                  <c:v>69.19</c:v>
                </c:pt>
                <c:pt idx="100">
                  <c:v>68.933999999999997</c:v>
                </c:pt>
                <c:pt idx="101">
                  <c:v>68.677999999999997</c:v>
                </c:pt>
                <c:pt idx="102">
                  <c:v>68.497</c:v>
                </c:pt>
                <c:pt idx="103">
                  <c:v>68.212999999999994</c:v>
                </c:pt>
                <c:pt idx="104">
                  <c:v>68.03</c:v>
                </c:pt>
                <c:pt idx="105">
                  <c:v>67.820999999999998</c:v>
                </c:pt>
                <c:pt idx="106">
                  <c:v>67.715000000000003</c:v>
                </c:pt>
                <c:pt idx="107">
                  <c:v>67.608000000000004</c:v>
                </c:pt>
                <c:pt idx="108">
                  <c:v>67.444999999999993</c:v>
                </c:pt>
                <c:pt idx="109">
                  <c:v>67.305000000000007</c:v>
                </c:pt>
                <c:pt idx="110">
                  <c:v>66.962999999999994</c:v>
                </c:pt>
                <c:pt idx="111">
                  <c:v>66.676000000000002</c:v>
                </c:pt>
                <c:pt idx="112">
                  <c:v>66.501999999999995</c:v>
                </c:pt>
                <c:pt idx="113">
                  <c:v>66.444000000000003</c:v>
                </c:pt>
                <c:pt idx="114">
                  <c:v>66.209999999999994</c:v>
                </c:pt>
                <c:pt idx="115">
                  <c:v>66.063999999999993</c:v>
                </c:pt>
                <c:pt idx="116">
                  <c:v>65.826999999999998</c:v>
                </c:pt>
                <c:pt idx="117">
                  <c:v>65.677999999999997</c:v>
                </c:pt>
                <c:pt idx="118">
                  <c:v>65.436999999999998</c:v>
                </c:pt>
                <c:pt idx="119">
                  <c:v>65.224000000000004</c:v>
                </c:pt>
                <c:pt idx="120">
                  <c:v>65.067999999999998</c:v>
                </c:pt>
                <c:pt idx="121">
                  <c:v>64.775999999999996</c:v>
                </c:pt>
                <c:pt idx="122">
                  <c:v>64.510999999999996</c:v>
                </c:pt>
                <c:pt idx="123">
                  <c:v>64.378</c:v>
                </c:pt>
                <c:pt idx="124">
                  <c:v>64.242999999999995</c:v>
                </c:pt>
                <c:pt idx="125">
                  <c:v>64.174999999999997</c:v>
                </c:pt>
                <c:pt idx="126">
                  <c:v>63.938000000000002</c:v>
                </c:pt>
                <c:pt idx="127">
                  <c:v>63.732999999999997</c:v>
                </c:pt>
                <c:pt idx="128">
                  <c:v>63.63</c:v>
                </c:pt>
                <c:pt idx="129">
                  <c:v>63.526000000000003</c:v>
                </c:pt>
                <c:pt idx="130">
                  <c:v>63.316000000000003</c:v>
                </c:pt>
                <c:pt idx="131">
                  <c:v>63.173000000000002</c:v>
                </c:pt>
                <c:pt idx="132">
                  <c:v>62.991999999999997</c:v>
                </c:pt>
                <c:pt idx="133">
                  <c:v>62.691000000000003</c:v>
                </c:pt>
                <c:pt idx="134">
                  <c:v>62.347000000000001</c:v>
                </c:pt>
                <c:pt idx="135">
                  <c:v>62.194000000000003</c:v>
                </c:pt>
                <c:pt idx="136">
                  <c:v>62.078000000000003</c:v>
                </c:pt>
                <c:pt idx="137">
                  <c:v>61.960999999999999</c:v>
                </c:pt>
                <c:pt idx="138">
                  <c:v>61.805</c:v>
                </c:pt>
                <c:pt idx="139">
                  <c:v>61.726999999999997</c:v>
                </c:pt>
                <c:pt idx="140">
                  <c:v>61.648000000000003</c:v>
                </c:pt>
                <c:pt idx="141">
                  <c:v>61.41</c:v>
                </c:pt>
                <c:pt idx="142">
                  <c:v>61.29</c:v>
                </c:pt>
                <c:pt idx="143">
                  <c:v>61.125999999999998</c:v>
                </c:pt>
                <c:pt idx="144">
                  <c:v>60.877000000000002</c:v>
                </c:pt>
                <c:pt idx="145">
                  <c:v>60.613999999999997</c:v>
                </c:pt>
                <c:pt idx="146">
                  <c:v>60.345999999999997</c:v>
                </c:pt>
                <c:pt idx="147">
                  <c:v>60.076000000000001</c:v>
                </c:pt>
                <c:pt idx="148">
                  <c:v>60.03</c:v>
                </c:pt>
                <c:pt idx="149">
                  <c:v>59.893000000000001</c:v>
                </c:pt>
                <c:pt idx="150">
                  <c:v>59.801000000000002</c:v>
                </c:pt>
                <c:pt idx="151">
                  <c:v>59.707999999999998</c:v>
                </c:pt>
                <c:pt idx="152">
                  <c:v>59.615000000000002</c:v>
                </c:pt>
                <c:pt idx="153">
                  <c:v>59.615000000000002</c:v>
                </c:pt>
                <c:pt idx="154">
                  <c:v>59.52</c:v>
                </c:pt>
                <c:pt idx="155">
                  <c:v>59.326999999999998</c:v>
                </c:pt>
                <c:pt idx="156">
                  <c:v>59.081000000000003</c:v>
                </c:pt>
                <c:pt idx="157">
                  <c:v>58.878999999999998</c:v>
                </c:pt>
                <c:pt idx="158">
                  <c:v>58.670999999999999</c:v>
                </c:pt>
                <c:pt idx="159">
                  <c:v>58.356000000000002</c:v>
                </c:pt>
                <c:pt idx="160">
                  <c:v>58.04</c:v>
                </c:pt>
                <c:pt idx="161">
                  <c:v>57.828000000000003</c:v>
                </c:pt>
                <c:pt idx="162">
                  <c:v>57.774999999999999</c:v>
                </c:pt>
                <c:pt idx="163">
                  <c:v>57.613</c:v>
                </c:pt>
                <c:pt idx="164">
                  <c:v>57.505000000000003</c:v>
                </c:pt>
                <c:pt idx="165">
                  <c:v>57.067999999999998</c:v>
                </c:pt>
                <c:pt idx="166">
                  <c:v>56.902999999999999</c:v>
                </c:pt>
                <c:pt idx="167">
                  <c:v>56.735999999999997</c:v>
                </c:pt>
                <c:pt idx="168">
                  <c:v>56.566000000000003</c:v>
                </c:pt>
                <c:pt idx="169">
                  <c:v>56.386000000000003</c:v>
                </c:pt>
                <c:pt idx="170">
                  <c:v>56.264000000000003</c:v>
                </c:pt>
                <c:pt idx="171">
                  <c:v>56.139000000000003</c:v>
                </c:pt>
                <c:pt idx="172">
                  <c:v>55.889000000000003</c:v>
                </c:pt>
                <c:pt idx="173">
                  <c:v>55.826000000000001</c:v>
                </c:pt>
                <c:pt idx="174">
                  <c:v>55.697000000000003</c:v>
                </c:pt>
                <c:pt idx="175">
                  <c:v>55.375</c:v>
                </c:pt>
                <c:pt idx="176">
                  <c:v>55.246000000000002</c:v>
                </c:pt>
                <c:pt idx="177">
                  <c:v>55.113999999999997</c:v>
                </c:pt>
                <c:pt idx="178">
                  <c:v>55.113999999999997</c:v>
                </c:pt>
                <c:pt idx="179">
                  <c:v>55.113999999999997</c:v>
                </c:pt>
                <c:pt idx="180">
                  <c:v>54.975000000000001</c:v>
                </c:pt>
                <c:pt idx="181">
                  <c:v>54.759</c:v>
                </c:pt>
                <c:pt idx="182">
                  <c:v>54.685000000000002</c:v>
                </c:pt>
                <c:pt idx="183">
                  <c:v>54.46</c:v>
                </c:pt>
                <c:pt idx="184">
                  <c:v>54.46</c:v>
                </c:pt>
                <c:pt idx="185">
                  <c:v>54.155000000000001</c:v>
                </c:pt>
                <c:pt idx="186">
                  <c:v>53.848999999999997</c:v>
                </c:pt>
                <c:pt idx="187">
                  <c:v>53.848999999999997</c:v>
                </c:pt>
                <c:pt idx="188">
                  <c:v>53.459000000000003</c:v>
                </c:pt>
                <c:pt idx="189">
                  <c:v>53.301000000000002</c:v>
                </c:pt>
                <c:pt idx="190">
                  <c:v>53.139000000000003</c:v>
                </c:pt>
                <c:pt idx="191">
                  <c:v>52.975999999999999</c:v>
                </c:pt>
                <c:pt idx="192">
                  <c:v>52.892000000000003</c:v>
                </c:pt>
                <c:pt idx="193">
                  <c:v>52.720999999999997</c:v>
                </c:pt>
                <c:pt idx="194">
                  <c:v>52.54</c:v>
                </c:pt>
                <c:pt idx="195">
                  <c:v>52.356000000000002</c:v>
                </c:pt>
                <c:pt idx="196">
                  <c:v>52.262999999999998</c:v>
                </c:pt>
                <c:pt idx="197">
                  <c:v>52.076000000000001</c:v>
                </c:pt>
                <c:pt idx="198">
                  <c:v>51.887999999999998</c:v>
                </c:pt>
                <c:pt idx="199">
                  <c:v>51.697000000000003</c:v>
                </c:pt>
                <c:pt idx="200">
                  <c:v>51.404000000000003</c:v>
                </c:pt>
                <c:pt idx="201">
                  <c:v>51.404000000000003</c:v>
                </c:pt>
                <c:pt idx="202">
                  <c:v>51.404000000000003</c:v>
                </c:pt>
              </c:numCache>
            </c:numRef>
          </c:yVal>
          <c:smooth val="0"/>
        </c:ser>
        <c:dLbls>
          <c:showLegendKey val="0"/>
          <c:showVal val="0"/>
          <c:showCatName val="0"/>
          <c:showSerName val="0"/>
          <c:showPercent val="0"/>
          <c:showBubbleSize val="0"/>
        </c:dLbls>
        <c:axId val="795346552"/>
        <c:axId val="795346944"/>
      </c:scatterChart>
      <c:valAx>
        <c:axId val="795346552"/>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95346944"/>
        <c:crosses val="autoZero"/>
        <c:crossBetween val="midCat"/>
        <c:majorUnit val="1"/>
      </c:valAx>
      <c:valAx>
        <c:axId val="795346944"/>
        <c:scaling>
          <c:orientation val="minMax"/>
          <c:max val="100"/>
          <c:min val="0"/>
        </c:scaling>
        <c:delete val="0"/>
        <c:axPos val="l"/>
        <c:majorGridlines>
          <c:spPr>
            <a:ln>
              <a:prstDash val="sysDash"/>
            </a:ln>
          </c:spPr>
        </c:majorGridlines>
        <c:title>
          <c:tx>
            <c:rich>
              <a:bodyPr rot="-5400000" vert="horz"/>
              <a:lstStyle/>
              <a:p>
                <a:pPr>
                  <a:defRPr sz="1700"/>
                </a:pPr>
                <a:r>
                  <a:rPr lang="en-US" sz="1800" b="1" i="0" baseline="0" dirty="0" smtClean="0"/>
                  <a:t>Survival (%)</a:t>
                </a:r>
                <a:endParaRPr lang="en-US" sz="1600" dirty="0"/>
              </a:p>
            </c:rich>
          </c:tx>
          <c:layout/>
          <c:overlay val="0"/>
        </c:title>
        <c:numFmt formatCode="General" sourceLinked="1"/>
        <c:majorTickMark val="out"/>
        <c:minorTickMark val="none"/>
        <c:tickLblPos val="nextTo"/>
        <c:txPr>
          <a:bodyPr/>
          <a:lstStyle/>
          <a:p>
            <a:pPr>
              <a:defRPr sz="1500" b="1"/>
            </a:pPr>
            <a:endParaRPr lang="en-US"/>
          </a:p>
        </c:txPr>
        <c:crossAx val="795346552"/>
        <c:crosses val="autoZero"/>
        <c:crossBetween val="midCat"/>
        <c:majorUnit val="25"/>
      </c:valAx>
      <c:spPr>
        <a:solidFill>
          <a:schemeClr val="bg2"/>
        </a:solidFill>
        <a:ln>
          <a:solidFill>
            <a:schemeClr val="tx1"/>
          </a:solidFill>
        </a:ln>
      </c:spPr>
    </c:plotArea>
    <c:legend>
      <c:legendPos val="r"/>
      <c:layout>
        <c:manualLayout>
          <c:xMode val="edge"/>
          <c:yMode val="edge"/>
          <c:x val="0.12372413072259776"/>
          <c:y val="0.70242249015748026"/>
          <c:w val="0.60921828908554576"/>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59152328181224E-2"/>
          <c:y val="0.14446617559901784"/>
          <c:w val="0.88087525517643661"/>
          <c:h val="0.6933153416306832"/>
        </c:manualLayout>
      </c:layout>
      <c:scatterChart>
        <c:scatterStyle val="lineMarker"/>
        <c:varyColors val="0"/>
        <c:ser>
          <c:idx val="0"/>
          <c:order val="0"/>
          <c:tx>
            <c:strRef>
              <c:f>Sheet1!$B$1</c:f>
              <c:strCache>
                <c:ptCount val="1"/>
                <c:pt idx="0">
                  <c:v>&lt;1 Year (N=69)</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75.361999999999995</c:v>
                </c:pt>
                <c:pt idx="2">
                  <c:v>70.840999999999994</c:v>
                </c:pt>
                <c:pt idx="3">
                  <c:v>63.304000000000002</c:v>
                </c:pt>
                <c:pt idx="4">
                  <c:v>60.29</c:v>
                </c:pt>
                <c:pt idx="5">
                  <c:v>60.29</c:v>
                </c:pt>
                <c:pt idx="6">
                  <c:v>57.274999999999999</c:v>
                </c:pt>
                <c:pt idx="7">
                  <c:v>55.768000000000001</c:v>
                </c:pt>
                <c:pt idx="8">
                  <c:v>55.768000000000001</c:v>
                </c:pt>
                <c:pt idx="9">
                  <c:v>55.768000000000001</c:v>
                </c:pt>
                <c:pt idx="10">
                  <c:v>55.768000000000001</c:v>
                </c:pt>
                <c:pt idx="11">
                  <c:v>55.768000000000001</c:v>
                </c:pt>
                <c:pt idx="12">
                  <c:v>55.768000000000001</c:v>
                </c:pt>
                <c:pt idx="13">
                  <c:v>55.768000000000001</c:v>
                </c:pt>
                <c:pt idx="14">
                  <c:v>54.219000000000001</c:v>
                </c:pt>
                <c:pt idx="15">
                  <c:v>52.67</c:v>
                </c:pt>
                <c:pt idx="16">
                  <c:v>52.67</c:v>
                </c:pt>
                <c:pt idx="17">
                  <c:v>52.67</c:v>
                </c:pt>
                <c:pt idx="18">
                  <c:v>52.67</c:v>
                </c:pt>
                <c:pt idx="19">
                  <c:v>49.478000000000002</c:v>
                </c:pt>
                <c:pt idx="20">
                  <c:v>49.478000000000002</c:v>
                </c:pt>
                <c:pt idx="21">
                  <c:v>49.478000000000002</c:v>
                </c:pt>
                <c:pt idx="22">
                  <c:v>47.828000000000003</c:v>
                </c:pt>
                <c:pt idx="23">
                  <c:v>47.828000000000003</c:v>
                </c:pt>
                <c:pt idx="24">
                  <c:v>47.828000000000003</c:v>
                </c:pt>
                <c:pt idx="25">
                  <c:v>47.828000000000003</c:v>
                </c:pt>
                <c:pt idx="26">
                  <c:v>47.828000000000003</c:v>
                </c:pt>
                <c:pt idx="27">
                  <c:v>47.828000000000003</c:v>
                </c:pt>
                <c:pt idx="28">
                  <c:v>47.828000000000003</c:v>
                </c:pt>
                <c:pt idx="29">
                  <c:v>47.828000000000003</c:v>
                </c:pt>
                <c:pt idx="30">
                  <c:v>47.828000000000003</c:v>
                </c:pt>
                <c:pt idx="31">
                  <c:v>47.828000000000003</c:v>
                </c:pt>
                <c:pt idx="32">
                  <c:v>47.828000000000003</c:v>
                </c:pt>
                <c:pt idx="33">
                  <c:v>47.828000000000003</c:v>
                </c:pt>
                <c:pt idx="34">
                  <c:v>47.828000000000003</c:v>
                </c:pt>
                <c:pt idx="35">
                  <c:v>47.828000000000003</c:v>
                </c:pt>
                <c:pt idx="36">
                  <c:v>47.828000000000003</c:v>
                </c:pt>
                <c:pt idx="37">
                  <c:v>47.828000000000003</c:v>
                </c:pt>
                <c:pt idx="38">
                  <c:v>47.828000000000003</c:v>
                </c:pt>
                <c:pt idx="39">
                  <c:v>47.828000000000003</c:v>
                </c:pt>
                <c:pt idx="40">
                  <c:v>47.828000000000003</c:v>
                </c:pt>
                <c:pt idx="41">
                  <c:v>47.828000000000003</c:v>
                </c:pt>
                <c:pt idx="42">
                  <c:v>46.12</c:v>
                </c:pt>
                <c:pt idx="43">
                  <c:v>46.12</c:v>
                </c:pt>
                <c:pt idx="44">
                  <c:v>46.12</c:v>
                </c:pt>
                <c:pt idx="45">
                  <c:v>46.12</c:v>
                </c:pt>
                <c:pt idx="46">
                  <c:v>46.12</c:v>
                </c:pt>
                <c:pt idx="47">
                  <c:v>46.12</c:v>
                </c:pt>
                <c:pt idx="48">
                  <c:v>44.345999999999997</c:v>
                </c:pt>
                <c:pt idx="49">
                  <c:v>44.345999999999997</c:v>
                </c:pt>
                <c:pt idx="50">
                  <c:v>44.345999999999997</c:v>
                </c:pt>
                <c:pt idx="51">
                  <c:v>44.345999999999997</c:v>
                </c:pt>
                <c:pt idx="52">
                  <c:v>44.345999999999997</c:v>
                </c:pt>
                <c:pt idx="53">
                  <c:v>44.345999999999997</c:v>
                </c:pt>
                <c:pt idx="54">
                  <c:v>44.345999999999997</c:v>
                </c:pt>
                <c:pt idx="55">
                  <c:v>44.345999999999997</c:v>
                </c:pt>
                <c:pt idx="56">
                  <c:v>44.345999999999997</c:v>
                </c:pt>
                <c:pt idx="57">
                  <c:v>44.345999999999997</c:v>
                </c:pt>
                <c:pt idx="58">
                  <c:v>42.573</c:v>
                </c:pt>
                <c:pt idx="59">
                  <c:v>42.573</c:v>
                </c:pt>
                <c:pt idx="60">
                  <c:v>40.722000000000001</c:v>
                </c:pt>
                <c:pt idx="61">
                  <c:v>40.722000000000001</c:v>
                </c:pt>
                <c:pt idx="62">
                  <c:v>40.722000000000001</c:v>
                </c:pt>
                <c:pt idx="63">
                  <c:v>40.722000000000001</c:v>
                </c:pt>
                <c:pt idx="64">
                  <c:v>40.722000000000001</c:v>
                </c:pt>
                <c:pt idx="65">
                  <c:v>40.722000000000001</c:v>
                </c:pt>
                <c:pt idx="66">
                  <c:v>40.722000000000001</c:v>
                </c:pt>
                <c:pt idx="67">
                  <c:v>40.722000000000001</c:v>
                </c:pt>
                <c:pt idx="68">
                  <c:v>40.722000000000001</c:v>
                </c:pt>
                <c:pt idx="69">
                  <c:v>40.722000000000001</c:v>
                </c:pt>
                <c:pt idx="70">
                  <c:v>40.722000000000001</c:v>
                </c:pt>
                <c:pt idx="71">
                  <c:v>40.722000000000001</c:v>
                </c:pt>
                <c:pt idx="72">
                  <c:v>40.722000000000001</c:v>
                </c:pt>
                <c:pt idx="73">
                  <c:v>40.722000000000001</c:v>
                </c:pt>
                <c:pt idx="74">
                  <c:v>40.722000000000001</c:v>
                </c:pt>
                <c:pt idx="75">
                  <c:v>40.722000000000001</c:v>
                </c:pt>
                <c:pt idx="76">
                  <c:v>40.722000000000001</c:v>
                </c:pt>
                <c:pt idx="77">
                  <c:v>40.722000000000001</c:v>
                </c:pt>
                <c:pt idx="78">
                  <c:v>38.578000000000003</c:v>
                </c:pt>
                <c:pt idx="79">
                  <c:v>38.578000000000003</c:v>
                </c:pt>
                <c:pt idx="80">
                  <c:v>38.578000000000003</c:v>
                </c:pt>
                <c:pt idx="81">
                  <c:v>38.578000000000003</c:v>
                </c:pt>
                <c:pt idx="82">
                  <c:v>38.578000000000003</c:v>
                </c:pt>
                <c:pt idx="83">
                  <c:v>38.578000000000003</c:v>
                </c:pt>
                <c:pt idx="84">
                  <c:v>38.578000000000003</c:v>
                </c:pt>
                <c:pt idx="85">
                  <c:v>38.578000000000003</c:v>
                </c:pt>
                <c:pt idx="86">
                  <c:v>38.578000000000003</c:v>
                </c:pt>
                <c:pt idx="87">
                  <c:v>38.578000000000003</c:v>
                </c:pt>
                <c:pt idx="88">
                  <c:v>38.578000000000003</c:v>
                </c:pt>
                <c:pt idx="89">
                  <c:v>35.610999999999997</c:v>
                </c:pt>
                <c:pt idx="90">
                  <c:v>35.610999999999997</c:v>
                </c:pt>
                <c:pt idx="91">
                  <c:v>35.610999999999997</c:v>
                </c:pt>
                <c:pt idx="92">
                  <c:v>35.610999999999997</c:v>
                </c:pt>
                <c:pt idx="93">
                  <c:v>35.610999999999997</c:v>
                </c:pt>
                <c:pt idx="94">
                  <c:v>32.643000000000001</c:v>
                </c:pt>
                <c:pt idx="95">
                  <c:v>32.643000000000001</c:v>
                </c:pt>
                <c:pt idx="96">
                  <c:v>32.643000000000001</c:v>
                </c:pt>
                <c:pt idx="97">
                  <c:v>32.643000000000001</c:v>
                </c:pt>
                <c:pt idx="98">
                  <c:v>32.643000000000001</c:v>
                </c:pt>
                <c:pt idx="99">
                  <c:v>32.643000000000001</c:v>
                </c:pt>
                <c:pt idx="100">
                  <c:v>32.643000000000001</c:v>
                </c:pt>
                <c:pt idx="101">
                  <c:v>32.643000000000001</c:v>
                </c:pt>
                <c:pt idx="102">
                  <c:v>32.643000000000001</c:v>
                </c:pt>
                <c:pt idx="103">
                  <c:v>32.643000000000001</c:v>
                </c:pt>
                <c:pt idx="104">
                  <c:v>32.643000000000001</c:v>
                </c:pt>
                <c:pt idx="105">
                  <c:v>32.643000000000001</c:v>
                </c:pt>
                <c:pt idx="106">
                  <c:v>32.643000000000001</c:v>
                </c:pt>
                <c:pt idx="107">
                  <c:v>32.643000000000001</c:v>
                </c:pt>
              </c:numCache>
            </c:numRef>
          </c:yVal>
          <c:smooth val="0"/>
        </c:ser>
        <c:ser>
          <c:idx val="1"/>
          <c:order val="1"/>
          <c:tx>
            <c:strRef>
              <c:f>Sheet1!$C$1</c:f>
              <c:strCache>
                <c:ptCount val="1"/>
                <c:pt idx="0">
                  <c:v>1-&lt;3 Years (N=62)</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95.161000000000001</c:v>
                </c:pt>
                <c:pt idx="2">
                  <c:v>95.161000000000001</c:v>
                </c:pt>
                <c:pt idx="3">
                  <c:v>93.521000000000001</c:v>
                </c:pt>
                <c:pt idx="4">
                  <c:v>93.521000000000001</c:v>
                </c:pt>
                <c:pt idx="5">
                  <c:v>91.88</c:v>
                </c:pt>
                <c:pt idx="6">
                  <c:v>91.88</c:v>
                </c:pt>
                <c:pt idx="7">
                  <c:v>91.88</c:v>
                </c:pt>
                <c:pt idx="8">
                  <c:v>90.239000000000004</c:v>
                </c:pt>
                <c:pt idx="9">
                  <c:v>88.597999999999999</c:v>
                </c:pt>
                <c:pt idx="10">
                  <c:v>88.597999999999999</c:v>
                </c:pt>
                <c:pt idx="11">
                  <c:v>86.957999999999998</c:v>
                </c:pt>
                <c:pt idx="12">
                  <c:v>86.957999999999998</c:v>
                </c:pt>
                <c:pt idx="13">
                  <c:v>86.957999999999998</c:v>
                </c:pt>
                <c:pt idx="14">
                  <c:v>86.957999999999998</c:v>
                </c:pt>
                <c:pt idx="15">
                  <c:v>86.957999999999998</c:v>
                </c:pt>
                <c:pt idx="16">
                  <c:v>85.284999999999997</c:v>
                </c:pt>
                <c:pt idx="17">
                  <c:v>83.613</c:v>
                </c:pt>
                <c:pt idx="18">
                  <c:v>83.613</c:v>
                </c:pt>
                <c:pt idx="19">
                  <c:v>83.613</c:v>
                </c:pt>
                <c:pt idx="20">
                  <c:v>81.941000000000003</c:v>
                </c:pt>
                <c:pt idx="21">
                  <c:v>80.269000000000005</c:v>
                </c:pt>
                <c:pt idx="22">
                  <c:v>76.924000000000007</c:v>
                </c:pt>
                <c:pt idx="23">
                  <c:v>76.924000000000007</c:v>
                </c:pt>
                <c:pt idx="24">
                  <c:v>75.176000000000002</c:v>
                </c:pt>
                <c:pt idx="25">
                  <c:v>75.176000000000002</c:v>
                </c:pt>
                <c:pt idx="26">
                  <c:v>75.176000000000002</c:v>
                </c:pt>
                <c:pt idx="27">
                  <c:v>75.176000000000002</c:v>
                </c:pt>
                <c:pt idx="28">
                  <c:v>73.341999999999999</c:v>
                </c:pt>
                <c:pt idx="29">
                  <c:v>73.341999999999999</c:v>
                </c:pt>
                <c:pt idx="30">
                  <c:v>73.341999999999999</c:v>
                </c:pt>
                <c:pt idx="31">
                  <c:v>73.341999999999999</c:v>
                </c:pt>
                <c:pt idx="32">
                  <c:v>73.341999999999999</c:v>
                </c:pt>
                <c:pt idx="33">
                  <c:v>73.341999999999999</c:v>
                </c:pt>
                <c:pt idx="34">
                  <c:v>71.509</c:v>
                </c:pt>
                <c:pt idx="35">
                  <c:v>67.792000000000002</c:v>
                </c:pt>
                <c:pt idx="36">
                  <c:v>67.792000000000002</c:v>
                </c:pt>
                <c:pt idx="37">
                  <c:v>67.792000000000002</c:v>
                </c:pt>
                <c:pt idx="38">
                  <c:v>65.738</c:v>
                </c:pt>
                <c:pt idx="39">
                  <c:v>63.616999999999997</c:v>
                </c:pt>
                <c:pt idx="40">
                  <c:v>61.497</c:v>
                </c:pt>
                <c:pt idx="41">
                  <c:v>61.497</c:v>
                </c:pt>
                <c:pt idx="42">
                  <c:v>61.497</c:v>
                </c:pt>
                <c:pt idx="43">
                  <c:v>61.497</c:v>
                </c:pt>
                <c:pt idx="44">
                  <c:v>61.497</c:v>
                </c:pt>
                <c:pt idx="45">
                  <c:v>61.497</c:v>
                </c:pt>
                <c:pt idx="46">
                  <c:v>61.497</c:v>
                </c:pt>
                <c:pt idx="47">
                  <c:v>61.497</c:v>
                </c:pt>
                <c:pt idx="48">
                  <c:v>61.497</c:v>
                </c:pt>
                <c:pt idx="49">
                  <c:v>59.3</c:v>
                </c:pt>
                <c:pt idx="50">
                  <c:v>59.3</c:v>
                </c:pt>
                <c:pt idx="51">
                  <c:v>57.02</c:v>
                </c:pt>
                <c:pt idx="52">
                  <c:v>57.02</c:v>
                </c:pt>
                <c:pt idx="53">
                  <c:v>57.02</c:v>
                </c:pt>
                <c:pt idx="54">
                  <c:v>57.02</c:v>
                </c:pt>
                <c:pt idx="55">
                  <c:v>52.457999999999998</c:v>
                </c:pt>
                <c:pt idx="56">
                  <c:v>52.457999999999998</c:v>
                </c:pt>
                <c:pt idx="57">
                  <c:v>52.457999999999998</c:v>
                </c:pt>
                <c:pt idx="58">
                  <c:v>52.457999999999998</c:v>
                </c:pt>
                <c:pt idx="59">
                  <c:v>52.457999999999998</c:v>
                </c:pt>
                <c:pt idx="60">
                  <c:v>52.457999999999998</c:v>
                </c:pt>
                <c:pt idx="61">
                  <c:v>52.457999999999998</c:v>
                </c:pt>
                <c:pt idx="62">
                  <c:v>52.457999999999998</c:v>
                </c:pt>
                <c:pt idx="63">
                  <c:v>50.073999999999998</c:v>
                </c:pt>
                <c:pt idx="64">
                  <c:v>50.073999999999998</c:v>
                </c:pt>
                <c:pt idx="65">
                  <c:v>50.073999999999998</c:v>
                </c:pt>
                <c:pt idx="66">
                  <c:v>50.073999999999998</c:v>
                </c:pt>
                <c:pt idx="67">
                  <c:v>50.073999999999998</c:v>
                </c:pt>
                <c:pt idx="68">
                  <c:v>50.073999999999998</c:v>
                </c:pt>
                <c:pt idx="69">
                  <c:v>50.073999999999998</c:v>
                </c:pt>
                <c:pt idx="70">
                  <c:v>50.073999999999998</c:v>
                </c:pt>
                <c:pt idx="71">
                  <c:v>50.073999999999998</c:v>
                </c:pt>
                <c:pt idx="72">
                  <c:v>50.073999999999998</c:v>
                </c:pt>
                <c:pt idx="73">
                  <c:v>46.734999999999999</c:v>
                </c:pt>
                <c:pt idx="74">
                  <c:v>46.734999999999999</c:v>
                </c:pt>
                <c:pt idx="75">
                  <c:v>46.734999999999999</c:v>
                </c:pt>
                <c:pt idx="76">
                  <c:v>43.396999999999998</c:v>
                </c:pt>
                <c:pt idx="77">
                  <c:v>43.396999999999998</c:v>
                </c:pt>
                <c:pt idx="78">
                  <c:v>43.396999999999998</c:v>
                </c:pt>
                <c:pt idx="79">
                  <c:v>43.396999999999998</c:v>
                </c:pt>
                <c:pt idx="80">
                  <c:v>43.396999999999998</c:v>
                </c:pt>
                <c:pt idx="81">
                  <c:v>43.396999999999998</c:v>
                </c:pt>
                <c:pt idx="82">
                  <c:v>43.396999999999998</c:v>
                </c:pt>
                <c:pt idx="83">
                  <c:v>43.396999999999998</c:v>
                </c:pt>
                <c:pt idx="84">
                  <c:v>43.396999999999998</c:v>
                </c:pt>
                <c:pt idx="85">
                  <c:v>43.396999999999998</c:v>
                </c:pt>
                <c:pt idx="86">
                  <c:v>43.396999999999998</c:v>
                </c:pt>
                <c:pt idx="87">
                  <c:v>43.396999999999998</c:v>
                </c:pt>
                <c:pt idx="88">
                  <c:v>43.396999999999998</c:v>
                </c:pt>
                <c:pt idx="89">
                  <c:v>43.396999999999998</c:v>
                </c:pt>
                <c:pt idx="90">
                  <c:v>43.396999999999998</c:v>
                </c:pt>
                <c:pt idx="91">
                  <c:v>43.396999999999998</c:v>
                </c:pt>
                <c:pt idx="92">
                  <c:v>43.396999999999998</c:v>
                </c:pt>
                <c:pt idx="93">
                  <c:v>43.396999999999998</c:v>
                </c:pt>
                <c:pt idx="94">
                  <c:v>43.396999999999998</c:v>
                </c:pt>
                <c:pt idx="95">
                  <c:v>43.396999999999998</c:v>
                </c:pt>
                <c:pt idx="96">
                  <c:v>43.396999999999998</c:v>
                </c:pt>
                <c:pt idx="97">
                  <c:v>43.396999999999998</c:v>
                </c:pt>
                <c:pt idx="98">
                  <c:v>43.396999999999998</c:v>
                </c:pt>
                <c:pt idx="99">
                  <c:v>43.396999999999998</c:v>
                </c:pt>
                <c:pt idx="100">
                  <c:v>43.396999999999998</c:v>
                </c:pt>
                <c:pt idx="101">
                  <c:v>43.396999999999998</c:v>
                </c:pt>
                <c:pt idx="102">
                  <c:v>43.396999999999998</c:v>
                </c:pt>
                <c:pt idx="103">
                  <c:v>43.396999999999998</c:v>
                </c:pt>
                <c:pt idx="104">
                  <c:v>43.396999999999998</c:v>
                </c:pt>
                <c:pt idx="105">
                  <c:v>43.396999999999998</c:v>
                </c:pt>
                <c:pt idx="106">
                  <c:v>43.396999999999998</c:v>
                </c:pt>
                <c:pt idx="107">
                  <c:v>43.396999999999998</c:v>
                </c:pt>
                <c:pt idx="108">
                  <c:v>43.396999999999998</c:v>
                </c:pt>
                <c:pt idx="109">
                  <c:v>43.396999999999998</c:v>
                </c:pt>
              </c:numCache>
            </c:numRef>
          </c:yVal>
          <c:smooth val="0"/>
        </c:ser>
        <c:ser>
          <c:idx val="2"/>
          <c:order val="2"/>
          <c:tx>
            <c:strRef>
              <c:f>Sheet1!$D$1</c:f>
              <c:strCache>
                <c:ptCount val="1"/>
                <c:pt idx="0">
                  <c:v>3-&lt;5 Years (N=65)</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96.923000000000002</c:v>
                </c:pt>
                <c:pt idx="2">
                  <c:v>92.308000000000007</c:v>
                </c:pt>
                <c:pt idx="3">
                  <c:v>92.308000000000007</c:v>
                </c:pt>
                <c:pt idx="4">
                  <c:v>90.769000000000005</c:v>
                </c:pt>
                <c:pt idx="5">
                  <c:v>89.230999999999995</c:v>
                </c:pt>
                <c:pt idx="6">
                  <c:v>89.230999999999995</c:v>
                </c:pt>
                <c:pt idx="7">
                  <c:v>89.230999999999995</c:v>
                </c:pt>
                <c:pt idx="8">
                  <c:v>87.691999999999993</c:v>
                </c:pt>
                <c:pt idx="9">
                  <c:v>84.614999999999995</c:v>
                </c:pt>
                <c:pt idx="10">
                  <c:v>84.614999999999995</c:v>
                </c:pt>
                <c:pt idx="11">
                  <c:v>84.614999999999995</c:v>
                </c:pt>
                <c:pt idx="12">
                  <c:v>84.614999999999995</c:v>
                </c:pt>
                <c:pt idx="13">
                  <c:v>84.614999999999995</c:v>
                </c:pt>
                <c:pt idx="14">
                  <c:v>84.614999999999995</c:v>
                </c:pt>
                <c:pt idx="15">
                  <c:v>83.076999999999998</c:v>
                </c:pt>
                <c:pt idx="16">
                  <c:v>83.076999999999998</c:v>
                </c:pt>
                <c:pt idx="17">
                  <c:v>83.076999999999998</c:v>
                </c:pt>
                <c:pt idx="18">
                  <c:v>81.509</c:v>
                </c:pt>
                <c:pt idx="19">
                  <c:v>81.509</c:v>
                </c:pt>
                <c:pt idx="20">
                  <c:v>81.509</c:v>
                </c:pt>
                <c:pt idx="21">
                  <c:v>81.509</c:v>
                </c:pt>
                <c:pt idx="22">
                  <c:v>81.509</c:v>
                </c:pt>
                <c:pt idx="23">
                  <c:v>81.509</c:v>
                </c:pt>
                <c:pt idx="24">
                  <c:v>81.509</c:v>
                </c:pt>
                <c:pt idx="25">
                  <c:v>81.509</c:v>
                </c:pt>
                <c:pt idx="26">
                  <c:v>81.509</c:v>
                </c:pt>
                <c:pt idx="27">
                  <c:v>81.509</c:v>
                </c:pt>
                <c:pt idx="28">
                  <c:v>81.509</c:v>
                </c:pt>
                <c:pt idx="29">
                  <c:v>78.113</c:v>
                </c:pt>
                <c:pt idx="30">
                  <c:v>78.113</c:v>
                </c:pt>
                <c:pt idx="31">
                  <c:v>78.113</c:v>
                </c:pt>
                <c:pt idx="32">
                  <c:v>78.113</c:v>
                </c:pt>
                <c:pt idx="33">
                  <c:v>78.113</c:v>
                </c:pt>
                <c:pt idx="34">
                  <c:v>78.113</c:v>
                </c:pt>
                <c:pt idx="35">
                  <c:v>78.113</c:v>
                </c:pt>
                <c:pt idx="36">
                  <c:v>78.113</c:v>
                </c:pt>
                <c:pt idx="37">
                  <c:v>78.113</c:v>
                </c:pt>
                <c:pt idx="38">
                  <c:v>78.113</c:v>
                </c:pt>
                <c:pt idx="39">
                  <c:v>78.113</c:v>
                </c:pt>
                <c:pt idx="40">
                  <c:v>76.253</c:v>
                </c:pt>
                <c:pt idx="41">
                  <c:v>74.393000000000001</c:v>
                </c:pt>
                <c:pt idx="42">
                  <c:v>74.393000000000001</c:v>
                </c:pt>
                <c:pt idx="43">
                  <c:v>72.486000000000004</c:v>
                </c:pt>
                <c:pt idx="44">
                  <c:v>72.486000000000004</c:v>
                </c:pt>
                <c:pt idx="45">
                  <c:v>72.486000000000004</c:v>
                </c:pt>
                <c:pt idx="46">
                  <c:v>72.486000000000004</c:v>
                </c:pt>
                <c:pt idx="47">
                  <c:v>70.578000000000003</c:v>
                </c:pt>
                <c:pt idx="48">
                  <c:v>70.578000000000003</c:v>
                </c:pt>
                <c:pt idx="49">
                  <c:v>70.578000000000003</c:v>
                </c:pt>
                <c:pt idx="50">
                  <c:v>68.617999999999995</c:v>
                </c:pt>
                <c:pt idx="51">
                  <c:v>68.617999999999995</c:v>
                </c:pt>
                <c:pt idx="52">
                  <c:v>68.617999999999995</c:v>
                </c:pt>
                <c:pt idx="53">
                  <c:v>68.617999999999995</c:v>
                </c:pt>
                <c:pt idx="54">
                  <c:v>68.617999999999995</c:v>
                </c:pt>
                <c:pt idx="55">
                  <c:v>68.617999999999995</c:v>
                </c:pt>
                <c:pt idx="56">
                  <c:v>66.599999999999994</c:v>
                </c:pt>
                <c:pt idx="57">
                  <c:v>64.581999999999994</c:v>
                </c:pt>
                <c:pt idx="58">
                  <c:v>64.581999999999994</c:v>
                </c:pt>
                <c:pt idx="59">
                  <c:v>64.581999999999994</c:v>
                </c:pt>
                <c:pt idx="60">
                  <c:v>62.563000000000002</c:v>
                </c:pt>
                <c:pt idx="61">
                  <c:v>58.457000000000001</c:v>
                </c:pt>
                <c:pt idx="62">
                  <c:v>58.457000000000001</c:v>
                </c:pt>
                <c:pt idx="63">
                  <c:v>58.457000000000001</c:v>
                </c:pt>
                <c:pt idx="64">
                  <c:v>58.457000000000001</c:v>
                </c:pt>
                <c:pt idx="65">
                  <c:v>58.457000000000001</c:v>
                </c:pt>
                <c:pt idx="66">
                  <c:v>58.457000000000001</c:v>
                </c:pt>
                <c:pt idx="67">
                  <c:v>58.457000000000001</c:v>
                </c:pt>
                <c:pt idx="68">
                  <c:v>58.457000000000001</c:v>
                </c:pt>
                <c:pt idx="69">
                  <c:v>58.457000000000001</c:v>
                </c:pt>
                <c:pt idx="70">
                  <c:v>58.457000000000001</c:v>
                </c:pt>
                <c:pt idx="71">
                  <c:v>58.457000000000001</c:v>
                </c:pt>
                <c:pt idx="72">
                  <c:v>58.457000000000001</c:v>
                </c:pt>
                <c:pt idx="73">
                  <c:v>58.457000000000001</c:v>
                </c:pt>
                <c:pt idx="74">
                  <c:v>58.457000000000001</c:v>
                </c:pt>
                <c:pt idx="75">
                  <c:v>56.209000000000003</c:v>
                </c:pt>
                <c:pt idx="76">
                  <c:v>56.209000000000003</c:v>
                </c:pt>
                <c:pt idx="77">
                  <c:v>56.209000000000003</c:v>
                </c:pt>
                <c:pt idx="78">
                  <c:v>56.209000000000003</c:v>
                </c:pt>
                <c:pt idx="79">
                  <c:v>56.209000000000003</c:v>
                </c:pt>
                <c:pt idx="80">
                  <c:v>56.209000000000003</c:v>
                </c:pt>
                <c:pt idx="81">
                  <c:v>56.209000000000003</c:v>
                </c:pt>
                <c:pt idx="82">
                  <c:v>53.960999999999999</c:v>
                </c:pt>
                <c:pt idx="83">
                  <c:v>53.960999999999999</c:v>
                </c:pt>
                <c:pt idx="84">
                  <c:v>53.960999999999999</c:v>
                </c:pt>
                <c:pt idx="85">
                  <c:v>53.960999999999999</c:v>
                </c:pt>
                <c:pt idx="86">
                  <c:v>53.960999999999999</c:v>
                </c:pt>
                <c:pt idx="87">
                  <c:v>53.960999999999999</c:v>
                </c:pt>
                <c:pt idx="88">
                  <c:v>53.960999999999999</c:v>
                </c:pt>
                <c:pt idx="89">
                  <c:v>53.960999999999999</c:v>
                </c:pt>
                <c:pt idx="90">
                  <c:v>53.960999999999999</c:v>
                </c:pt>
                <c:pt idx="91">
                  <c:v>53.960999999999999</c:v>
                </c:pt>
                <c:pt idx="92">
                  <c:v>53.960999999999999</c:v>
                </c:pt>
                <c:pt idx="93">
                  <c:v>53.960999999999999</c:v>
                </c:pt>
                <c:pt idx="94">
                  <c:v>53.960999999999999</c:v>
                </c:pt>
                <c:pt idx="95">
                  <c:v>53.960999999999999</c:v>
                </c:pt>
                <c:pt idx="96">
                  <c:v>53.960999999999999</c:v>
                </c:pt>
                <c:pt idx="97">
                  <c:v>53.960999999999999</c:v>
                </c:pt>
                <c:pt idx="98">
                  <c:v>53.960999999999999</c:v>
                </c:pt>
                <c:pt idx="99">
                  <c:v>51.508000000000003</c:v>
                </c:pt>
                <c:pt idx="100">
                  <c:v>51.508000000000003</c:v>
                </c:pt>
                <c:pt idx="101">
                  <c:v>51.508000000000003</c:v>
                </c:pt>
                <c:pt idx="102">
                  <c:v>51.508000000000003</c:v>
                </c:pt>
                <c:pt idx="103">
                  <c:v>51.508000000000003</c:v>
                </c:pt>
                <c:pt idx="104">
                  <c:v>51.508000000000003</c:v>
                </c:pt>
                <c:pt idx="105">
                  <c:v>51.508000000000003</c:v>
                </c:pt>
                <c:pt idx="106">
                  <c:v>51.508000000000003</c:v>
                </c:pt>
                <c:pt idx="107">
                  <c:v>51.508000000000003</c:v>
                </c:pt>
                <c:pt idx="108">
                  <c:v>51.508000000000003</c:v>
                </c:pt>
                <c:pt idx="109">
                  <c:v>48.933</c:v>
                </c:pt>
                <c:pt idx="110">
                  <c:v>48.933</c:v>
                </c:pt>
                <c:pt idx="111">
                  <c:v>48.933</c:v>
                </c:pt>
                <c:pt idx="112">
                  <c:v>48.933</c:v>
                </c:pt>
                <c:pt idx="113">
                  <c:v>46.213999999999999</c:v>
                </c:pt>
                <c:pt idx="114">
                  <c:v>46.213999999999999</c:v>
                </c:pt>
                <c:pt idx="115">
                  <c:v>46.213999999999999</c:v>
                </c:pt>
                <c:pt idx="116">
                  <c:v>46.213999999999999</c:v>
                </c:pt>
                <c:pt idx="117">
                  <c:v>46.213999999999999</c:v>
                </c:pt>
                <c:pt idx="118">
                  <c:v>46.213999999999999</c:v>
                </c:pt>
                <c:pt idx="119">
                  <c:v>46.213999999999999</c:v>
                </c:pt>
                <c:pt idx="120">
                  <c:v>46.213999999999999</c:v>
                </c:pt>
              </c:numCache>
            </c:numRef>
          </c:yVal>
          <c:smooth val="0"/>
        </c:ser>
        <c:ser>
          <c:idx val="3"/>
          <c:order val="3"/>
          <c:tx>
            <c:strRef>
              <c:f>Sheet1!$E$1</c:f>
              <c:strCache>
                <c:ptCount val="1"/>
                <c:pt idx="0">
                  <c:v>5+ Years (N=262)</c:v>
                </c:pt>
              </c:strCache>
            </c:strRef>
          </c:tx>
          <c:spPr>
            <a:ln w="41275">
              <a:solidFill>
                <a:srgbClr val="0000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96.183000000000007</c:v>
                </c:pt>
                <c:pt idx="2">
                  <c:v>94.653000000000006</c:v>
                </c:pt>
                <c:pt idx="3">
                  <c:v>94.27</c:v>
                </c:pt>
                <c:pt idx="4">
                  <c:v>93.504000000000005</c:v>
                </c:pt>
                <c:pt idx="5">
                  <c:v>93.504000000000005</c:v>
                </c:pt>
                <c:pt idx="6">
                  <c:v>92.349000000000004</c:v>
                </c:pt>
                <c:pt idx="7">
                  <c:v>91.965000000000003</c:v>
                </c:pt>
                <c:pt idx="8">
                  <c:v>91.965000000000003</c:v>
                </c:pt>
                <c:pt idx="9">
                  <c:v>91.194999999999993</c:v>
                </c:pt>
                <c:pt idx="10">
                  <c:v>91.194999999999993</c:v>
                </c:pt>
                <c:pt idx="11">
                  <c:v>91.194999999999993</c:v>
                </c:pt>
                <c:pt idx="12">
                  <c:v>91.194999999999993</c:v>
                </c:pt>
                <c:pt idx="13">
                  <c:v>91.194999999999993</c:v>
                </c:pt>
                <c:pt idx="14">
                  <c:v>90.805000000000007</c:v>
                </c:pt>
                <c:pt idx="15">
                  <c:v>90.805000000000007</c:v>
                </c:pt>
                <c:pt idx="16">
                  <c:v>90.805000000000007</c:v>
                </c:pt>
                <c:pt idx="17">
                  <c:v>90.805000000000007</c:v>
                </c:pt>
                <c:pt idx="18">
                  <c:v>90.805000000000007</c:v>
                </c:pt>
                <c:pt idx="19">
                  <c:v>90.022999999999996</c:v>
                </c:pt>
                <c:pt idx="20">
                  <c:v>89.631</c:v>
                </c:pt>
                <c:pt idx="21">
                  <c:v>88.844999999999999</c:v>
                </c:pt>
                <c:pt idx="22">
                  <c:v>88.844999999999999</c:v>
                </c:pt>
                <c:pt idx="23">
                  <c:v>88.844999999999999</c:v>
                </c:pt>
                <c:pt idx="24">
                  <c:v>88.844999999999999</c:v>
                </c:pt>
                <c:pt idx="25">
                  <c:v>88.844999999999999</c:v>
                </c:pt>
                <c:pt idx="26">
                  <c:v>88.433999999999997</c:v>
                </c:pt>
                <c:pt idx="27">
                  <c:v>88.433999999999997</c:v>
                </c:pt>
                <c:pt idx="28">
                  <c:v>88.022000000000006</c:v>
                </c:pt>
                <c:pt idx="29">
                  <c:v>87.611000000000004</c:v>
                </c:pt>
                <c:pt idx="30">
                  <c:v>87.611000000000004</c:v>
                </c:pt>
                <c:pt idx="31">
                  <c:v>86.787999999999997</c:v>
                </c:pt>
                <c:pt idx="32">
                  <c:v>86.787999999999997</c:v>
                </c:pt>
                <c:pt idx="33">
                  <c:v>86.376999999999995</c:v>
                </c:pt>
                <c:pt idx="34">
                  <c:v>85.962000000000003</c:v>
                </c:pt>
                <c:pt idx="35">
                  <c:v>85.962000000000003</c:v>
                </c:pt>
                <c:pt idx="36">
                  <c:v>85.54</c:v>
                </c:pt>
                <c:pt idx="37">
                  <c:v>85.105999999999995</c:v>
                </c:pt>
                <c:pt idx="38">
                  <c:v>84.66</c:v>
                </c:pt>
                <c:pt idx="39">
                  <c:v>84.66</c:v>
                </c:pt>
                <c:pt idx="40">
                  <c:v>83.754999999999995</c:v>
                </c:pt>
                <c:pt idx="41">
                  <c:v>83.754999999999995</c:v>
                </c:pt>
                <c:pt idx="42">
                  <c:v>83.754999999999995</c:v>
                </c:pt>
                <c:pt idx="43">
                  <c:v>83.296999999999997</c:v>
                </c:pt>
                <c:pt idx="44">
                  <c:v>83.296999999999997</c:v>
                </c:pt>
                <c:pt idx="45">
                  <c:v>83.296999999999997</c:v>
                </c:pt>
                <c:pt idx="46">
                  <c:v>82.834999999999994</c:v>
                </c:pt>
                <c:pt idx="47">
                  <c:v>82.834999999999994</c:v>
                </c:pt>
                <c:pt idx="48">
                  <c:v>81.870999999999995</c:v>
                </c:pt>
                <c:pt idx="49">
                  <c:v>81.870999999999995</c:v>
                </c:pt>
                <c:pt idx="50">
                  <c:v>80.847999999999999</c:v>
                </c:pt>
                <c:pt idx="51">
                  <c:v>80.335999999999999</c:v>
                </c:pt>
                <c:pt idx="52">
                  <c:v>79.825000000000003</c:v>
                </c:pt>
                <c:pt idx="53">
                  <c:v>79.825000000000003</c:v>
                </c:pt>
                <c:pt idx="54">
                  <c:v>79.825000000000003</c:v>
                </c:pt>
                <c:pt idx="55">
                  <c:v>79.313000000000002</c:v>
                </c:pt>
                <c:pt idx="56">
                  <c:v>78.286000000000001</c:v>
                </c:pt>
                <c:pt idx="57">
                  <c:v>78.286000000000001</c:v>
                </c:pt>
                <c:pt idx="58">
                  <c:v>77.760999999999996</c:v>
                </c:pt>
                <c:pt idx="59">
                  <c:v>76.703000000000003</c:v>
                </c:pt>
                <c:pt idx="60">
                  <c:v>75.637</c:v>
                </c:pt>
                <c:pt idx="61">
                  <c:v>75.637</c:v>
                </c:pt>
                <c:pt idx="62">
                  <c:v>74.483000000000004</c:v>
                </c:pt>
                <c:pt idx="63">
                  <c:v>73.319000000000003</c:v>
                </c:pt>
                <c:pt idx="64">
                  <c:v>72.736999999999995</c:v>
                </c:pt>
                <c:pt idx="65">
                  <c:v>72.150000000000006</c:v>
                </c:pt>
                <c:pt idx="66">
                  <c:v>72.150000000000006</c:v>
                </c:pt>
                <c:pt idx="67">
                  <c:v>71.563999999999993</c:v>
                </c:pt>
                <c:pt idx="68">
                  <c:v>71.563999999999993</c:v>
                </c:pt>
                <c:pt idx="69">
                  <c:v>71.563999999999993</c:v>
                </c:pt>
                <c:pt idx="70">
                  <c:v>71.563999999999993</c:v>
                </c:pt>
                <c:pt idx="71">
                  <c:v>70.956999999999994</c:v>
                </c:pt>
                <c:pt idx="72">
                  <c:v>70.956999999999994</c:v>
                </c:pt>
                <c:pt idx="73">
                  <c:v>70.956999999999994</c:v>
                </c:pt>
                <c:pt idx="74">
                  <c:v>70.956999999999994</c:v>
                </c:pt>
                <c:pt idx="75">
                  <c:v>70.956999999999994</c:v>
                </c:pt>
                <c:pt idx="76">
                  <c:v>70.956999999999994</c:v>
                </c:pt>
                <c:pt idx="77">
                  <c:v>69.643000000000001</c:v>
                </c:pt>
                <c:pt idx="78">
                  <c:v>69.643000000000001</c:v>
                </c:pt>
                <c:pt idx="79">
                  <c:v>69.643000000000001</c:v>
                </c:pt>
                <c:pt idx="80">
                  <c:v>68.966999999999999</c:v>
                </c:pt>
                <c:pt idx="81">
                  <c:v>68.966999999999999</c:v>
                </c:pt>
                <c:pt idx="82">
                  <c:v>68.966999999999999</c:v>
                </c:pt>
                <c:pt idx="83">
                  <c:v>68.966999999999999</c:v>
                </c:pt>
                <c:pt idx="84">
                  <c:v>68.284000000000006</c:v>
                </c:pt>
                <c:pt idx="85">
                  <c:v>67.593999999999994</c:v>
                </c:pt>
                <c:pt idx="86">
                  <c:v>66.882999999999996</c:v>
                </c:pt>
                <c:pt idx="87">
                  <c:v>65.459999999999994</c:v>
                </c:pt>
                <c:pt idx="88">
                  <c:v>64.741</c:v>
                </c:pt>
                <c:pt idx="89">
                  <c:v>64.741</c:v>
                </c:pt>
                <c:pt idx="90">
                  <c:v>64.741</c:v>
                </c:pt>
                <c:pt idx="91">
                  <c:v>64.741</c:v>
                </c:pt>
                <c:pt idx="92">
                  <c:v>64.741</c:v>
                </c:pt>
                <c:pt idx="93">
                  <c:v>63.268999999999998</c:v>
                </c:pt>
                <c:pt idx="94">
                  <c:v>63.268999999999998</c:v>
                </c:pt>
                <c:pt idx="95">
                  <c:v>62.533999999999999</c:v>
                </c:pt>
                <c:pt idx="96">
                  <c:v>62.533999999999999</c:v>
                </c:pt>
                <c:pt idx="97">
                  <c:v>62.533999999999999</c:v>
                </c:pt>
                <c:pt idx="98">
                  <c:v>61.677</c:v>
                </c:pt>
                <c:pt idx="99">
                  <c:v>61.677</c:v>
                </c:pt>
                <c:pt idx="100">
                  <c:v>61.677</c:v>
                </c:pt>
                <c:pt idx="101">
                  <c:v>61.677</c:v>
                </c:pt>
                <c:pt idx="102">
                  <c:v>61.677</c:v>
                </c:pt>
                <c:pt idx="103">
                  <c:v>59.863</c:v>
                </c:pt>
                <c:pt idx="104">
                  <c:v>58.942</c:v>
                </c:pt>
                <c:pt idx="105">
                  <c:v>58.942</c:v>
                </c:pt>
                <c:pt idx="106">
                  <c:v>58.942</c:v>
                </c:pt>
                <c:pt idx="107">
                  <c:v>57.975999999999999</c:v>
                </c:pt>
                <c:pt idx="108">
                  <c:v>56.993000000000002</c:v>
                </c:pt>
                <c:pt idx="109">
                  <c:v>56.993000000000002</c:v>
                </c:pt>
                <c:pt idx="110">
                  <c:v>55.975000000000001</c:v>
                </c:pt>
                <c:pt idx="111">
                  <c:v>55.975000000000001</c:v>
                </c:pt>
                <c:pt idx="112">
                  <c:v>55.975000000000001</c:v>
                </c:pt>
                <c:pt idx="113">
                  <c:v>55.975000000000001</c:v>
                </c:pt>
                <c:pt idx="114">
                  <c:v>54.939</c:v>
                </c:pt>
                <c:pt idx="115">
                  <c:v>54.939</c:v>
                </c:pt>
                <c:pt idx="116">
                  <c:v>54.939</c:v>
                </c:pt>
                <c:pt idx="117">
                  <c:v>54.939</c:v>
                </c:pt>
                <c:pt idx="118">
                  <c:v>54.939</c:v>
                </c:pt>
                <c:pt idx="119">
                  <c:v>54.939</c:v>
                </c:pt>
                <c:pt idx="120">
                  <c:v>53.860999999999997</c:v>
                </c:pt>
              </c:numCache>
            </c:numRef>
          </c:yVal>
          <c:smooth val="0"/>
        </c:ser>
        <c:ser>
          <c:idx val="4"/>
          <c:order val="4"/>
          <c:tx>
            <c:strRef>
              <c:f>Sheet1!$F$1</c:f>
              <c:strCache>
                <c:ptCount val="1"/>
                <c:pt idx="0">
                  <c:v>Primary TX (N=9,117)</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Sheet1!$F$2:$F$122</c:f>
              <c:numCache>
                <c:formatCode>General</c:formatCode>
                <c:ptCount val="121"/>
                <c:pt idx="0">
                  <c:v>100</c:v>
                </c:pt>
                <c:pt idx="1">
                  <c:v>93.572999999999993</c:v>
                </c:pt>
                <c:pt idx="2">
                  <c:v>91.942999999999998</c:v>
                </c:pt>
                <c:pt idx="3">
                  <c:v>90.966999999999999</c:v>
                </c:pt>
                <c:pt idx="4">
                  <c:v>90.375</c:v>
                </c:pt>
                <c:pt idx="5">
                  <c:v>89.736000000000004</c:v>
                </c:pt>
                <c:pt idx="6">
                  <c:v>89.186999999999998</c:v>
                </c:pt>
                <c:pt idx="7">
                  <c:v>88.796999999999997</c:v>
                </c:pt>
                <c:pt idx="8">
                  <c:v>88.418000000000006</c:v>
                </c:pt>
                <c:pt idx="9">
                  <c:v>88.05</c:v>
                </c:pt>
                <c:pt idx="10">
                  <c:v>87.703999999999994</c:v>
                </c:pt>
                <c:pt idx="11">
                  <c:v>87.334000000000003</c:v>
                </c:pt>
                <c:pt idx="12">
                  <c:v>87.100999999999999</c:v>
                </c:pt>
                <c:pt idx="13">
                  <c:v>86.864000000000004</c:v>
                </c:pt>
                <c:pt idx="14">
                  <c:v>86.659000000000006</c:v>
                </c:pt>
                <c:pt idx="15">
                  <c:v>86.346000000000004</c:v>
                </c:pt>
                <c:pt idx="16">
                  <c:v>86.08</c:v>
                </c:pt>
                <c:pt idx="17">
                  <c:v>85.85</c:v>
                </c:pt>
                <c:pt idx="18">
                  <c:v>85.57</c:v>
                </c:pt>
                <c:pt idx="19">
                  <c:v>85.254000000000005</c:v>
                </c:pt>
                <c:pt idx="20">
                  <c:v>85.022000000000006</c:v>
                </c:pt>
                <c:pt idx="21">
                  <c:v>84.85</c:v>
                </c:pt>
                <c:pt idx="22">
                  <c:v>84.665000000000006</c:v>
                </c:pt>
                <c:pt idx="23">
                  <c:v>84.343000000000004</c:v>
                </c:pt>
                <c:pt idx="24">
                  <c:v>84.128</c:v>
                </c:pt>
                <c:pt idx="25">
                  <c:v>84.037999999999997</c:v>
                </c:pt>
                <c:pt idx="26">
                  <c:v>83.852999999999994</c:v>
                </c:pt>
                <c:pt idx="27">
                  <c:v>83.549000000000007</c:v>
                </c:pt>
                <c:pt idx="28">
                  <c:v>83.271000000000001</c:v>
                </c:pt>
                <c:pt idx="29">
                  <c:v>83.004999999999995</c:v>
                </c:pt>
                <c:pt idx="30">
                  <c:v>82.831999999999994</c:v>
                </c:pt>
                <c:pt idx="31">
                  <c:v>82.698999999999998</c:v>
                </c:pt>
                <c:pt idx="32">
                  <c:v>82.510999999999996</c:v>
                </c:pt>
                <c:pt idx="33">
                  <c:v>82.283000000000001</c:v>
                </c:pt>
                <c:pt idx="34">
                  <c:v>82.012</c:v>
                </c:pt>
                <c:pt idx="35">
                  <c:v>81.834999999999994</c:v>
                </c:pt>
                <c:pt idx="36">
                  <c:v>81.67</c:v>
                </c:pt>
                <c:pt idx="37">
                  <c:v>81.513000000000005</c:v>
                </c:pt>
                <c:pt idx="38">
                  <c:v>81.382999999999996</c:v>
                </c:pt>
                <c:pt idx="39">
                  <c:v>81.063000000000002</c:v>
                </c:pt>
                <c:pt idx="40">
                  <c:v>80.917000000000002</c:v>
                </c:pt>
                <c:pt idx="41">
                  <c:v>80.725999999999999</c:v>
                </c:pt>
                <c:pt idx="42">
                  <c:v>80.578999999999994</c:v>
                </c:pt>
                <c:pt idx="43">
                  <c:v>80.328000000000003</c:v>
                </c:pt>
                <c:pt idx="44">
                  <c:v>80.12</c:v>
                </c:pt>
                <c:pt idx="45">
                  <c:v>79.956000000000003</c:v>
                </c:pt>
                <c:pt idx="46">
                  <c:v>79.777000000000001</c:v>
                </c:pt>
                <c:pt idx="47">
                  <c:v>79.489000000000004</c:v>
                </c:pt>
                <c:pt idx="48">
                  <c:v>79.197000000000003</c:v>
                </c:pt>
                <c:pt idx="49">
                  <c:v>79.022000000000006</c:v>
                </c:pt>
                <c:pt idx="50">
                  <c:v>78.844999999999999</c:v>
                </c:pt>
                <c:pt idx="51">
                  <c:v>78.617999999999995</c:v>
                </c:pt>
                <c:pt idx="52">
                  <c:v>78.454999999999998</c:v>
                </c:pt>
                <c:pt idx="53">
                  <c:v>78.259</c:v>
                </c:pt>
                <c:pt idx="54">
                  <c:v>78.111000000000004</c:v>
                </c:pt>
                <c:pt idx="55">
                  <c:v>77.897999999999996</c:v>
                </c:pt>
                <c:pt idx="56">
                  <c:v>77.766000000000005</c:v>
                </c:pt>
                <c:pt idx="57">
                  <c:v>77.551000000000002</c:v>
                </c:pt>
                <c:pt idx="58">
                  <c:v>77.301000000000002</c:v>
                </c:pt>
                <c:pt idx="59">
                  <c:v>77.082999999999998</c:v>
                </c:pt>
                <c:pt idx="60">
                  <c:v>76.861000000000004</c:v>
                </c:pt>
                <c:pt idx="61">
                  <c:v>76.616</c:v>
                </c:pt>
                <c:pt idx="62">
                  <c:v>76.438999999999993</c:v>
                </c:pt>
                <c:pt idx="63">
                  <c:v>76.188999999999993</c:v>
                </c:pt>
                <c:pt idx="64">
                  <c:v>76.063000000000002</c:v>
                </c:pt>
                <c:pt idx="65">
                  <c:v>75.864999999999995</c:v>
                </c:pt>
                <c:pt idx="66">
                  <c:v>75.685000000000002</c:v>
                </c:pt>
                <c:pt idx="67">
                  <c:v>75.448999999999998</c:v>
                </c:pt>
                <c:pt idx="68">
                  <c:v>75.284999999999997</c:v>
                </c:pt>
                <c:pt idx="69">
                  <c:v>75.156999999999996</c:v>
                </c:pt>
                <c:pt idx="70">
                  <c:v>75.009</c:v>
                </c:pt>
                <c:pt idx="71">
                  <c:v>74.747</c:v>
                </c:pt>
                <c:pt idx="72">
                  <c:v>74.575999999999993</c:v>
                </c:pt>
                <c:pt idx="73">
                  <c:v>74.322999999999993</c:v>
                </c:pt>
                <c:pt idx="74">
                  <c:v>74.183999999999997</c:v>
                </c:pt>
                <c:pt idx="75">
                  <c:v>73.944000000000003</c:v>
                </c:pt>
                <c:pt idx="76">
                  <c:v>73.641999999999996</c:v>
                </c:pt>
                <c:pt idx="77">
                  <c:v>73.441000000000003</c:v>
                </c:pt>
                <c:pt idx="78">
                  <c:v>73.218000000000004</c:v>
                </c:pt>
                <c:pt idx="79">
                  <c:v>73.034999999999997</c:v>
                </c:pt>
                <c:pt idx="80">
                  <c:v>72.933000000000007</c:v>
                </c:pt>
                <c:pt idx="81">
                  <c:v>72.707999999999998</c:v>
                </c:pt>
                <c:pt idx="82">
                  <c:v>72.542000000000002</c:v>
                </c:pt>
                <c:pt idx="83">
                  <c:v>72.269000000000005</c:v>
                </c:pt>
                <c:pt idx="84">
                  <c:v>72.033000000000001</c:v>
                </c:pt>
                <c:pt idx="85">
                  <c:v>71.769000000000005</c:v>
                </c:pt>
                <c:pt idx="86">
                  <c:v>71.566999999999993</c:v>
                </c:pt>
                <c:pt idx="87">
                  <c:v>71.364000000000004</c:v>
                </c:pt>
                <c:pt idx="88">
                  <c:v>71.227000000000004</c:v>
                </c:pt>
                <c:pt idx="89">
                  <c:v>70.953999999999994</c:v>
                </c:pt>
                <c:pt idx="90">
                  <c:v>70.724999999999994</c:v>
                </c:pt>
                <c:pt idx="91">
                  <c:v>70.471999999999994</c:v>
                </c:pt>
                <c:pt idx="92">
                  <c:v>70.332999999999998</c:v>
                </c:pt>
                <c:pt idx="93">
                  <c:v>70.216999999999999</c:v>
                </c:pt>
                <c:pt idx="94">
                  <c:v>70.099999999999994</c:v>
                </c:pt>
                <c:pt idx="95">
                  <c:v>69.909000000000006</c:v>
                </c:pt>
                <c:pt idx="96">
                  <c:v>69.667000000000002</c:v>
                </c:pt>
                <c:pt idx="97">
                  <c:v>69.418999999999997</c:v>
                </c:pt>
                <c:pt idx="98">
                  <c:v>69.292000000000002</c:v>
                </c:pt>
                <c:pt idx="99">
                  <c:v>69.19</c:v>
                </c:pt>
                <c:pt idx="100">
                  <c:v>68.933999999999997</c:v>
                </c:pt>
                <c:pt idx="101">
                  <c:v>68.677999999999997</c:v>
                </c:pt>
                <c:pt idx="102">
                  <c:v>68.497</c:v>
                </c:pt>
                <c:pt idx="103">
                  <c:v>68.212999999999994</c:v>
                </c:pt>
                <c:pt idx="104">
                  <c:v>68.03</c:v>
                </c:pt>
                <c:pt idx="105">
                  <c:v>67.820999999999998</c:v>
                </c:pt>
                <c:pt idx="106">
                  <c:v>67.715000000000003</c:v>
                </c:pt>
                <c:pt idx="107">
                  <c:v>67.608000000000004</c:v>
                </c:pt>
                <c:pt idx="108">
                  <c:v>67.444999999999993</c:v>
                </c:pt>
                <c:pt idx="109">
                  <c:v>67.305000000000007</c:v>
                </c:pt>
                <c:pt idx="110">
                  <c:v>66.962999999999994</c:v>
                </c:pt>
                <c:pt idx="111">
                  <c:v>66.676000000000002</c:v>
                </c:pt>
                <c:pt idx="112">
                  <c:v>66.501999999999995</c:v>
                </c:pt>
                <c:pt idx="113">
                  <c:v>66.444000000000003</c:v>
                </c:pt>
                <c:pt idx="114">
                  <c:v>66.209999999999994</c:v>
                </c:pt>
                <c:pt idx="115">
                  <c:v>66.063999999999993</c:v>
                </c:pt>
                <c:pt idx="116">
                  <c:v>65.826999999999998</c:v>
                </c:pt>
                <c:pt idx="117">
                  <c:v>65.677999999999997</c:v>
                </c:pt>
                <c:pt idx="118">
                  <c:v>65.436999999999998</c:v>
                </c:pt>
                <c:pt idx="119">
                  <c:v>65.224000000000004</c:v>
                </c:pt>
                <c:pt idx="120">
                  <c:v>65.067999999999998</c:v>
                </c:pt>
              </c:numCache>
            </c:numRef>
          </c:yVal>
          <c:smooth val="0"/>
        </c:ser>
        <c:dLbls>
          <c:showLegendKey val="0"/>
          <c:showVal val="0"/>
          <c:showCatName val="0"/>
          <c:showSerName val="0"/>
          <c:showPercent val="0"/>
          <c:showBubbleSize val="0"/>
        </c:dLbls>
        <c:axId val="795347728"/>
        <c:axId val="795348120"/>
      </c:scatterChart>
      <c:valAx>
        <c:axId val="795347728"/>
        <c:scaling>
          <c:orientation val="minMax"/>
          <c:max val="10"/>
          <c:min val="0"/>
        </c:scaling>
        <c:delete val="0"/>
        <c:axPos val="b"/>
        <c:title>
          <c:tx>
            <c:rich>
              <a:bodyPr/>
              <a:lstStyle/>
              <a:p>
                <a:pPr>
                  <a:defRPr/>
                </a:pPr>
                <a:r>
                  <a:rPr lang="en-US" sz="1600" dirty="0" smtClean="0"/>
                  <a:t>Time (years)</a:t>
                </a:r>
                <a:r>
                  <a:rPr lang="en-US" sz="1600" baseline="0" dirty="0" smtClean="0"/>
                  <a:t> since most recent transplant</a:t>
                </a:r>
                <a:endParaRPr lang="en-US" sz="1600" dirty="0"/>
              </a:p>
            </c:rich>
          </c:tx>
          <c:layout/>
          <c:overlay val="0"/>
        </c:title>
        <c:numFmt formatCode="General" sourceLinked="1"/>
        <c:majorTickMark val="out"/>
        <c:minorTickMark val="none"/>
        <c:tickLblPos val="nextTo"/>
        <c:txPr>
          <a:bodyPr/>
          <a:lstStyle/>
          <a:p>
            <a:pPr>
              <a:defRPr sz="1600" b="1" baseline="0"/>
            </a:pPr>
            <a:endParaRPr lang="en-US"/>
          </a:p>
        </c:txPr>
        <c:crossAx val="795348120"/>
        <c:crosses val="autoZero"/>
        <c:crossBetween val="midCat"/>
        <c:majorUnit val="1"/>
        <c:minorUnit val="1"/>
      </c:valAx>
      <c:valAx>
        <c:axId val="795348120"/>
        <c:scaling>
          <c:orientation val="minMax"/>
          <c:max val="100"/>
          <c:min val="0"/>
        </c:scaling>
        <c:delete val="0"/>
        <c:axPos val="l"/>
        <c:majorGridlines/>
        <c:title>
          <c:tx>
            <c:rich>
              <a:bodyPr rot="-5400000" vert="horz"/>
              <a:lstStyle/>
              <a:p>
                <a:pPr>
                  <a:defRPr sz="1600" baseline="0"/>
                </a:pPr>
                <a:r>
                  <a:rPr lang="en-US" sz="1600" baseline="0" dirty="0" smtClean="0"/>
                  <a:t>Survival (%)</a:t>
                </a:r>
                <a:endParaRPr lang="en-US" sz="1600" baseline="0" dirty="0"/>
              </a:p>
            </c:rich>
          </c:tx>
          <c:layout/>
          <c:overlay val="0"/>
        </c:title>
        <c:numFmt formatCode="General" sourceLinked="1"/>
        <c:majorTickMark val="out"/>
        <c:minorTickMark val="none"/>
        <c:tickLblPos val="nextTo"/>
        <c:txPr>
          <a:bodyPr/>
          <a:lstStyle/>
          <a:p>
            <a:pPr>
              <a:defRPr sz="1600" b="1"/>
            </a:pPr>
            <a:endParaRPr lang="en-US"/>
          </a:p>
        </c:txPr>
        <c:crossAx val="795347728"/>
        <c:crosses val="autoZero"/>
        <c:crossBetween val="midCat"/>
        <c:majorUnit val="25"/>
      </c:valAx>
      <c:spPr>
        <a:solidFill>
          <a:schemeClr val="bg2"/>
        </a:solidFill>
        <a:ln>
          <a:solidFill>
            <a:schemeClr val="tx1"/>
          </a:solidFill>
        </a:ln>
      </c:spPr>
    </c:plotArea>
    <c:legend>
      <c:legendPos val="t"/>
      <c:layout>
        <c:manualLayout>
          <c:xMode val="edge"/>
          <c:yMode val="edge"/>
          <c:x val="9.1424006027024468E-2"/>
          <c:y val="1.7045454545454544E-2"/>
          <c:w val="0.87944164965490512"/>
          <c:h val="0.11428037759484595"/>
        </c:manualLayout>
      </c:layout>
      <c:overlay val="0"/>
      <c:spPr>
        <a:solidFill>
          <a:srgbClr val="000000"/>
        </a:solidFill>
        <a:ln>
          <a:solidFill>
            <a:srgbClr val="FFFFFF"/>
          </a:solidFill>
        </a:ln>
      </c:spPr>
      <c:txPr>
        <a:bodyPr/>
        <a:lstStyle/>
        <a:p>
          <a:pPr>
            <a:defRPr sz="1400" b="1" i="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0.21239</cdr:x>
      <cdr:y>0.2199</cdr:y>
    </cdr:from>
    <cdr:to>
      <cdr:x>0.78761</cdr:x>
      <cdr:y>0.32984</cdr:y>
    </cdr:to>
    <cdr:sp macro="" textlink="">
      <cdr:nvSpPr>
        <cdr:cNvPr id="2" name="TextBox 1"/>
        <cdr:cNvSpPr txBox="1"/>
      </cdr:nvSpPr>
      <cdr:spPr>
        <a:xfrm xmlns:a="http://schemas.openxmlformats.org/drawingml/2006/main">
          <a:off x="1828800" y="1066800"/>
          <a:ext cx="4953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0.23009</cdr:x>
      <cdr:y>0.91935</cdr:y>
    </cdr:from>
    <cdr:to>
      <cdr:x>0.86726</cdr:x>
      <cdr:y>0.98387</cdr:y>
    </cdr:to>
    <cdr:sp macro="" textlink="">
      <cdr:nvSpPr>
        <cdr:cNvPr id="2" name="TextBox 1"/>
        <cdr:cNvSpPr txBox="1"/>
      </cdr:nvSpPr>
      <cdr:spPr>
        <a:xfrm xmlns:a="http://schemas.openxmlformats.org/drawingml/2006/main">
          <a:off x="1981213" y="4343399"/>
          <a:ext cx="5486416" cy="304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0.14016</cdr:x>
      <cdr:y>0.45049</cdr:y>
    </cdr:from>
    <cdr:to>
      <cdr:x>0.39823</cdr:x>
      <cdr:y>0.77419</cdr:y>
    </cdr:to>
    <cdr:sp macro="" textlink="">
      <cdr:nvSpPr>
        <cdr:cNvPr id="2" name="Rectangle 1"/>
        <cdr:cNvSpPr/>
      </cdr:nvSpPr>
      <cdr:spPr bwMode="auto">
        <a:xfrm xmlns:a="http://schemas.openxmlformats.org/drawingml/2006/main">
          <a:off x="1206843" y="2128299"/>
          <a:ext cx="2222157" cy="1529301"/>
        </a:xfrm>
        <a:prstGeom xmlns:a="http://schemas.openxmlformats.org/drawingml/2006/main" prst="rect">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19.xml><?xml version="1.0" encoding="utf-8"?>
<c:userShapes xmlns:c="http://schemas.openxmlformats.org/drawingml/2006/chart">
  <cdr:relSizeAnchor xmlns:cdr="http://schemas.openxmlformats.org/drawingml/2006/chartDrawing">
    <cdr:from>
      <cdr:x>0.46018</cdr:x>
      <cdr:y>0.67692</cdr:y>
    </cdr:from>
    <cdr:to>
      <cdr:x>0.96461</cdr:x>
      <cdr:y>0.78982</cdr:y>
    </cdr:to>
    <cdr:sp macro="" textlink="">
      <cdr:nvSpPr>
        <cdr:cNvPr id="3" name="TextBox 2"/>
        <cdr:cNvSpPr txBox="1"/>
      </cdr:nvSpPr>
      <cdr:spPr>
        <a:xfrm xmlns:a="http://schemas.openxmlformats.org/drawingml/2006/main">
          <a:off x="3962400" y="3352800"/>
          <a:ext cx="4343445" cy="559194"/>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0.13274</cdr:x>
      <cdr:y>0.43453</cdr:y>
    </cdr:from>
    <cdr:to>
      <cdr:x>0.63717</cdr:x>
      <cdr:y>0.54743</cdr:y>
    </cdr:to>
    <cdr:sp macro="" textlink="">
      <cdr:nvSpPr>
        <cdr:cNvPr id="3" name="TextBox 2"/>
        <cdr:cNvSpPr txBox="1"/>
      </cdr:nvSpPr>
      <cdr:spPr>
        <a:xfrm xmlns:a="http://schemas.openxmlformats.org/drawingml/2006/main">
          <a:off x="1143000" y="2019796"/>
          <a:ext cx="4343445" cy="524782"/>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tx1"/>
              </a:solidFill>
              <a:latin typeface="Arial"/>
              <a:cs typeface="Arial"/>
            </a:rPr>
            <a:t>Percentage of Deaths</a:t>
          </a:r>
        </a:p>
      </cdr:txBody>
    </cdr:sp>
  </cdr:relSizeAnchor>
</c:userShapes>
</file>

<file path=ppt/drawings/drawing22.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tx1"/>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rgbClr val="000000"/>
            </a:solidFill>
            <a:latin typeface="Arial"/>
            <a:cs typeface="Aria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0.46018</cdr:x>
      <cdr:y>0.67692</cdr:y>
    </cdr:from>
    <cdr:to>
      <cdr:x>0.96461</cdr:x>
      <cdr:y>0.78982</cdr:y>
    </cdr:to>
    <cdr:sp macro="" textlink="">
      <cdr:nvSpPr>
        <cdr:cNvPr id="3" name="TextBox 2"/>
        <cdr:cNvSpPr txBox="1"/>
      </cdr:nvSpPr>
      <cdr:spPr>
        <a:xfrm xmlns:a="http://schemas.openxmlformats.org/drawingml/2006/main">
          <a:off x="3962400" y="3352800"/>
          <a:ext cx="4343445" cy="559194"/>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Creatinine &gt; 2.5 mg/dl (221 μmol/L), dialysis or renal transplant</a:t>
          </a:r>
        </a:p>
      </cdr:txBody>
    </cdr:sp>
  </cdr:relSizeAnchor>
</c:userShapes>
</file>

<file path=ppt/drawings/drawing3.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1988-2003</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2004-2008</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DE734E2-BCB6-4C57-B9E5-DDA820ECD009}" type="datetimeFigureOut">
              <a:rPr lang="en-US" smtClean="0"/>
              <a:pPr/>
              <a:t>10/24/2016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14111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1515098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32220245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100</a:t>
            </a:fld>
            <a:endParaRPr lang="en-US" dirty="0"/>
          </a:p>
        </p:txBody>
      </p:sp>
    </p:spTree>
    <p:extLst>
      <p:ext uri="{BB962C8B-B14F-4D97-AF65-F5344CB8AC3E}">
        <p14:creationId xmlns:p14="http://schemas.microsoft.com/office/powerpoint/2010/main" val="22021872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84275" y="698500"/>
            <a:ext cx="4654550" cy="3490913"/>
          </a:xfrm>
          <a:ln/>
        </p:spPr>
      </p:sp>
      <p:sp>
        <p:nvSpPr>
          <p:cNvPr id="137219" name="Rectangle 3"/>
          <p:cNvSpPr>
            <a:spLocks noGrp="1" noChangeArrowheads="1"/>
          </p:cNvSpPr>
          <p:nvPr>
            <p:ph type="body" idx="1"/>
          </p:nvPr>
        </p:nvSpPr>
        <p:spPr>
          <a:xfrm>
            <a:off x="703264" y="4422776"/>
            <a:ext cx="5616575" cy="4187825"/>
          </a:xfrm>
          <a:ln/>
        </p:spPr>
        <p:txBody>
          <a:bodyPr/>
          <a:lstStyle/>
          <a:p>
            <a:endParaRPr lang="en-US" dirty="0" smtClean="0"/>
          </a:p>
        </p:txBody>
      </p:sp>
    </p:spTree>
    <p:extLst>
      <p:ext uri="{BB962C8B-B14F-4D97-AF65-F5344CB8AC3E}">
        <p14:creationId xmlns:p14="http://schemas.microsoft.com/office/powerpoint/2010/main" val="30244154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dirty="0" smtClean="0"/>
          </a:p>
        </p:txBody>
      </p:sp>
      <p:sp>
        <p:nvSpPr>
          <p:cNvPr id="302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095007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19614712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pPr defTabSz="933237">
              <a:defRPr/>
            </a:pPr>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defTabSz="933237">
              <a:defRPr/>
            </a:pPr>
            <a:endParaRPr lang="en-US" dirty="0" smtClean="0"/>
          </a:p>
          <a:p>
            <a:pPr defTabSz="933237">
              <a:defRPr/>
            </a:pPr>
            <a:r>
              <a:rPr lang="en-US" dirty="0" smtClean="0"/>
              <a:t>Survival rates were compared using the log-rank test statistic. A significant p-value means that at least one of the groups is different than the others but it doesn’t identify which group it is. </a:t>
            </a:r>
            <a:r>
              <a:rPr lang="en-US" dirty="0"/>
              <a:t>Results of log-rank test should be interpreted with caution when curves cross.</a:t>
            </a:r>
          </a:p>
        </p:txBody>
      </p:sp>
      <p:sp>
        <p:nvSpPr>
          <p:cNvPr id="306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648592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14034250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a:t>
            </a:r>
          </a:p>
          <a:p>
            <a:endParaRPr lang="en-US" dirty="0"/>
          </a:p>
          <a:p>
            <a:pPr defTabSz="933237">
              <a:defRPr/>
            </a:pPr>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110281805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107</a:t>
            </a:fld>
            <a:endParaRPr lang="en-US" dirty="0"/>
          </a:p>
        </p:txBody>
      </p:sp>
    </p:spTree>
    <p:extLst>
      <p:ext uri="{BB962C8B-B14F-4D97-AF65-F5344CB8AC3E}">
        <p14:creationId xmlns:p14="http://schemas.microsoft.com/office/powerpoint/2010/main" val="1766288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20985791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extLst>
      <p:ext uri="{BB962C8B-B14F-4D97-AF65-F5344CB8AC3E}">
        <p14:creationId xmlns:p14="http://schemas.microsoft.com/office/powerpoint/2010/main" val="14552221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extLst>
      <p:ext uri="{BB962C8B-B14F-4D97-AF65-F5344CB8AC3E}">
        <p14:creationId xmlns:p14="http://schemas.microsoft.com/office/powerpoint/2010/main" val="5545438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extLst>
      <p:ext uri="{BB962C8B-B14F-4D97-AF65-F5344CB8AC3E}">
        <p14:creationId xmlns:p14="http://schemas.microsoft.com/office/powerpoint/2010/main" val="6716327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extLst>
      <p:ext uri="{BB962C8B-B14F-4D97-AF65-F5344CB8AC3E}">
        <p14:creationId xmlns:p14="http://schemas.microsoft.com/office/powerpoint/2010/main" val="42186872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11234975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extLst>
      <p:ext uri="{BB962C8B-B14F-4D97-AF65-F5344CB8AC3E}">
        <p14:creationId xmlns:p14="http://schemas.microsoft.com/office/powerpoint/2010/main" val="3198569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extLst>
      <p:ext uri="{BB962C8B-B14F-4D97-AF65-F5344CB8AC3E}">
        <p14:creationId xmlns:p14="http://schemas.microsoft.com/office/powerpoint/2010/main" val="28594611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136</a:t>
            </a:fld>
            <a:endParaRPr lang="en-US"/>
          </a:p>
        </p:txBody>
      </p:sp>
    </p:spTree>
    <p:extLst>
      <p:ext uri="{BB962C8B-B14F-4D97-AF65-F5344CB8AC3E}">
        <p14:creationId xmlns:p14="http://schemas.microsoft.com/office/powerpoint/2010/main" val="42854451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extLst>
      <p:ext uri="{BB962C8B-B14F-4D97-AF65-F5344CB8AC3E}">
        <p14:creationId xmlns:p14="http://schemas.microsoft.com/office/powerpoint/2010/main" val="319856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4672506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147</a:t>
            </a:fld>
            <a:endParaRPr lang="en-US"/>
          </a:p>
        </p:txBody>
      </p:sp>
    </p:spTree>
    <p:extLst>
      <p:ext uri="{BB962C8B-B14F-4D97-AF65-F5344CB8AC3E}">
        <p14:creationId xmlns:p14="http://schemas.microsoft.com/office/powerpoint/2010/main" val="171649626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extLst>
      <p:ext uri="{BB962C8B-B14F-4D97-AF65-F5344CB8AC3E}">
        <p14:creationId xmlns:p14="http://schemas.microsoft.com/office/powerpoint/2010/main" val="46859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3337290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extLst>
      <p:ext uri="{BB962C8B-B14F-4D97-AF65-F5344CB8AC3E}">
        <p14:creationId xmlns:p14="http://schemas.microsoft.com/office/powerpoint/2010/main" val="388718058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err="1" smtClean="0">
                <a:solidFill>
                  <a:schemeClr val="tx1"/>
                </a:solidFill>
                <a:latin typeface="+mn-lt"/>
                <a:ea typeface="+mn-ea"/>
                <a:cs typeface="+mn-cs"/>
              </a:rPr>
              <a:t>spline</a:t>
            </a:r>
            <a:r>
              <a:rPr lang="en-US" sz="1200" kern="120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extLst>
      <p:ext uri="{BB962C8B-B14F-4D97-AF65-F5344CB8AC3E}">
        <p14:creationId xmlns:p14="http://schemas.microsoft.com/office/powerpoint/2010/main" val="185715468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extLst>
      <p:ext uri="{BB962C8B-B14F-4D97-AF65-F5344CB8AC3E}">
        <p14:creationId xmlns:p14="http://schemas.microsoft.com/office/powerpoint/2010/main" val="158752057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165</a:t>
            </a:fld>
            <a:endParaRPr lang="en-US" dirty="0"/>
          </a:p>
        </p:txBody>
      </p:sp>
    </p:spTree>
    <p:extLst>
      <p:ext uri="{BB962C8B-B14F-4D97-AF65-F5344CB8AC3E}">
        <p14:creationId xmlns:p14="http://schemas.microsoft.com/office/powerpoint/2010/main" val="407904011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dirty="0"/>
          </a:p>
        </p:txBody>
      </p:sp>
    </p:spTree>
    <p:extLst>
      <p:ext uri="{BB962C8B-B14F-4D97-AF65-F5344CB8AC3E}">
        <p14:creationId xmlns:p14="http://schemas.microsoft.com/office/powerpoint/2010/main" val="2250328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dirty="0"/>
          </a:p>
        </p:txBody>
      </p:sp>
    </p:spTree>
    <p:extLst>
      <p:ext uri="{BB962C8B-B14F-4D97-AF65-F5344CB8AC3E}">
        <p14:creationId xmlns:p14="http://schemas.microsoft.com/office/powerpoint/2010/main" val="367356527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dirty="0"/>
          </a:p>
        </p:txBody>
      </p:sp>
    </p:spTree>
    <p:extLst>
      <p:ext uri="{BB962C8B-B14F-4D97-AF65-F5344CB8AC3E}">
        <p14:creationId xmlns:p14="http://schemas.microsoft.com/office/powerpoint/2010/main" val="172762666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41870106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of a modification in the data collection, the analysis is limited to follow-ups occurring on or after July 2004.</a:t>
            </a:r>
          </a:p>
          <a:p>
            <a:endParaRPr lang="en-US" dirty="0" smtClean="0"/>
          </a:p>
          <a:p>
            <a:pPr defTabSz="933237">
              <a:defRPr/>
            </a:pPr>
            <a:r>
              <a:rPr lang="en-US" dirty="0" smtClean="0"/>
              <a:t>Comparisons were made using the chi-square statistic. Adjustments for multiple comparisons were done using Bonferroni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dirty="0"/>
          </a:p>
        </p:txBody>
      </p:sp>
    </p:spTree>
    <p:extLst>
      <p:ext uri="{BB962C8B-B14F-4D97-AF65-F5344CB8AC3E}">
        <p14:creationId xmlns:p14="http://schemas.microsoft.com/office/powerpoint/2010/main" val="388395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100795429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a:t>
            </a:r>
            <a:r>
              <a:rPr lang="en-US" baseline="0" dirty="0" smtClean="0"/>
              <a:t> </a:t>
            </a:r>
            <a:r>
              <a:rPr lang="en-US" dirty="0" smtClean="0"/>
              <a:t>rates </a:t>
            </a:r>
            <a:r>
              <a:rPr lang="en-US" dirty="0"/>
              <a:t>were compared using the log-rank test statistic. A significant p-value means that at least one of the groups is different than the others but it doesn’t identify which group it is.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61256349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Severe </a:t>
            </a:r>
            <a:r>
              <a:rPr lang="en-US" dirty="0"/>
              <a:t>renal </a:t>
            </a:r>
            <a:r>
              <a:rPr lang="en-US" dirty="0" smtClean="0"/>
              <a:t>dysfunction-free survival </a:t>
            </a:r>
            <a:r>
              <a:rPr lang="en-US" dirty="0"/>
              <a:t>rate 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a:t>
            </a:r>
            <a:r>
              <a:rPr lang="en-US" dirty="0"/>
              <a:t>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413159416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305558868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262291946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76112051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66485735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57405479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06104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a:t>
            </a:fld>
            <a:endParaRPr lang="en-US" dirty="0"/>
          </a:p>
        </p:txBody>
      </p:sp>
    </p:spTree>
    <p:extLst>
      <p:ext uri="{BB962C8B-B14F-4D97-AF65-F5344CB8AC3E}">
        <p14:creationId xmlns:p14="http://schemas.microsoft.com/office/powerpoint/2010/main" val="418700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17</a:t>
            </a:fld>
            <a:endParaRPr lang="en-US" dirty="0"/>
          </a:p>
        </p:txBody>
      </p:sp>
    </p:spTree>
    <p:extLst>
      <p:ext uri="{BB962C8B-B14F-4D97-AF65-F5344CB8AC3E}">
        <p14:creationId xmlns:p14="http://schemas.microsoft.com/office/powerpoint/2010/main" val="368060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18</a:t>
            </a:fld>
            <a:endParaRPr lang="en-US" dirty="0"/>
          </a:p>
        </p:txBody>
      </p:sp>
    </p:spTree>
    <p:extLst>
      <p:ext uri="{BB962C8B-B14F-4D97-AF65-F5344CB8AC3E}">
        <p14:creationId xmlns:p14="http://schemas.microsoft.com/office/powerpoint/2010/main" val="230791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19</a:t>
            </a:fld>
            <a:endParaRPr lang="en-US" dirty="0"/>
          </a:p>
        </p:txBody>
      </p:sp>
    </p:spTree>
    <p:extLst>
      <p:ext uri="{BB962C8B-B14F-4D97-AF65-F5344CB8AC3E}">
        <p14:creationId xmlns:p14="http://schemas.microsoft.com/office/powerpoint/2010/main" val="3388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548112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3352451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224678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2968145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2349403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264102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3776110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1427781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27</a:t>
            </a:fld>
            <a:endParaRPr lang="en-US" dirty="0"/>
          </a:p>
        </p:txBody>
      </p:sp>
    </p:spTree>
    <p:extLst>
      <p:ext uri="{BB962C8B-B14F-4D97-AF65-F5344CB8AC3E}">
        <p14:creationId xmlns:p14="http://schemas.microsoft.com/office/powerpoint/2010/main" val="1260546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310738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387455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3899712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5 years for all patients who survived to 5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293801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10 years for all patients who survived to 10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400390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720795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Because the decline in survival is greatest during the first year following transplantation, the conditional survival provides a more realistic expectation of survival time for recipients who survive the early post-transplant period.</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1538155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r>
              <a:rPr lang="en-US" dirty="0"/>
              <a:t>Survival 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1393270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2054901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89778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2777937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206040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352003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2275181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1043723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2144678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3374353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3483417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3800220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1703655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Functional status is collected using Lansky score for pediatric recipients.</a:t>
            </a:r>
          </a:p>
          <a:p>
            <a:endParaRPr lang="en-US" dirty="0"/>
          </a:p>
          <a:p>
            <a:r>
              <a:rPr lang="en-US" dirty="0"/>
              <a:t>This figure shows the functional status reported on the 1-year, 2-year and 3-year annual follow-ups.  Because all follow-ups between </a:t>
            </a:r>
            <a:r>
              <a:rPr lang="en-US" dirty="0" smtClean="0"/>
              <a:t>January 2009 </a:t>
            </a:r>
            <a:r>
              <a:rPr lang="en-US" dirty="0"/>
              <a:t>and June </a:t>
            </a:r>
            <a:r>
              <a:rPr lang="en-US" dirty="0" smtClean="0"/>
              <a:t>2015 </a:t>
            </a:r>
            <a:r>
              <a:rPr lang="en-US" dirty="0"/>
              <a:t>were included, the bars do not include the same patients</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876972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a:t>
            </a:r>
            <a:r>
              <a:rPr lang="en-US" dirty="0" smtClean="0"/>
              <a:t>2009 </a:t>
            </a:r>
            <a:r>
              <a:rPr lang="en-US" dirty="0"/>
              <a:t>and June </a:t>
            </a:r>
            <a:r>
              <a:rPr lang="en-US" dirty="0" smtClean="0"/>
              <a:t>2015 </a:t>
            </a:r>
            <a:r>
              <a:rPr lang="en-US" dirty="0"/>
              <a:t>were included, the bars do not include the same patients.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797723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48</a:t>
            </a:fld>
            <a:endParaRPr lang="en-US" dirty="0"/>
          </a:p>
        </p:txBody>
      </p:sp>
    </p:spTree>
    <p:extLst>
      <p:ext uri="{BB962C8B-B14F-4D97-AF65-F5344CB8AC3E}">
        <p14:creationId xmlns:p14="http://schemas.microsoft.com/office/powerpoint/2010/main" val="2073635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52706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131267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27106511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3697205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2141108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7829819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maintenance immunosuppression reported as being provided at the time of the 1-year and 5-year annual follow-up forms.  To provide a snapshot of current practice, only follow-ups occurring between January 2004 and June </a:t>
            </a:r>
            <a:r>
              <a:rPr lang="en-US" dirty="0" smtClean="0"/>
              <a:t>2015 </a:t>
            </a:r>
            <a:r>
              <a:rPr lang="en-US" dirty="0"/>
              <a:t>were included.  Therefore, this figure does not represent changes in practice between the 1-year follow-up and 5-year follow-up on a cohort of patients.  The patients in the 1-year tabulation are not the same patients as in the 5-year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916550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maintenance immunosuppression reported as being provided at the time of the 1-year and 5-year annual follow-up forms for the same patients based on follow-ups between January 2004 and June </a:t>
            </a:r>
            <a:r>
              <a:rPr lang="en-US" dirty="0" smtClean="0"/>
              <a:t>2015.</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22872599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maintenance immunosuppression reported as being provided at the time of the 1-year and 5-year annual follow-up forms for the same patients based on follow-ups between January 2004 and June </a:t>
            </a:r>
            <a:r>
              <a:rPr lang="en-US" dirty="0" smtClean="0"/>
              <a:t>2015.</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4223427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dirty="0"/>
          </a:p>
          <a:p>
            <a:r>
              <a:rPr lang="en-US" dirty="0"/>
              <a:t>Survival rates were compared using the log-rank test statistic. A significant p-value means that at least one of the groups is different than the others but it doesn’t identify which group it is.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2703106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32648355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 Adjustments for multiple comparisons were done using Scheffe’s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4141560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3575340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dirty="0"/>
          </a:p>
          <a:p>
            <a:pPr defTabSz="933237">
              <a:defRPr/>
            </a:pPr>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1147173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29206392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62</a:t>
            </a:fld>
            <a:endParaRPr lang="en-US" dirty="0"/>
          </a:p>
        </p:txBody>
      </p:sp>
    </p:spTree>
    <p:extLst>
      <p:ext uri="{BB962C8B-B14F-4D97-AF65-F5344CB8AC3E}">
        <p14:creationId xmlns:p14="http://schemas.microsoft.com/office/powerpoint/2010/main" val="40176567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5308691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3463160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38312163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Results of log-rank test should be interpreted with caution when curves cross.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25097415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31019207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r>
              <a:rPr lang="en-US" dirty="0"/>
              <a:t>Survival 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Adjustments for multiple comparisons were done using Bonferroni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9605334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116819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25510893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20742938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42332003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7070496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735586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a modification in the data collection, the analysis is limited to follow-ups occurring on or after July 2004.</a:t>
            </a:r>
          </a:p>
          <a:p>
            <a:endParaRPr lang="en-US" dirty="0"/>
          </a:p>
          <a:p>
            <a:pPr defTabSz="933237">
              <a:defRPr/>
            </a:pPr>
            <a:r>
              <a:rPr lang="en-US" dirty="0"/>
              <a:t>Comparisons 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504289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12754025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rates by era were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extLst>
      <p:ext uri="{BB962C8B-B14F-4D97-AF65-F5344CB8AC3E}">
        <p14:creationId xmlns:p14="http://schemas.microsoft.com/office/powerpoint/2010/main" val="36967460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11296124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marL="0" marR="0" indent="0" algn="l" defTabSz="933237" rtl="0" eaLnBrk="1" fontAlgn="auto" latinLnBrk="0" hangingPunct="1">
              <a:lnSpc>
                <a:spcPct val="100000"/>
              </a:lnSpc>
              <a:spcBef>
                <a:spcPts val="0"/>
              </a:spcBef>
              <a:spcAft>
                <a:spcPts val="0"/>
              </a:spcAft>
              <a:buClrTx/>
              <a:buSzTx/>
              <a:buFontTx/>
              <a:buNone/>
              <a:tabLst/>
              <a:defRPr/>
            </a:pPr>
            <a:r>
              <a:rPr lang="en-US" dirty="0" smtClean="0"/>
              <a:t>Survival rates were compared using the log-rank test statistic. </a:t>
            </a:r>
            <a:r>
              <a:rPr lang="en-US" dirty="0"/>
              <a:t>A significant p-value means that at least one of the groups is different than the others but it doesn’t identify which group it is. Results of </a:t>
            </a:r>
            <a:r>
              <a:rPr lang="en-US" dirty="0" smtClean="0"/>
              <a:t>log-rank </a:t>
            </a:r>
            <a:r>
              <a:rPr lang="en-US" dirty="0"/>
              <a:t>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14815574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413592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32827520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 survival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5013565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CAV-free</a:t>
            </a:r>
            <a:r>
              <a:rPr lang="en-US" baseline="0" dirty="0" smtClean="0"/>
              <a:t> survival</a:t>
            </a:r>
            <a:r>
              <a:rPr lang="en-US" dirty="0" smtClean="0"/>
              <a:t>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Adjustments </a:t>
            </a:r>
            <a:r>
              <a:rPr lang="en-US" dirty="0"/>
              <a:t>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3893529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dirty="0"/>
          </a:p>
          <a:p>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12757642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Severe </a:t>
            </a:r>
            <a:r>
              <a:rPr lang="en-US" dirty="0"/>
              <a:t>renal </a:t>
            </a:r>
            <a:r>
              <a:rPr lang="en-US" dirty="0" smtClean="0"/>
              <a:t>dysfunction-free survival </a:t>
            </a:r>
            <a:r>
              <a:rPr lang="en-US" dirty="0"/>
              <a:t>rate 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a:t>
            </a:r>
            <a:r>
              <a:rPr lang="en-US" baseline="0" dirty="0" smtClean="0"/>
              <a:t> </a:t>
            </a:r>
            <a:r>
              <a:rPr lang="en-US" dirty="0" smtClean="0"/>
              <a:t>rates </a:t>
            </a:r>
            <a:r>
              <a:rPr lang="en-US" dirty="0"/>
              <a:t>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5382482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Severe </a:t>
            </a:r>
            <a:r>
              <a:rPr lang="en-US" dirty="0"/>
              <a:t>renal </a:t>
            </a:r>
            <a:r>
              <a:rPr lang="en-US" dirty="0" smtClean="0"/>
              <a:t>dysfunction-free</a:t>
            </a:r>
            <a:r>
              <a:rPr lang="en-US" baseline="0" dirty="0" smtClean="0"/>
              <a:t> survival</a:t>
            </a:r>
            <a:r>
              <a:rPr lang="en-US" dirty="0" smtClean="0"/>
              <a:t> </a:t>
            </a:r>
            <a:r>
              <a:rPr lang="en-US" dirty="0"/>
              <a:t>rate 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a:t>
            </a:r>
            <a:r>
              <a:rPr lang="en-US" dirty="0"/>
              <a:t>were compared using the log-rank test statistic. A significant p-value means that at least one of the groups is different than the others but it doesn’t identify which group it is.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33093787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Renal </a:t>
            </a:r>
            <a:r>
              <a:rPr lang="en-US" dirty="0"/>
              <a:t>replacement </a:t>
            </a:r>
            <a:r>
              <a:rPr lang="en-US" dirty="0" smtClean="0"/>
              <a:t>therapy-free survival </a:t>
            </a:r>
            <a:r>
              <a:rPr lang="en-US" dirty="0"/>
              <a:t>rate was computed using the Kaplan-Meier method.</a:t>
            </a:r>
          </a:p>
          <a:p>
            <a:endParaRPr lang="en-US" dirty="0"/>
          </a:p>
          <a:p>
            <a:r>
              <a:rPr lang="en-US" dirty="0"/>
              <a:t>The development of renal replacement therapy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a:t>
            </a:r>
            <a:r>
              <a:rPr lang="en-US" dirty="0"/>
              <a:t>were compared using the log-rank test statistic. Adjustments for multiple comparisons were done using Scheffe’s method. Results of log-rank test should be interpreted with caution when curves cross.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41831246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33385491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rows.  Similarly, only patients with responses reported on every follow-up through the 10-year annual follow-up were included in the “10-Year Survivors” rows.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18467817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Malignancy-free survival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33306319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Malignancy-free survival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dirty="0"/>
          </a:p>
          <a:p>
            <a:r>
              <a:rPr lang="en-US" dirty="0" smtClean="0"/>
              <a:t>Survival rates </a:t>
            </a:r>
            <a:r>
              <a:rPr lang="en-US" dirty="0"/>
              <a:t>were compared using the log-rank test statistic. 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391091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32762891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Malignancy-free survival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dirty="0"/>
          </a:p>
          <a:p>
            <a:r>
              <a:rPr lang="en-US" dirty="0" smtClean="0"/>
              <a:t>Survival rates </a:t>
            </a:r>
            <a:r>
              <a:rPr lang="en-US" dirty="0"/>
              <a:t>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42170105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ln/>
        </p:spPr>
        <p:txBody>
          <a:bodyPr/>
          <a:lstStyle/>
          <a:p>
            <a:r>
              <a:rPr lang="en-US" dirty="0" smtClean="0"/>
              <a:t>Percentages were compared using the chi-squared test statistic.  </a:t>
            </a:r>
          </a:p>
        </p:txBody>
      </p:sp>
    </p:spTree>
    <p:extLst>
      <p:ext uri="{BB962C8B-B14F-4D97-AF65-F5344CB8AC3E}">
        <p14:creationId xmlns:p14="http://schemas.microsoft.com/office/powerpoint/2010/main" val="41188257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ln/>
        </p:spPr>
        <p:txBody>
          <a:bodyPr/>
          <a:lstStyle/>
          <a:p>
            <a:r>
              <a:rPr lang="en-US" dirty="0" smtClean="0"/>
              <a:t>Percentages were compared using the chi-squared test statistic. </a:t>
            </a:r>
          </a:p>
          <a:p>
            <a:endParaRPr lang="en-US" dirty="0" smtClean="0"/>
          </a:p>
        </p:txBody>
      </p:sp>
    </p:spTree>
    <p:extLst>
      <p:ext uri="{BB962C8B-B14F-4D97-AF65-F5344CB8AC3E}">
        <p14:creationId xmlns:p14="http://schemas.microsoft.com/office/powerpoint/2010/main" val="42295669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dirty="0" smtClean="0"/>
              <a:t>Because of a modification in the data collection, the analysis is limited to follow-ups occurring on or after July 2004.</a:t>
            </a:r>
          </a:p>
          <a:p>
            <a:endParaRPr lang="en-US" dirty="0" smtClean="0"/>
          </a:p>
          <a:p>
            <a:r>
              <a:rPr lang="en-US" dirty="0" smtClean="0"/>
              <a:t>Percentages were compared using the chi-squared test statistic.</a:t>
            </a:r>
          </a:p>
          <a:p>
            <a:endParaRPr lang="en-US" dirty="0" smtClean="0"/>
          </a:p>
        </p:txBody>
      </p:sp>
    </p:spTree>
    <p:extLst>
      <p:ext uri="{BB962C8B-B14F-4D97-AF65-F5344CB8AC3E}">
        <p14:creationId xmlns:p14="http://schemas.microsoft.com/office/powerpoint/2010/main" val="21921864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4425742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683516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0400428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8507826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42506980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87450" y="725488"/>
            <a:ext cx="4649788" cy="3487737"/>
          </a:xfrm>
          <a:ln/>
        </p:spPr>
      </p:sp>
      <p:sp>
        <p:nvSpPr>
          <p:cNvPr id="258051" name="Rectangle 3"/>
          <p:cNvSpPr>
            <a:spLocks noGrp="1" noChangeArrowheads="1"/>
          </p:cNvSpPr>
          <p:nvPr>
            <p:ph type="body" idx="1"/>
          </p:nvPr>
        </p:nvSpPr>
        <p:spPr>
          <a:ln/>
        </p:spPr>
        <p:txBody>
          <a:bodyPr/>
          <a:lstStyle/>
          <a:p>
            <a:pPr defTabSz="912705"/>
            <a:endParaRPr lang="en-US" dirty="0" smtClean="0"/>
          </a:p>
        </p:txBody>
      </p:sp>
    </p:spTree>
    <p:extLst>
      <p:ext uri="{BB962C8B-B14F-4D97-AF65-F5344CB8AC3E}">
        <p14:creationId xmlns:p14="http://schemas.microsoft.com/office/powerpoint/2010/main" val="287447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387337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0.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image" Target="../media/image1.png"/><Relationship Id="rId4" Type="http://schemas.openxmlformats.org/officeDocument/2006/relationships/chart" Target="../charts/chart18.xml"/></Relationships>
</file>

<file path=ppt/slides/_rels/slide17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57.xml"/></Relationships>
</file>

<file path=ppt/slides/_rels/slide5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4" name="Group 3"/>
          <p:cNvGrpSpPr/>
          <p:nvPr/>
        </p:nvGrpSpPr>
        <p:grpSpPr>
          <a:xfrm>
            <a:off x="2" y="6146792"/>
            <a:ext cx="4715933" cy="711201"/>
            <a:chOff x="2" y="6146792"/>
            <a:chExt cx="4715933" cy="711201"/>
          </a:xfrm>
        </p:grpSpPr>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cs typeface="Arial"/>
                </a:rPr>
                <a:t>JHLT. 2016 Oct; 35(10): 1149-1205</a:t>
              </a:r>
              <a:endParaRPr lang="en-US" sz="900" b="1" dirty="0">
                <a:solidFill>
                  <a:schemeClr val="bg1"/>
                </a:solidFill>
                <a:cs typeface="Arial"/>
              </a:endParaRPr>
            </a:p>
          </p:txBody>
        </p:sp>
      </p:grpSp>
    </p:spTree>
    <p:extLst>
      <p:ext uri="{BB962C8B-B14F-4D97-AF65-F5344CB8AC3E}">
        <p14:creationId xmlns:p14="http://schemas.microsoft.com/office/powerpoint/2010/main" val="313691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t>Pediatric Heart Transplants</a:t>
            </a:r>
            <a:r>
              <a:rPr lang="en-US" sz="2400" dirty="0" smtClean="0"/>
              <a:t/>
            </a:r>
            <a:br>
              <a:rPr lang="en-US" sz="24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15000"/>
            <a:ext cx="4038600" cy="977191"/>
          </a:xfrm>
          <a:prstGeom prst="rect">
            <a:avLst/>
          </a:prstGeom>
          <a:noFill/>
          <a:ln>
            <a:solidFill>
              <a:srgbClr val="FFFF00"/>
            </a:solidFill>
          </a:ln>
        </p:spPr>
        <p:txBody>
          <a:bodyPr wrap="square" lIns="45720" rIns="45720" rtlCol="0">
            <a:spAutoFit/>
          </a:bodyPr>
          <a:lstStyle/>
          <a:p>
            <a:r>
              <a:rPr lang="en-US" sz="1150" b="1" dirty="0" smtClean="0">
                <a:solidFill>
                  <a:srgbClr val="FFFF0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FFFF00"/>
              </a:solidFill>
            </a:endParaRPr>
          </a:p>
        </p:txBody>
      </p:sp>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820512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Retransplantation</a:t>
            </a:r>
            <a:endParaRPr lang="en-US" dirty="0"/>
          </a:p>
        </p:txBody>
      </p:sp>
      <p:grpSp>
        <p:nvGrpSpPr>
          <p:cNvPr id="8" name="Group 7"/>
          <p:cNvGrpSpPr/>
          <p:nvPr/>
        </p:nvGrpSpPr>
        <p:grpSpPr>
          <a:xfrm>
            <a:off x="2" y="6146792"/>
            <a:ext cx="4715933" cy="711201"/>
            <a:chOff x="2" y="6146792"/>
            <a:chExt cx="4715933"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772201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Heart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7" name="Text Box 14"/>
          <p:cNvSpPr txBox="1">
            <a:spLocks noChangeArrowheads="1"/>
          </p:cNvSpPr>
          <p:nvPr/>
        </p:nvSpPr>
        <p:spPr bwMode="auto">
          <a:xfrm>
            <a:off x="5638800" y="6096000"/>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11" name="Chart 10"/>
          <p:cNvGraphicFramePr/>
          <p:nvPr>
            <p:extLst>
              <p:ext uri="{D42A27DB-BD31-4B8C-83A1-F6EECF244321}">
                <p14:modId xmlns:p14="http://schemas.microsoft.com/office/powerpoint/2010/main" val="408507149"/>
              </p:ext>
            </p:extLst>
          </p:nvPr>
        </p:nvGraphicFramePr>
        <p:xfrm>
          <a:off x="3048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497924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extLst>
              <p:ext uri="{D42A27DB-BD31-4B8C-83A1-F6EECF244321}">
                <p14:modId xmlns:p14="http://schemas.microsoft.com/office/powerpoint/2010/main" val="3791351860"/>
              </p:ext>
            </p:extLst>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60" name="Title 1"/>
          <p:cNvSpPr>
            <a:spLocks noGrp="1" noChangeArrowheads="1"/>
          </p:cNvSpPr>
          <p:nvPr>
            <p:ph type="ctrTitle" idx="4294967295"/>
          </p:nvPr>
        </p:nvSpPr>
        <p:spPr>
          <a:xfrm>
            <a:off x="0" y="152400"/>
            <a:ext cx="9144000" cy="1143000"/>
          </a:xfrm>
          <a:noFill/>
        </p:spPr>
        <p:txBody>
          <a:bodyPr/>
          <a:lstStyle/>
          <a:p>
            <a:r>
              <a:rPr lang="en-US" sz="2600" dirty="0" smtClean="0">
                <a:solidFill>
                  <a:schemeClr val="tx1"/>
                </a:solidFill>
              </a:rPr>
              <a:t>Pediatric Heart Retransplants</a:t>
            </a:r>
            <a:r>
              <a:rPr lang="en-US" sz="3200" dirty="0" smtClean="0">
                <a:solidFill>
                  <a:schemeClr val="tx1"/>
                </a:solidFill>
              </a:rPr>
              <a:t/>
            </a:r>
            <a:br>
              <a:rPr lang="en-US" sz="3200" dirty="0" smtClean="0">
                <a:solidFill>
                  <a:schemeClr val="tx1"/>
                </a:solidFill>
              </a:rPr>
            </a:br>
            <a:r>
              <a:rPr lang="en-US" sz="2400" dirty="0" smtClean="0">
                <a:solidFill>
                  <a:schemeClr val="tx1"/>
                </a:solidFill>
              </a:rPr>
              <a:t>by Inter-transplant Interval and Recipient Age</a:t>
            </a:r>
            <a:br>
              <a:rPr lang="en-US" sz="2400" dirty="0" smtClean="0">
                <a:solidFill>
                  <a:schemeClr val="tx1"/>
                </a:solidFill>
              </a:rPr>
            </a:br>
            <a:endParaRPr lang="en-US" sz="2000" dirty="0" smtClean="0">
              <a:solidFill>
                <a:schemeClr val="tx1"/>
              </a:solidFill>
            </a:endParaRPr>
          </a:p>
        </p:txBody>
      </p:sp>
      <p:sp>
        <p:nvSpPr>
          <p:cNvPr id="301063" name="Text Box 14"/>
          <p:cNvSpPr txBox="1">
            <a:spLocks noChangeArrowheads="1"/>
          </p:cNvSpPr>
          <p:nvPr/>
        </p:nvSpPr>
        <p:spPr bwMode="auto">
          <a:xfrm>
            <a:off x="5105400" y="6019800"/>
            <a:ext cx="40386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  Analysis is based on the </a:t>
            </a:r>
            <a:r>
              <a:rPr lang="en-US" sz="1200" b="1" dirty="0" smtClean="0">
                <a:solidFill>
                  <a:srgbClr val="FFFF00"/>
                </a:solidFill>
              </a:rPr>
              <a:t>recipient age </a:t>
            </a:r>
            <a:r>
              <a:rPr lang="en-US" sz="1200" b="1" dirty="0">
                <a:solidFill>
                  <a:srgbClr val="FFFF00"/>
                </a:solidFill>
              </a:rPr>
              <a:t>at the time of </a:t>
            </a:r>
            <a:r>
              <a:rPr lang="en-US" sz="1200" b="1" dirty="0" smtClean="0">
                <a:solidFill>
                  <a:srgbClr val="FFFF00"/>
                </a:solidFill>
              </a:rPr>
              <a:t>retransplant. </a:t>
            </a:r>
            <a:endParaRPr lang="en-US" sz="1200" b="1"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itle_cohort"/>
          <p:cNvSpPr txBox="1"/>
          <p:nvPr/>
        </p:nvSpPr>
        <p:spPr>
          <a:xfrm>
            <a:off x="1828800" y="923768"/>
            <a:ext cx="5486400" cy="400110"/>
          </a:xfrm>
          <a:prstGeom prst="rect">
            <a:avLst/>
          </a:prstGeom>
          <a:noFill/>
        </p:spPr>
        <p:txBody>
          <a:bodyPr wrap="square" rtlCol="0">
            <a:spAutoFit/>
          </a:bodyPr>
          <a:lstStyle/>
          <a:p>
            <a:r>
              <a:rPr lang="en-US" sz="2000" b="1" smtClean="0"/>
              <a:t>(Retransplants: January 1994 – June 2015)</a:t>
            </a:r>
            <a:endParaRPr lang="en-US" sz="2000" b="1" dirty="0"/>
          </a:p>
        </p:txBody>
      </p:sp>
    </p:spTree>
    <p:extLst>
      <p:ext uri="{BB962C8B-B14F-4D97-AF65-F5344CB8AC3E}">
        <p14:creationId xmlns:p14="http://schemas.microsoft.com/office/powerpoint/2010/main" val="353962345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Kaplan-Meier Survival Rates for Primary and Repeat</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7614242"/>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5" name="Group 14"/>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1244422" y="877433"/>
            <a:ext cx="2209800" cy="461665"/>
          </a:xfrm>
          <a:prstGeom prst="rect">
            <a:avLst/>
          </a:prstGeom>
          <a:noFill/>
        </p:spPr>
        <p:txBody>
          <a:bodyPr wrap="square" rtlCol="0">
            <a:spAutoFit/>
          </a:bodyPr>
          <a:lstStyle/>
          <a:p>
            <a:r>
              <a:rPr lang="en-US" sz="2400" b="1" dirty="0" smtClean="0"/>
              <a:t>Transplants</a:t>
            </a:r>
            <a:endParaRPr lang="en-US" sz="2400" b="1" dirty="0"/>
          </a:p>
        </p:txBody>
      </p:sp>
      <p:sp>
        <p:nvSpPr>
          <p:cNvPr id="8" name="pvalues"/>
          <p:cNvSpPr txBox="1"/>
          <p:nvPr/>
        </p:nvSpPr>
        <p:spPr>
          <a:xfrm>
            <a:off x="6400800" y="1676400"/>
            <a:ext cx="1066800" cy="307777"/>
          </a:xfrm>
          <a:prstGeom prst="rect">
            <a:avLst/>
          </a:prstGeom>
          <a:noFill/>
        </p:spPr>
        <p:txBody>
          <a:bodyPr wrap="square" rtlCol="0">
            <a:spAutoFit/>
          </a:bodyPr>
          <a:lstStyle/>
          <a:p>
            <a:r>
              <a:rPr lang="en-US" sz="1400" b="1" smtClean="0">
                <a:solidFill>
                  <a:srgbClr val="FFFF00"/>
                </a:solidFill>
              </a:rPr>
              <a:t>p &lt; 0.0001</a:t>
            </a:r>
            <a:endParaRPr lang="en-US" sz="1400" b="1" dirty="0">
              <a:solidFill>
                <a:srgbClr val="FFFF00"/>
              </a:solidFill>
            </a:endParaRPr>
          </a:p>
        </p:txBody>
      </p:sp>
      <p:sp>
        <p:nvSpPr>
          <p:cNvPr id="16" name="title_cohort"/>
          <p:cNvSpPr txBox="1"/>
          <p:nvPr/>
        </p:nvSpPr>
        <p:spPr>
          <a:xfrm>
            <a:off x="3048000" y="933969"/>
            <a:ext cx="5345806"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35657219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600" dirty="0" smtClean="0">
                <a:solidFill>
                  <a:schemeClr val="tx1"/>
                </a:solidFill>
              </a:rPr>
              <a:t>Pediatric Heart Retransplants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Kaplan-Meier Survival Rates by Inter-transplant Interval</a:t>
            </a:r>
            <a:br>
              <a:rPr lang="en-US" sz="2400" dirty="0" smtClean="0">
                <a:solidFill>
                  <a:schemeClr val="tx1"/>
                </a:solidFill>
              </a:rPr>
            </a:br>
            <a:endParaRPr lang="en-US" sz="2000" dirty="0" smtClean="0"/>
          </a:p>
        </p:txBody>
      </p:sp>
      <p:sp>
        <p:nvSpPr>
          <p:cNvPr id="30515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9" name="Chart 8"/>
          <p:cNvGraphicFramePr/>
          <p:nvPr>
            <p:extLst>
              <p:ext uri="{D42A27DB-BD31-4B8C-83A1-F6EECF244321}">
                <p14:modId xmlns:p14="http://schemas.microsoft.com/office/powerpoint/2010/main" val="3788189837"/>
              </p:ext>
            </p:extLst>
          </p:nvPr>
        </p:nvGraphicFramePr>
        <p:xfrm>
          <a:off x="15240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pvalues"/>
          <p:cNvSpPr txBox="1"/>
          <p:nvPr/>
        </p:nvSpPr>
        <p:spPr>
          <a:xfrm>
            <a:off x="1447800" y="4267200"/>
            <a:ext cx="3200400" cy="523220"/>
          </a:xfrm>
          <a:prstGeom prst="rect">
            <a:avLst/>
          </a:prstGeom>
          <a:solidFill>
            <a:srgbClr val="000000"/>
          </a:solidFill>
        </p:spPr>
        <p:txBody>
          <a:bodyPr wrap="square" rtlCol="0">
            <a:spAutoFit/>
          </a:bodyPr>
          <a:lstStyle/>
          <a:p>
            <a:r>
              <a:rPr lang="en-US" sz="1400" b="1" dirty="0" smtClean="0">
                <a:solidFill>
                  <a:srgbClr val="FFFF00"/>
                </a:solidFill>
              </a:rPr>
              <a:t>Comparison of survival for retransplant groups: p &lt; 0.0001</a:t>
            </a:r>
            <a:endParaRPr lang="en-US" sz="1400" b="1" dirty="0">
              <a:solidFill>
                <a:srgbClr val="FFFF00"/>
              </a:solidFill>
            </a:endParaRPr>
          </a:p>
        </p:txBody>
      </p:sp>
      <p:sp>
        <p:nvSpPr>
          <p:cNvPr id="2" name="title_cohort"/>
          <p:cNvSpPr txBox="1"/>
          <p:nvPr/>
        </p:nvSpPr>
        <p:spPr>
          <a:xfrm>
            <a:off x="2209800" y="957589"/>
            <a:ext cx="5638800"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41031121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Retransplants </a:t>
            </a:r>
            <a:r>
              <a:rPr lang="en-US" sz="2400" dirty="0" smtClean="0"/>
              <a:t/>
            </a:r>
            <a:br>
              <a:rPr lang="en-US" sz="2400" dirty="0" smtClean="0"/>
            </a:br>
            <a:r>
              <a:rPr lang="en-US" sz="2400" dirty="0" smtClean="0"/>
              <a:t> Kaplan-Meier Survival Rates by Retransplant Reason</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2453316"/>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1535"/>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9" name="pvalues"/>
          <p:cNvSpPr txBox="1"/>
          <p:nvPr/>
        </p:nvSpPr>
        <p:spPr>
          <a:xfrm>
            <a:off x="4800600" y="3962400"/>
            <a:ext cx="3965112" cy="738664"/>
          </a:xfrm>
          <a:prstGeom prst="rect">
            <a:avLst/>
          </a:prstGeom>
          <a:solidFill>
            <a:srgbClr val="000000"/>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No </a:t>
            </a:r>
            <a:r>
              <a:rPr lang="en-US" sz="1400" b="1" dirty="0">
                <a:solidFill>
                  <a:srgbClr val="FFFF00"/>
                </a:solidFill>
              </a:rPr>
              <a:t>pair-wise comparisons were significant at p &lt; 0.05 except </a:t>
            </a:r>
            <a:r>
              <a:rPr lang="en-US" sz="1400" b="1" dirty="0" smtClean="0">
                <a:solidFill>
                  <a:srgbClr val="FFFF00"/>
                </a:solidFill>
              </a:rPr>
              <a:t>Coronary Artery Disease vs. Primary Failure</a:t>
            </a:r>
            <a:endParaRPr lang="en-US" sz="1400" b="1" dirty="0">
              <a:solidFill>
                <a:srgbClr val="FFFF00"/>
              </a:solidFill>
            </a:endParaRPr>
          </a:p>
        </p:txBody>
      </p:sp>
      <p:sp>
        <p:nvSpPr>
          <p:cNvPr id="3" name="title_cohort"/>
          <p:cNvSpPr txBox="1"/>
          <p:nvPr/>
        </p:nvSpPr>
        <p:spPr>
          <a:xfrm>
            <a:off x="1799820" y="973625"/>
            <a:ext cx="5638800"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2792021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 </a:t>
            </a:r>
            <a:r>
              <a:rPr lang="en-US" sz="2400" dirty="0" smtClean="0"/>
              <a:t/>
            </a:r>
            <a:br>
              <a:rPr lang="en-US" sz="2400" dirty="0" smtClean="0"/>
            </a:br>
            <a:r>
              <a:rPr lang="en-US" sz="2400" dirty="0" smtClean="0"/>
              <a:t> </a:t>
            </a:r>
            <a:r>
              <a:rPr lang="en-US" sz="2000" dirty="0" smtClean="0"/>
              <a:t>Kaplan-Meier Survival Conditional on Survival to 1 Year for Primary and</a:t>
            </a:r>
            <a:br>
              <a:rPr lang="en-US" sz="20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2990305"/>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849458" y="916797"/>
            <a:ext cx="2895600" cy="400110"/>
          </a:xfrm>
          <a:prstGeom prst="rect">
            <a:avLst/>
          </a:prstGeom>
          <a:noFill/>
        </p:spPr>
        <p:txBody>
          <a:bodyPr wrap="square" rtlCol="0">
            <a:spAutoFit/>
          </a:bodyPr>
          <a:lstStyle/>
          <a:p>
            <a:r>
              <a:rPr lang="en-US" sz="2000" b="1" dirty="0"/>
              <a:t>Repeat </a:t>
            </a:r>
            <a:r>
              <a:rPr lang="en-US" sz="2000" b="1" dirty="0" smtClean="0"/>
              <a:t>Transplants</a:t>
            </a:r>
            <a:endParaRPr lang="en-US" sz="2000" b="1" dirty="0"/>
          </a:p>
        </p:txBody>
      </p:sp>
      <p:sp>
        <p:nvSpPr>
          <p:cNvPr id="8" name="pvalues"/>
          <p:cNvSpPr txBox="1"/>
          <p:nvPr/>
        </p:nvSpPr>
        <p:spPr>
          <a:xfrm>
            <a:off x="1371600" y="2895600"/>
            <a:ext cx="1156808"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6" name="title_cohort"/>
          <p:cNvSpPr txBox="1"/>
          <p:nvPr/>
        </p:nvSpPr>
        <p:spPr>
          <a:xfrm>
            <a:off x="3276600" y="922644"/>
            <a:ext cx="5257800"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7796751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Multivariable Analyses</a:t>
            </a:r>
            <a:endParaRPr lang="en-US" dirty="0"/>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609048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5,646)</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63372"/>
            <a:ext cx="7769929" cy="5177819"/>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975485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525814604"/>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Ischemia time</a:t>
                      </a:r>
                      <a:endParaRPr lang="en-US"/>
                    </a:p>
                  </a:txBody>
                  <a:tcPr>
                    <a:solidFill>
                      <a:srgbClr val="000000"/>
                    </a:solidFill>
                  </a:tcPr>
                </a:tc>
                <a:tc>
                  <a:txBody>
                    <a:bodyPr/>
                    <a:lstStyle/>
                    <a:p>
                      <a:r>
                        <a:rPr lang="en-US" dirty="0" smtClean="0"/>
                        <a:t>Donor weight</a:t>
                      </a:r>
                      <a:endParaRPr lang="en-US" dirty="0"/>
                    </a:p>
                  </a:txBody>
                  <a:tcPr>
                    <a:solidFill>
                      <a:srgbClr val="000000"/>
                    </a:solidFill>
                  </a:tcPr>
                </a:tc>
              </a:tr>
              <a:tr h="635000">
                <a:tc>
                  <a:txBody>
                    <a:bodyPr/>
                    <a:lstStyle/>
                    <a:p>
                      <a:r>
                        <a:rPr lang="en-US" smtClean="0"/>
                        <a:t>Estimated GFR</a:t>
                      </a:r>
                      <a:endParaRPr lang="en-US"/>
                    </a:p>
                  </a:txBody>
                  <a:tcPr>
                    <a:solidFill>
                      <a:srgbClr val="000000"/>
                    </a:solidFill>
                  </a:tcPr>
                </a:tc>
                <a:tc>
                  <a:txBody>
                    <a:bodyPr/>
                    <a:lstStyle/>
                    <a:p>
                      <a:r>
                        <a:rPr lang="en-US" dirty="0" smtClean="0"/>
                        <a:t>Pediatric center volume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4083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22026"/>
          </a:xfrm>
        </p:spPr>
        <p:txBody>
          <a:bodyPr/>
          <a:lstStyle/>
          <a:p>
            <a:r>
              <a:rPr lang="en-US" sz="2600" dirty="0" smtClean="0"/>
              <a:t>Pediatric Heart Transplants</a:t>
            </a:r>
            <a:r>
              <a:rPr lang="en-US" sz="3600" dirty="0" smtClean="0"/>
              <a:t/>
            </a:r>
            <a:br>
              <a:rPr lang="en-US" sz="3600" dirty="0" smtClean="0"/>
            </a:br>
            <a:r>
              <a:rPr lang="en-US" sz="2400" dirty="0" smtClean="0"/>
              <a:t>Recipient Age Distribution by Location</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95720314"/>
              </p:ext>
            </p:extLst>
          </p:nvPr>
        </p:nvGraphicFramePr>
        <p:xfrm>
          <a:off x="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5" name="title_cohort"/>
          <p:cNvSpPr txBox="1"/>
          <p:nvPr/>
        </p:nvSpPr>
        <p:spPr>
          <a:xfrm>
            <a:off x="91213" y="1027630"/>
            <a:ext cx="9067800" cy="400110"/>
          </a:xfrm>
          <a:prstGeom prst="rect">
            <a:avLst/>
          </a:prstGeom>
          <a:noFill/>
        </p:spPr>
        <p:txBody>
          <a:bodyPr wrap="square" rtlCol="0">
            <a:spAutoFit/>
          </a:bodyPr>
          <a:lstStyle/>
          <a:p>
            <a:pPr algn="ctr"/>
            <a:r>
              <a:rPr lang="en-US" sz="2000" b="1" smtClean="0"/>
              <a:t>(Transplants: January 2004 – June 2015)</a:t>
            </a:r>
            <a:endParaRPr lang="en-US" sz="2000" b="1" dirty="0"/>
          </a:p>
        </p:txBody>
      </p:sp>
    </p:spTree>
    <p:extLst>
      <p:ext uri="{BB962C8B-B14F-4D97-AF65-F5344CB8AC3E}">
        <p14:creationId xmlns:p14="http://schemas.microsoft.com/office/powerpoint/2010/main" val="347422369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8217435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5,646)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99725256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5,646)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weight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82202871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5,646)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Estimated GFR</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67412864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5,646)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1,333)</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233" y="1317381"/>
            <a:ext cx="6991534" cy="4650863"/>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134309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Estimated GFR</a:t>
                      </a:r>
                      <a:endParaRPr lang="en-US" dirty="0"/>
                    </a:p>
                  </a:txBody>
                  <a:tcPr>
                    <a:solidFill>
                      <a:srgbClr val="000000"/>
                    </a:solidFill>
                  </a:tcPr>
                </a:tc>
                <a:tc>
                  <a:txBody>
                    <a:bodyPr/>
                    <a:lstStyle/>
                    <a:p>
                      <a:r>
                        <a:rPr lang="en-US" dirty="0" smtClean="0"/>
                        <a:t>Center volume of pediatric transplants</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300676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1,333)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Estimated GFR</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230118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79803538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0.0364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1,333)</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&lt;1 Year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(2003-2013)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822835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1,265)</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4926"/>
            <a:ext cx="7406027" cy="4931866"/>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479037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723856400"/>
              </p:ext>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BMI ratio</a:t>
                      </a:r>
                      <a:endParaRPr lang="en-US"/>
                    </a:p>
                  </a:txBody>
                  <a:tcPr>
                    <a:solidFill>
                      <a:srgbClr val="000000"/>
                    </a:solidFill>
                  </a:tcPr>
                </a:tc>
                <a:tc>
                  <a:txBody>
                    <a:bodyPr/>
                    <a:lstStyle/>
                    <a:p>
                      <a:r>
                        <a:rPr lang="en-US" dirty="0" smtClean="0"/>
                        <a:t>Estimated GFR</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592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19200"/>
          <a:ext cx="8610600" cy="502157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518985"/>
            <a:ext cx="9144000" cy="3542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endParaRPr lang="en-US" sz="2000" kern="0" dirty="0"/>
          </a:p>
        </p:txBody>
      </p:sp>
      <p:sp>
        <p:nvSpPr>
          <p:cNvPr id="3" name="Title 2"/>
          <p:cNvSpPr txBox="1"/>
          <p:nvPr/>
        </p:nvSpPr>
        <p:spPr>
          <a:xfrm>
            <a:off x="325396" y="694039"/>
            <a:ext cx="3886200" cy="461665"/>
          </a:xfrm>
          <a:prstGeom prst="rect">
            <a:avLst/>
          </a:prstGeom>
          <a:noFill/>
        </p:spPr>
        <p:txBody>
          <a:bodyPr wrap="square" rtlCol="0">
            <a:spAutoFit/>
          </a:bodyPr>
          <a:lstStyle/>
          <a:p>
            <a:r>
              <a:rPr lang="en-US" sz="2400" b="1" kern="0" dirty="0"/>
              <a:t>Donor Age </a:t>
            </a:r>
            <a:r>
              <a:rPr lang="en-US" sz="2400" b="1" kern="0" dirty="0" smtClean="0"/>
              <a:t>Distribution</a:t>
            </a:r>
            <a:endParaRPr lang="en-US" sz="2400" b="1" dirty="0"/>
          </a:p>
        </p:txBody>
      </p:sp>
      <p:sp>
        <p:nvSpPr>
          <p:cNvPr id="5" name="title_cohort"/>
          <p:cNvSpPr txBox="1"/>
          <p:nvPr/>
        </p:nvSpPr>
        <p:spPr>
          <a:xfrm>
            <a:off x="3748829" y="746970"/>
            <a:ext cx="5181600" cy="400110"/>
          </a:xfrm>
          <a:prstGeom prst="rect">
            <a:avLst/>
          </a:prstGeom>
          <a:noFill/>
        </p:spPr>
        <p:txBody>
          <a:bodyPr wrap="square" rtlCol="0">
            <a:spAutoFit/>
          </a:bodyPr>
          <a:lstStyle/>
          <a:p>
            <a:r>
              <a:rPr lang="en-US" sz="2000" b="1" kern="0" smtClean="0"/>
              <a:t>(Transplants: January 2004 – June 2015)</a:t>
            </a:r>
            <a:endParaRPr lang="en-US" sz="2000" b="1" dirty="0"/>
          </a:p>
        </p:txBody>
      </p:sp>
    </p:spTree>
    <p:extLst>
      <p:ext uri="{BB962C8B-B14F-4D97-AF65-F5344CB8AC3E}">
        <p14:creationId xmlns:p14="http://schemas.microsoft.com/office/powerpoint/2010/main" val="31146452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0.0410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1,265)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BMI ratio</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868912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28600" y="1587486"/>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1,265)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Estimated GFR</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1-5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3"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333333"/>
                </a:solidFill>
                <a:effectLst/>
                <a:latin typeface="Arial" panose="020B0604020202020204" pitchFamily="34" charset="0"/>
                <a:cs typeface="Arial" panose="020B0604020202020204" pitchFamily="34" charset="0"/>
              </a:rPr>
              <a:t>mL/min/1.73 m</a:t>
            </a:r>
            <a:r>
              <a:rPr kumimoji="0" lang="en-US" altLang="en-US" sz="800" b="0" i="0" u="none" strike="noStrike" cap="none" normalizeH="0" baseline="30000" smtClean="0">
                <a:ln>
                  <a:noFill/>
                </a:ln>
                <a:solidFill>
                  <a:srgbClr val="333333"/>
                </a:solidFill>
                <a:effectLst/>
                <a:latin typeface="Arial" panose="020B0604020202020204" pitchFamily="34" charset="0"/>
                <a:cs typeface="Arial" panose="020B0604020202020204" pitchFamily="34" charset="0"/>
              </a:rPr>
              <a:t>2</a:t>
            </a:r>
            <a:r>
              <a:rPr kumimoji="0" lang="en-US" altLang="en-US" sz="7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782564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Age = 6-10 Years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(2003-2013)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862)</a:t>
            </a:r>
            <a:endParaRPr lang="en-US" sz="2400" b="1" dirty="0">
              <a:solidFill>
                <a:srgbClr val="FFFF00"/>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86" y="1206177"/>
            <a:ext cx="7406027" cy="4931866"/>
          </a:xfrm>
          <a:prstGeom prst="rect">
            <a:avLst/>
          </a:prstGeom>
        </p:spPr>
      </p:pic>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566847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2,186)</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986" y="1213390"/>
            <a:ext cx="7406028" cy="4931256"/>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567090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046489743"/>
              </p:ext>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3086100"/>
                <a:gridCol w="52197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Ischemia time</a:t>
                      </a:r>
                      <a:endParaRPr lang="en-US" dirty="0"/>
                    </a:p>
                  </a:txBody>
                  <a:tcPr>
                    <a:solidFill>
                      <a:srgbClr val="000000"/>
                    </a:solidFill>
                  </a:tcPr>
                </a:tc>
                <a:tc>
                  <a:txBody>
                    <a:bodyPr/>
                    <a:lstStyle/>
                    <a:p>
                      <a:r>
                        <a:rPr lang="en-US" dirty="0" smtClean="0"/>
                        <a:t>Pediatric center volume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123105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02469085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0.0447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(2003-2013)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36593654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2,186)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Age = 11-17 Years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(2003-2013)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5,035)</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(1999-2009)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03" y="863815"/>
            <a:ext cx="7692193" cy="5130370"/>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80653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66402021"/>
              </p:ext>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Ischemia time</a:t>
                      </a:r>
                      <a:endParaRPr lang="en-US"/>
                    </a:p>
                  </a:txBody>
                  <a:tcPr>
                    <a:solidFill>
                      <a:srgbClr val="000000"/>
                    </a:solidFill>
                  </a:tcPr>
                </a:tc>
                <a:tc>
                  <a:txBody>
                    <a:bodyPr/>
                    <a:lstStyle/>
                    <a:p>
                      <a:r>
                        <a:rPr lang="en-US" dirty="0" smtClean="0"/>
                        <a:t>Recipient weight</a:t>
                      </a:r>
                      <a:endParaRPr lang="en-US" dirty="0"/>
                    </a:p>
                  </a:txBody>
                  <a:tcPr>
                    <a:solidFill>
                      <a:srgbClr val="000000"/>
                    </a:solidFill>
                  </a:tcPr>
                </a:tc>
              </a:tr>
              <a:tr h="635000">
                <a:tc>
                  <a:txBody>
                    <a:bodyPr/>
                    <a:lstStyle/>
                    <a:p>
                      <a:r>
                        <a:rPr lang="en-US" smtClean="0"/>
                        <a:t>Estimated GFR</a:t>
                      </a:r>
                      <a:endParaRPr lang="en-US"/>
                    </a:p>
                  </a:txBody>
                  <a:tcPr>
                    <a:solidFill>
                      <a:srgbClr val="000000"/>
                    </a:solidFill>
                  </a:tcPr>
                </a:tc>
                <a:tc>
                  <a:txBody>
                    <a:bodyPr/>
                    <a:lstStyle/>
                    <a:p>
                      <a:r>
                        <a:rPr lang="en-US" dirty="0" smtClean="0"/>
                        <a:t>Pediatric center volume</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516875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06800988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0.0041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5,035)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557082"/>
            <a:ext cx="9144000" cy="5715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3600" kern="0" dirty="0" smtClean="0"/>
              <a:t/>
            </a:r>
            <a:br>
              <a:rPr lang="en-US" sz="3600" kern="0" dirty="0" smtClean="0"/>
            </a:br>
            <a:r>
              <a:rPr lang="en-US" sz="2400" kern="0" dirty="0" smtClean="0"/>
              <a:t>Donor and Recipient Age</a:t>
            </a:r>
            <a:r>
              <a:rPr lang="en-US" sz="2400" kern="0" dirty="0" smtClean="0">
                <a:solidFill>
                  <a:srgbClr val="FFFF00"/>
                </a:solidFill>
              </a:rPr>
              <a:t/>
            </a:r>
            <a:br>
              <a:rPr lang="en-US" sz="2400" kern="0" dirty="0" smtClean="0">
                <a:solidFill>
                  <a:srgbClr val="FFFF00"/>
                </a:solidFill>
              </a:rPr>
            </a:br>
            <a:endParaRPr lang="en-US" sz="2000" kern="0" dirty="0"/>
          </a:p>
        </p:txBody>
      </p:sp>
      <p:sp>
        <p:nvSpPr>
          <p:cNvPr id="3" name="title_cohort"/>
          <p:cNvSpPr txBox="1"/>
          <p:nvPr/>
        </p:nvSpPr>
        <p:spPr>
          <a:xfrm>
            <a:off x="2041358" y="1047690"/>
            <a:ext cx="5691913" cy="400110"/>
          </a:xfrm>
          <a:prstGeom prst="rect">
            <a:avLst/>
          </a:prstGeom>
          <a:noFill/>
        </p:spPr>
        <p:txBody>
          <a:bodyPr wrap="square" rtlCol="0">
            <a:spAutoFit/>
          </a:bodyPr>
          <a:lstStyle/>
          <a:p>
            <a:r>
              <a:rPr lang="en-US" sz="2000" b="1" kern="0" smtClean="0"/>
              <a:t>(Transplants: January 2004 – June 2015)</a:t>
            </a:r>
            <a:endParaRPr lang="en-US" sz="2000" b="1" kern="0" dirty="0"/>
          </a:p>
        </p:txBody>
      </p:sp>
    </p:spTree>
    <p:extLst>
      <p:ext uri="{BB962C8B-B14F-4D97-AF65-F5344CB8AC3E}">
        <p14:creationId xmlns:p14="http://schemas.microsoft.com/office/powerpoint/2010/main" val="330288202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24284926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0.0030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5,035)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23462979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0.0057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5,035)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Ischemia time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58320831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0.0259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5,035)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weight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85645374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0.0160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5,035)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Estimated GFR</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752872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89047915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0.0088</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5,035)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5619515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4,449)</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t>
Risk Factors For 10 Year Mortality with 95% Confidence Limits
</a:t>
            </a:r>
            <a:endParaRPr lang="en-US" sz="22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27" y="966342"/>
            <a:ext cx="7817473" cy="5205858"/>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439289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449908667"/>
              </p:ext>
            </p:extLst>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age</a:t>
                      </a:r>
                      <a:endParaRPr lang="en-US"/>
                    </a:p>
                  </a:txBody>
                  <a:tcPr>
                    <a:solidFill>
                      <a:srgbClr val="000000"/>
                    </a:solidFill>
                  </a:tcPr>
                </a:tc>
              </a:tr>
              <a:tr h="635000">
                <a:tc>
                  <a:txBody>
                    <a:bodyPr/>
                    <a:lstStyle/>
                    <a:p>
                      <a:r>
                        <a:rPr lang="en-US" smtClean="0"/>
                        <a:t>Estimated GFR</a:t>
                      </a:r>
                      <a:endParaRPr lang="en-US"/>
                    </a:p>
                  </a:txBody>
                  <a:tcPr>
                    <a:solidFill>
                      <a:srgbClr val="000000"/>
                    </a:solidFill>
                  </a:tcPr>
                </a:tc>
                <a:tc>
                  <a:txBody>
                    <a:bodyPr/>
                    <a:lstStyle/>
                    <a:p>
                      <a:r>
                        <a:rPr lang="en-US" dirty="0" smtClean="0"/>
                        <a:t>Pediatric center volume</a:t>
                      </a:r>
                      <a:endParaRPr lang="en-US" dirty="0"/>
                    </a:p>
                  </a:txBody>
                  <a:tcPr>
                    <a:solidFill>
                      <a:srgbClr val="000000"/>
                    </a:solidFill>
                  </a:tcPr>
                </a:tc>
              </a:tr>
              <a:tr h="635000">
                <a:tc>
                  <a:txBody>
                    <a:bodyPr/>
                    <a:lstStyle/>
                    <a:p>
                      <a:r>
                        <a:rPr lang="en-US" smtClean="0"/>
                        <a:t>Total bilirubin</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10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933097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08856894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smtClean="0">
                <a:solidFill>
                  <a:srgbClr val="FFFF00"/>
                </a:solidFill>
              </a:rPr>
              <a:t>p = </a:t>
            </a:r>
            <a:r>
              <a:rPr lang="en-US" sz="1500" b="1" dirty="0" smtClean="0">
                <a:solidFill>
                  <a:srgbClr val="FFFF00"/>
                </a:solidFill>
              </a:rPr>
              <a:t>0.0017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4,449)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10886250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0.0104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4,449)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3607479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0.0492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4,449)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Estimated GFR</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8906622"/>
              </p:ext>
            </p:extLst>
          </p:nvPr>
        </p:nvGraphicFramePr>
        <p:xfrm>
          <a:off x="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529500"/>
            <a:ext cx="9144000" cy="6156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3600" kern="0" dirty="0" smtClean="0"/>
              <a:t/>
            </a:r>
            <a:br>
              <a:rPr lang="en-US" sz="3600" kern="0" dirty="0" smtClean="0"/>
            </a:br>
            <a:r>
              <a:rPr lang="en-US" sz="2400" kern="0" dirty="0" smtClean="0"/>
              <a:t>Donor Age Distribution by Location </a:t>
            </a:r>
            <a:r>
              <a:rPr lang="en-US" sz="3600" kern="0" dirty="0" smtClean="0"/>
              <a:t/>
            </a:r>
            <a:br>
              <a:rPr lang="en-US" sz="3600" kern="0" dirty="0" smtClean="0"/>
            </a:br>
            <a:endParaRPr lang="en-US" sz="2000" kern="0" dirty="0"/>
          </a:p>
        </p:txBody>
      </p:sp>
      <p:sp>
        <p:nvSpPr>
          <p:cNvPr id="3" name="title_cohort"/>
          <p:cNvSpPr txBox="1"/>
          <p:nvPr/>
        </p:nvSpPr>
        <p:spPr>
          <a:xfrm>
            <a:off x="2034313" y="1026717"/>
            <a:ext cx="5181600" cy="400110"/>
          </a:xfrm>
          <a:prstGeom prst="rect">
            <a:avLst/>
          </a:prstGeom>
          <a:noFill/>
        </p:spPr>
        <p:txBody>
          <a:bodyPr wrap="square" rtlCol="0">
            <a:spAutoFit/>
          </a:bodyPr>
          <a:lstStyle/>
          <a:p>
            <a:r>
              <a:rPr lang="en-US" sz="2000" b="1" kern="0" smtClean="0"/>
              <a:t>(Transplants: January 2004 – June 2015)</a:t>
            </a:r>
            <a:endParaRPr lang="en-US" sz="2000" b="1" kern="0" dirty="0"/>
          </a:p>
        </p:txBody>
      </p:sp>
    </p:spTree>
    <p:extLst>
      <p:ext uri="{BB962C8B-B14F-4D97-AF65-F5344CB8AC3E}">
        <p14:creationId xmlns:p14="http://schemas.microsoft.com/office/powerpoint/2010/main" val="224024565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24323894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0.0246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4,449)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8169004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0.0360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4,449)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Total bilirubin</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10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7528720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4,141)</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(1989-1999)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41" y="863815"/>
            <a:ext cx="7698917" cy="5130370"/>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687344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608306779"/>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weight</a:t>
                      </a:r>
                      <a:endParaRPr lang="en-US" dirty="0"/>
                    </a:p>
                  </a:txBody>
                  <a:tcPr>
                    <a:solidFill>
                      <a:srgbClr val="000000"/>
                    </a:solidFill>
                  </a:tcPr>
                </a:tc>
                <a:tc>
                  <a:txBody>
                    <a:bodyPr/>
                    <a:lstStyle/>
                    <a:p>
                      <a:r>
                        <a:rPr lang="en-US" dirty="0" smtClean="0"/>
                        <a:t>BSA ratio</a:t>
                      </a:r>
                      <a:endParaRPr lang="en-US" dirty="0"/>
                    </a:p>
                  </a:txBody>
                  <a:tcPr>
                    <a:solidFill>
                      <a:srgbClr val="000000"/>
                    </a:solidFill>
                  </a:tcPr>
                </a:tc>
              </a:tr>
              <a:tr h="635000">
                <a:tc>
                  <a:txBody>
                    <a:bodyPr/>
                    <a:lstStyle/>
                    <a:p>
                      <a:r>
                        <a:rPr lang="en-US" dirty="0" smtClean="0"/>
                        <a:t>Center volume of pediatric transplants</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15 Year Mortality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(1989-1999)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005035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439043120"/>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4,141)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weight (kg)</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(1989-1999)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06873285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0.0177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4,141)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Ratio of Donor BSA to Recipient BSA</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(1989-1999)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22467076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0.0300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4,141)</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15 Year Mortality with 95% Confidence Limits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(1989-1999)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2,769)</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5 Years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459" y="1221743"/>
            <a:ext cx="7129082" cy="4746501"/>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778147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093576017"/>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5143500"/>
                <a:gridCol w="31623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Donor age</a:t>
                      </a:r>
                      <a:endParaRPr lang="en-US"/>
                    </a:p>
                  </a:txBody>
                  <a:tcPr>
                    <a:solidFill>
                      <a:srgbClr val="000000"/>
                    </a:solidFill>
                  </a:tcPr>
                </a:tc>
                <a:tc>
                  <a:txBody>
                    <a:bodyPr/>
                    <a:lstStyle/>
                    <a:p>
                      <a:r>
                        <a:rPr lang="en-US" smtClean="0"/>
                        <a:t>Recipient BSA</a:t>
                      </a:r>
                      <a:endParaRPr lang="en-US"/>
                    </a:p>
                  </a:txBody>
                  <a:tcPr>
                    <a:solidFill>
                      <a:srgbClr val="000000"/>
                    </a:solidFill>
                  </a:tcPr>
                </a:tc>
              </a:tr>
              <a:tr h="635000">
                <a:tc>
                  <a:txBody>
                    <a:bodyPr/>
                    <a:lstStyle/>
                    <a:p>
                      <a:r>
                        <a:rPr lang="en-US" dirty="0" smtClean="0"/>
                        <a:t>Transplant center volume (pediatric</a:t>
                      </a:r>
                      <a:r>
                        <a:rPr lang="en-US" baseline="0" dirty="0" smtClean="0"/>
                        <a:t> and adult)</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Developing CAV within 5 Years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3151240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87875394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2,769)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5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235615"/>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341871"/>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Distribution of Transplants by Donor/Recipient Weight Ratio</a:t>
            </a:r>
            <a:br>
              <a:rPr lang="en-US" sz="2400" kern="0" dirty="0" smtClean="0"/>
            </a:br>
            <a:endParaRPr lang="en-US" sz="2000" kern="0" dirty="0"/>
          </a:p>
        </p:txBody>
      </p:sp>
      <p:sp>
        <p:nvSpPr>
          <p:cNvPr id="3" name="title_cohort"/>
          <p:cNvSpPr txBox="1"/>
          <p:nvPr/>
        </p:nvSpPr>
        <p:spPr>
          <a:xfrm>
            <a:off x="2045043" y="911496"/>
            <a:ext cx="5715000" cy="400110"/>
          </a:xfrm>
          <a:prstGeom prst="rect">
            <a:avLst/>
          </a:prstGeom>
          <a:noFill/>
        </p:spPr>
        <p:txBody>
          <a:bodyPr wrap="square" rtlCol="0">
            <a:spAutoFit/>
          </a:bodyPr>
          <a:lstStyle/>
          <a:p>
            <a:r>
              <a:rPr lang="en-US" sz="2000" b="1" kern="0" dirty="0" smtClean="0"/>
              <a:t>(Transplants: January 2004 – June 2015)</a:t>
            </a:r>
            <a:endParaRPr lang="en-US" sz="2000" b="1" kern="0" dirty="0"/>
          </a:p>
        </p:txBody>
      </p:sp>
    </p:spTree>
    <p:extLst>
      <p:ext uri="{BB962C8B-B14F-4D97-AF65-F5344CB8AC3E}">
        <p14:creationId xmlns:p14="http://schemas.microsoft.com/office/powerpoint/2010/main" val="207031197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25596598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0.0009</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2,769)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BSA</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5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73349082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0.0050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2,769)</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center volume (pediatric and adult)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5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(1999-2009)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2,245)</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85" y="1361568"/>
            <a:ext cx="6997629" cy="4656959"/>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376361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1843265962"/>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2933700"/>
                <a:gridCol w="53721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dirty="0" smtClean="0"/>
                        <a:t>Donor weight</a:t>
                      </a:r>
                      <a:endParaRPr lang="en-US" dirty="0"/>
                    </a:p>
                  </a:txBody>
                  <a:tcPr>
                    <a:solidFill>
                      <a:srgbClr val="000000"/>
                    </a:solidFill>
                  </a:tcPr>
                </a:tc>
              </a:tr>
              <a:tr h="635000">
                <a:tc>
                  <a:txBody>
                    <a:bodyPr/>
                    <a:lstStyle/>
                    <a:p>
                      <a:r>
                        <a:rPr lang="en-US" dirty="0" smtClean="0"/>
                        <a:t>BMI ratio</a:t>
                      </a:r>
                      <a:endParaRPr lang="en-US" dirty="0"/>
                    </a:p>
                  </a:txBody>
                  <a:tcPr>
                    <a:solidFill>
                      <a:srgbClr val="000000"/>
                    </a:solidFill>
                  </a:tcPr>
                </a:tc>
                <a:tc>
                  <a:txBody>
                    <a:bodyPr/>
                    <a:lstStyle/>
                    <a:p>
                      <a:r>
                        <a:rPr lang="en-US" dirty="0" smtClean="0"/>
                        <a:t>Transplant center volume (pediatric</a:t>
                      </a:r>
                      <a:r>
                        <a:rPr lang="en-US" baseline="0" dirty="0" smtClean="0"/>
                        <a:t> and adult)</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Developing CAV within 10 Years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476617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411318774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0.0407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2,245)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47237784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0.0011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2,245)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weight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862811002"/>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0.0146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2,245)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Ratio of Donor BMI to Recipient BMI</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588140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61145130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2,245)</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center volume (pediatric and adult)</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Conditional on Survival to Transplant Discharge
</a:t>
            </a:r>
            <a:endParaRPr lang="en-US" sz="2400" kern="0" dirty="0">
              <a:solidFill>
                <a:srgbClr val="FFFF0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Developing CAV within 10 Years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5797680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2,691)</a:t>
            </a:r>
            <a:endParaRPr lang="en-US" sz="2400" b="1" dirty="0">
              <a:solidFill>
                <a:srgbClr val="FFFF00"/>
              </a:solidFill>
            </a:endParaRPr>
          </a:p>
        </p:txBody>
      </p:sp>
      <p:sp>
        <p:nvSpPr>
          <p:cNvPr id="5" name="Title 3"/>
          <p:cNvSpPr txBox="1">
            <a:spLocks/>
          </p:cNvSpPr>
          <p:nvPr/>
        </p:nvSpPr>
        <p:spPr bwMode="auto">
          <a:xfrm>
            <a:off x="0" y="44983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Limited to Recipients without Severe Renal Dysfunction* Pre-Transplant Conditional on Survival to Transplant Discharge
</a:t>
            </a:r>
            <a:endParaRPr lang="en-US" sz="1800" kern="0" dirty="0">
              <a:solidFill>
                <a:srgbClr val="FFFF0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t>
Risk Factors for Developing Renal Dysfunction within 5 Years 
</a:t>
            </a:r>
            <a:endParaRPr lang="en-US" sz="22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81" y="1367156"/>
            <a:ext cx="6985438" cy="4663054"/>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968132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486280805"/>
              </p:ext>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Donor BSA</a:t>
                      </a:r>
                      <a:endParaRPr lang="en-US"/>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42806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Limited to Recipients without Severe Renal Dysfunction* Pre-Transplant Conditional on Survival to Transplant Discharge
</a:t>
            </a:r>
            <a:endParaRPr lang="en-US" sz="18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Developing Renal Dysfunction within 5 Years
</a:t>
            </a:r>
            <a:endParaRPr lang="en-US" sz="22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(1999-2009)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3547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600" kern="0" dirty="0" smtClean="0"/>
              <a:t>Recipient </a:t>
            </a:r>
            <a:r>
              <a:rPr lang="en-US" sz="2400" kern="0" dirty="0" smtClean="0"/>
              <a:t>Diagnosis (Age: &lt; 1 Year)</a:t>
            </a:r>
            <a:endParaRPr lang="en-US" sz="2400" kern="0" dirty="0"/>
          </a:p>
        </p:txBody>
      </p:sp>
      <p:graphicFrame>
        <p:nvGraphicFramePr>
          <p:cNvPr id="5" name="Content Placeholder 9"/>
          <p:cNvGraphicFramePr>
            <a:graphicFrameLocks/>
          </p:cNvGraphicFramePr>
          <p:nvPr>
            <p:extLst>
              <p:ext uri="{D42A27DB-BD31-4B8C-83A1-F6EECF244321}">
                <p14:modId xmlns:p14="http://schemas.microsoft.com/office/powerpoint/2010/main" val="272953916"/>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3936939152"/>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9"/>
          <p:cNvGraphicFramePr>
            <a:graphicFrameLocks noGrp="1"/>
          </p:cNvGraphicFramePr>
          <p:nvPr>
            <p:ph idx="1"/>
            <p:extLst>
              <p:ext uri="{D42A27DB-BD31-4B8C-83A1-F6EECF244321}">
                <p14:modId xmlns:p14="http://schemas.microsoft.com/office/powerpoint/2010/main" val="7629165"/>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3979656860"/>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7"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6"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2009-6/2015</a:t>
            </a:r>
            <a:endParaRPr lang="en-US" sz="1500" b="1" dirty="0">
              <a:solidFill>
                <a:srgbClr val="FFFF00"/>
              </a:solidFill>
            </a:endParaRPr>
          </a:p>
        </p:txBody>
      </p:sp>
    </p:spTree>
    <p:extLst>
      <p:ext uri="{BB962C8B-B14F-4D97-AF65-F5344CB8AC3E}">
        <p14:creationId xmlns:p14="http://schemas.microsoft.com/office/powerpoint/2010/main" val="32806291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01533264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0.0025</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2,691)</a:t>
            </a:r>
            <a:endParaRPr lang="en-US" sz="2400" b="1" dirty="0">
              <a:solidFill>
                <a:srgbClr val="FFFF00"/>
              </a:solidFill>
            </a:endParaRPr>
          </a:p>
        </p:txBody>
      </p:sp>
      <p:sp>
        <p:nvSpPr>
          <p:cNvPr id="18" name="Title 4"/>
          <p:cNvSpPr txBox="1">
            <a:spLocks/>
          </p:cNvSpPr>
          <p:nvPr/>
        </p:nvSpPr>
        <p:spPr bwMode="auto">
          <a:xfrm>
            <a:off x="0" y="36602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Donor BSA</a:t>
            </a:r>
            <a:endParaRPr lang="en-US" sz="2400" kern="0" dirty="0">
              <a:solidFill>
                <a:srgbClr val="FFFF00"/>
              </a:solidFill>
            </a:endParaRPr>
          </a:p>
        </p:txBody>
      </p:sp>
      <p:sp>
        <p:nvSpPr>
          <p:cNvPr id="17" name="Title 3"/>
          <p:cNvSpPr txBox="1">
            <a:spLocks/>
          </p:cNvSpPr>
          <p:nvPr/>
        </p:nvSpPr>
        <p:spPr bwMode="auto">
          <a:xfrm>
            <a:off x="0" y="3785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Limited to Recipients without Severe Renal Dysfunction* Pre-Transplant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29087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t>
Risk Factors for Developing Renal Dysfunction within 5 Years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Heart Transplants (1999-2009)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2,222)</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Limited to Recipients without Severe Renal Dysfunction* Pre-Transplant Conditional on Survival to Transplant Discharge
</a:t>
            </a:r>
            <a:endParaRPr lang="en-US" sz="1800" kern="0" dirty="0">
              <a:solidFill>
                <a:srgbClr val="FFFF00"/>
              </a:solidFill>
            </a:endParaRPr>
          </a:p>
        </p:txBody>
      </p:sp>
      <p:sp>
        <p:nvSpPr>
          <p:cNvPr id="6" name="Title 2"/>
          <p:cNvSpPr txBox="1">
            <a:spLocks/>
          </p:cNvSpPr>
          <p:nvPr/>
        </p:nvSpPr>
        <p:spPr bwMode="auto">
          <a:xfrm>
            <a:off x="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t>
Risk Factors for Developing Renal Dysfunction within 10 Years 
</a:t>
            </a:r>
            <a:endParaRPr lang="en-US" sz="22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81" y="1355300"/>
            <a:ext cx="6985438" cy="4663054"/>
          </a:xfrm>
          <a:prstGeom prst="rect">
            <a:avLst/>
          </a:prstGeom>
        </p:spPr>
      </p:pic>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312296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055993863"/>
              </p:ext>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BSA</a:t>
                      </a:r>
                      <a:endParaRPr lang="en-US"/>
                    </a:p>
                  </a:txBody>
                  <a:tcPr>
                    <a:solidFill>
                      <a:srgbClr val="000000"/>
                    </a:solidFill>
                  </a:tcPr>
                </a:tc>
                <a:tc>
                  <a:txBody>
                    <a:bodyPr/>
                    <a:lstStyle/>
                    <a:p>
                      <a:r>
                        <a:rPr lang="en-US" dirty="0" smtClean="0"/>
                        <a:t>Center volume of pediatric transplants</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Limited to Recipients without Severe Renal Dysfunction* Pre-Transplant Conditional on Survival to Transplant Discharge
</a:t>
            </a:r>
            <a:endParaRPr lang="en-US" sz="1800" kern="0" dirty="0">
              <a:solidFill>
                <a:srgbClr val="FFFF00"/>
              </a:solidFill>
            </a:endParaRPr>
          </a:p>
        </p:txBody>
      </p:sp>
      <p:sp>
        <p:nvSpPr>
          <p:cNvPr id="5" name="Title 2"/>
          <p:cNvSpPr txBox="1">
            <a:spLocks/>
          </p:cNvSpPr>
          <p:nvPr/>
        </p:nvSpPr>
        <p:spPr bwMode="auto">
          <a:xfrm>
            <a:off x="0" y="2393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smtClean="0"/>
              <a:t>
Risk Factors for Developing Renal Dysfunction within 10 Years
</a:t>
            </a:r>
            <a:endParaRPr lang="en-US" sz="22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391100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5754663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2,222)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BSA</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Limited to Recipients without Severe Renal Dysfunction* Pre-Transplant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2393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t>
Risk Factors for Developing Renal Dysfunction within 10 Years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686984773"/>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0.0121</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2,222)</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Center volume of pediatric transplants</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t>
Limited to Recipients without Severe Renal Dysfunction* Pre-Transplant Conditional on Survival to Transplant Discharge
</a:t>
            </a:r>
            <a:endParaRPr lang="en-US" sz="1800" kern="0" dirty="0">
              <a:solidFill>
                <a:srgbClr val="FFFF00"/>
              </a:solidFill>
            </a:endParaRPr>
          </a:p>
        </p:txBody>
      </p:sp>
      <p:sp>
        <p:nvSpPr>
          <p:cNvPr id="16" name="Title 2"/>
          <p:cNvSpPr txBox="1">
            <a:spLocks/>
          </p:cNvSpPr>
          <p:nvPr/>
        </p:nvSpPr>
        <p:spPr bwMode="auto">
          <a:xfrm>
            <a:off x="0" y="25969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200" kern="0" dirty="0" smtClean="0"/>
              <a:t>
Risk Factors for Developing Renal Dysfunction within 10 Years 
</a:t>
            </a:r>
            <a:endParaRPr lang="en-US" sz="22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smtClean="0"/>
              <a:t>Pediatric Heart Transplants (1994-2004)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ext Box 15"/>
          <p:cNvSpPr txBox="1">
            <a:spLocks noChangeArrowheads="1"/>
          </p:cNvSpPr>
          <p:nvPr/>
        </p:nvSpPr>
        <p:spPr bwMode="auto">
          <a:xfrm>
            <a:off x="4715934" y="6537960"/>
            <a:ext cx="4343400" cy="2616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600" b="0" i="0" u="none" strike="noStrike" cap="none" normalizeH="0" baseline="0" dirty="0" smtClean="0">
              <a:ln>
                <a:noFill/>
              </a:ln>
              <a:solidFill>
                <a:schemeClr val="tx1"/>
              </a:solidFill>
              <a:effectLst/>
              <a:latin typeface="Arial" pitchFamily="34" charset="0"/>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41371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Focus Theme</a:t>
            </a:r>
            <a:endParaRPr lang="en-US" dirty="0"/>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748005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38968261"/>
              </p:ext>
            </p:extLst>
          </p:nvPr>
        </p:nvGraphicFramePr>
        <p:xfrm>
          <a:off x="0" y="1189206"/>
          <a:ext cx="8839200" cy="4982994"/>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479568"/>
            <a:ext cx="9144000" cy="7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400" kern="0" dirty="0" smtClean="0"/>
              <a:t>Diagnosis Distribution by Era </a:t>
            </a:r>
            <a:br>
              <a:rPr lang="en-US" sz="2400" kern="0" dirty="0" smtClean="0"/>
            </a:br>
            <a:endParaRPr lang="en-US" sz="2000" kern="0" dirty="0"/>
          </a:p>
        </p:txBody>
      </p:sp>
    </p:spTree>
    <p:extLst>
      <p:ext uri="{BB962C8B-B14F-4D97-AF65-F5344CB8AC3E}">
        <p14:creationId xmlns:p14="http://schemas.microsoft.com/office/powerpoint/2010/main" val="300323953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72166499"/>
              </p:ext>
            </p:extLst>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337851"/>
            <a:ext cx="9144000" cy="7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400" kern="0" dirty="0" smtClean="0"/>
              <a:t>Diagnosis Distribution by Age Group</a:t>
            </a:r>
            <a:endParaRPr lang="en-US" sz="2000" kern="0" dirty="0"/>
          </a:p>
        </p:txBody>
      </p:sp>
      <p:sp>
        <p:nvSpPr>
          <p:cNvPr id="3" name="title_cohort"/>
          <p:cNvSpPr txBox="1"/>
          <p:nvPr/>
        </p:nvSpPr>
        <p:spPr>
          <a:xfrm>
            <a:off x="2045043" y="1047690"/>
            <a:ext cx="6553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36247590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46817863"/>
              </p:ext>
            </p:extLst>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337851"/>
            <a:ext cx="9144000" cy="7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400" kern="0" dirty="0" smtClean="0"/>
              <a:t>Diagnosis Distribution by Gender</a:t>
            </a:r>
            <a:endParaRPr lang="en-US" sz="2000" kern="0" dirty="0"/>
          </a:p>
        </p:txBody>
      </p:sp>
      <p:sp>
        <p:nvSpPr>
          <p:cNvPr id="3" name="title_cohort"/>
          <p:cNvSpPr txBox="1"/>
          <p:nvPr/>
        </p:nvSpPr>
        <p:spPr>
          <a:xfrm>
            <a:off x="2045043" y="1047690"/>
            <a:ext cx="6553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411710240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27786503"/>
              </p:ext>
            </p:extLst>
          </p:nvPr>
        </p:nvGraphicFramePr>
        <p:xfrm>
          <a:off x="228600" y="1295400"/>
          <a:ext cx="8610600" cy="485139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9" name="pvalues"/>
          <p:cNvSpPr txBox="1"/>
          <p:nvPr/>
        </p:nvSpPr>
        <p:spPr>
          <a:xfrm>
            <a:off x="1271108" y="3720023"/>
            <a:ext cx="5053491" cy="292388"/>
          </a:xfrm>
          <a:prstGeom prst="rect">
            <a:avLst/>
          </a:prstGeom>
          <a:solidFill>
            <a:schemeClr val="bg2"/>
          </a:solidFill>
        </p:spPr>
        <p:txBody>
          <a:bodyPr wrap="square" rtlCol="0">
            <a:spAutoFit/>
          </a:bodyPr>
          <a:lstStyle/>
          <a:p>
            <a:r>
              <a:rPr lang="en-US" sz="1300" b="1" dirty="0" smtClean="0">
                <a:solidFill>
                  <a:srgbClr val="FFFF00"/>
                </a:solidFill>
              </a:rPr>
              <a:t>All pair-wise comparisons were significant at p &lt; 0.05.</a:t>
            </a:r>
            <a:endParaRPr lang="en-US" sz="1300" b="1" dirty="0">
              <a:solidFill>
                <a:srgbClr val="FFFF00"/>
              </a:solidFill>
            </a:endParaRPr>
          </a:p>
        </p:txBody>
      </p:sp>
      <p:sp>
        <p:nvSpPr>
          <p:cNvPr id="15" name="title_cohort"/>
          <p:cNvSpPr txBox="1"/>
          <p:nvPr/>
        </p:nvSpPr>
        <p:spPr>
          <a:xfrm>
            <a:off x="685800" y="955571"/>
            <a:ext cx="7836243" cy="400110"/>
          </a:xfrm>
          <a:prstGeom prst="rect">
            <a:avLst/>
          </a:prstGeom>
          <a:noFill/>
        </p:spPr>
        <p:txBody>
          <a:bodyPr wrap="square" rtlCol="0">
            <a:spAutoFit/>
          </a:bodyPr>
          <a:lstStyle/>
          <a:p>
            <a:pPr algn="ctr"/>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993425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9"/>
          <p:cNvGraphicFramePr>
            <a:graphicFrameLocks/>
          </p:cNvGraphicFramePr>
          <p:nvPr>
            <p:extLst>
              <p:ext uri="{D42A27DB-BD31-4B8C-83A1-F6EECF244321}">
                <p14:modId xmlns:p14="http://schemas.microsoft.com/office/powerpoint/2010/main" val="3779958395"/>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9"/>
          <p:cNvGraphicFramePr>
            <a:graphicFrameLocks noGrp="1"/>
          </p:cNvGraphicFramePr>
          <p:nvPr>
            <p:ph idx="1"/>
            <p:extLst>
              <p:ext uri="{D42A27DB-BD31-4B8C-83A1-F6EECF244321}">
                <p14:modId xmlns:p14="http://schemas.microsoft.com/office/powerpoint/2010/main" val="4275013583"/>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1-5 Years)</a:t>
            </a:r>
            <a:endParaRPr lang="en-US" sz="2400" dirty="0"/>
          </a:p>
        </p:txBody>
      </p:sp>
      <p:grpSp>
        <p:nvGrpSpPr>
          <p:cNvPr id="5" name="Group 4"/>
          <p:cNvGrpSpPr/>
          <p:nvPr/>
        </p:nvGrpSpPr>
        <p:grpSpPr>
          <a:xfrm>
            <a:off x="2" y="6146792"/>
            <a:ext cx="4715933" cy="711201"/>
            <a:chOff x="2" y="6146792"/>
            <a:chExt cx="4715933" cy="711201"/>
          </a:xfrm>
        </p:grpSpPr>
        <p:grpSp>
          <p:nvGrpSpPr>
            <p:cNvPr id="6" name="Group 5"/>
            <p:cNvGrpSpPr/>
            <p:nvPr/>
          </p:nvGrpSpPr>
          <p:grpSpPr>
            <a:xfrm>
              <a:off x="2" y="6146792"/>
              <a:ext cx="4715932" cy="711201"/>
              <a:chOff x="1" y="6067776"/>
              <a:chExt cx="4952999" cy="790224"/>
            </a:xfrm>
          </p:grpSpPr>
          <p:pic>
            <p:nvPicPr>
              <p:cNvPr id="8" name="Picture 7"/>
              <p:cNvPicPr>
                <a:picLocks noChangeAspect="1"/>
              </p:cNvPicPr>
              <p:nvPr/>
            </p:nvPicPr>
            <p:blipFill>
              <a:blip r:embed="rId5" cstate="print"/>
              <a:stretch>
                <a:fillRect/>
              </a:stretch>
            </p:blipFill>
            <p:spPr>
              <a:xfrm>
                <a:off x="1" y="6172200"/>
                <a:ext cx="4952999" cy="685800"/>
              </a:xfrm>
              <a:prstGeom prst="rect">
                <a:avLst/>
              </a:prstGeom>
            </p:spPr>
          </p:pic>
          <p:sp>
            <p:nvSpPr>
              <p:cNvPr id="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11" name="Content Placeholder 9"/>
          <p:cNvGraphicFramePr>
            <a:graphicFrameLocks/>
          </p:cNvGraphicFramePr>
          <p:nvPr>
            <p:extLst>
              <p:ext uri="{D42A27DB-BD31-4B8C-83A1-F6EECF244321}">
                <p14:modId xmlns:p14="http://schemas.microsoft.com/office/powerpoint/2010/main" val="2399363804"/>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p:nvPr>
            <p:extLst>
              <p:ext uri="{D42A27DB-BD31-4B8C-83A1-F6EECF244321}">
                <p14:modId xmlns:p14="http://schemas.microsoft.com/office/powerpoint/2010/main" val="3707296653"/>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7"/>
          </a:graphicData>
        </a:graphic>
      </p:graphicFrame>
      <p:sp>
        <p:nvSpPr>
          <p:cNvPr id="15"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2009-6/2015</a:t>
            </a:r>
            <a:endParaRPr lang="en-US" sz="1500" b="1" dirty="0">
              <a:solidFill>
                <a:srgbClr val="FFFF00"/>
              </a:solidFill>
            </a:endParaRPr>
          </a:p>
        </p:txBody>
      </p:sp>
    </p:spTree>
    <p:extLst>
      <p:ext uri="{BB962C8B-B14F-4D97-AF65-F5344CB8AC3E}">
        <p14:creationId xmlns:p14="http://schemas.microsoft.com/office/powerpoint/2010/main" val="406602761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322916317"/>
              </p:ext>
            </p:extLst>
          </p:nvPr>
        </p:nvGraphicFramePr>
        <p:xfrm>
          <a:off x="152400" y="1565732"/>
          <a:ext cx="8839200" cy="468266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Diagnosis</a:t>
            </a:r>
            <a:br>
              <a:rPr lang="en-US" sz="2200" dirty="0" smtClean="0"/>
            </a:br>
            <a:endParaRPr lang="en-US" sz="1900" dirty="0"/>
          </a:p>
        </p:txBody>
      </p:sp>
      <p:sp>
        <p:nvSpPr>
          <p:cNvPr id="15" name="title_cohort"/>
          <p:cNvSpPr txBox="1"/>
          <p:nvPr/>
        </p:nvSpPr>
        <p:spPr>
          <a:xfrm>
            <a:off x="2357968" y="1232508"/>
            <a:ext cx="4419600" cy="384721"/>
          </a:xfrm>
          <a:prstGeom prst="rect">
            <a:avLst/>
          </a:prstGeom>
          <a:noFill/>
        </p:spPr>
        <p:txBody>
          <a:bodyPr wrap="square" rtlCol="0">
            <a:spAutoFit/>
          </a:bodyPr>
          <a:lstStyle/>
          <a:p>
            <a:r>
              <a:rPr lang="en-US" sz="1900" b="1" smtClean="0"/>
              <a:t>(Follow-ups: July 2004 – June 2015)</a:t>
            </a:r>
            <a:endParaRPr lang="en-US" sz="1900" b="1" dirty="0"/>
          </a:p>
        </p:txBody>
      </p:sp>
      <p:sp>
        <p:nvSpPr>
          <p:cNvPr id="20" name="TextBox 19"/>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21" name="TextBox 20"/>
          <p:cNvSpPr txBox="1"/>
          <p:nvPr/>
        </p:nvSpPr>
        <p:spPr>
          <a:xfrm>
            <a:off x="0" y="5737378"/>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22" name="pvalues"/>
          <p:cNvSpPr txBox="1"/>
          <p:nvPr/>
        </p:nvSpPr>
        <p:spPr>
          <a:xfrm>
            <a:off x="1295428" y="1858071"/>
            <a:ext cx="7010343"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were significant at p &lt; 0.05 except all comparisons with Retransplant.</a:t>
            </a:r>
            <a:endParaRPr lang="en-US" sz="1300" dirty="0">
              <a:solidFill>
                <a:srgbClr val="FFFF00"/>
              </a:solidFill>
            </a:endParaRPr>
          </a:p>
        </p:txBody>
      </p:sp>
    </p:spTree>
    <p:extLst>
      <p:ext uri="{BB962C8B-B14F-4D97-AF65-F5344CB8AC3E}">
        <p14:creationId xmlns:p14="http://schemas.microsoft.com/office/powerpoint/2010/main" val="75000464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Coronary Artery Vasculopathy-Free Survival</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1017649"/>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219200" y="1009973"/>
            <a:ext cx="2438400" cy="461665"/>
          </a:xfrm>
          <a:prstGeom prst="rect">
            <a:avLst/>
          </a:prstGeom>
          <a:noFill/>
        </p:spPr>
        <p:txBody>
          <a:bodyPr wrap="square" rtlCol="0">
            <a:spAutoFit/>
          </a:bodyPr>
          <a:lstStyle/>
          <a:p>
            <a:r>
              <a:rPr lang="en-US" sz="2400" b="1" dirty="0"/>
              <a:t>by </a:t>
            </a:r>
            <a:r>
              <a:rPr lang="en-US" sz="2400" b="1" dirty="0" smtClean="0"/>
              <a:t>Diagnosis</a:t>
            </a:r>
            <a:endParaRPr lang="en-US" sz="2400" b="1" dirty="0"/>
          </a:p>
        </p:txBody>
      </p:sp>
      <p:sp>
        <p:nvSpPr>
          <p:cNvPr id="13" name="pvalues"/>
          <p:cNvSpPr txBox="1"/>
          <p:nvPr/>
        </p:nvSpPr>
        <p:spPr>
          <a:xfrm>
            <a:off x="1304755" y="3729987"/>
            <a:ext cx="4845163"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No pair-wise comparisons were significant at p &lt; 0.05 except all comparisons with Retransplant.</a:t>
            </a:r>
            <a:endParaRPr lang="en-US" sz="1400" dirty="0">
              <a:solidFill>
                <a:srgbClr val="FFFF00"/>
              </a:solidFill>
            </a:endParaRPr>
          </a:p>
        </p:txBody>
      </p:sp>
      <p:sp>
        <p:nvSpPr>
          <p:cNvPr id="5" name="title_cohort"/>
          <p:cNvSpPr txBox="1"/>
          <p:nvPr/>
        </p:nvSpPr>
        <p:spPr>
          <a:xfrm>
            <a:off x="3178366" y="1045474"/>
            <a:ext cx="5181600" cy="400110"/>
          </a:xfrm>
          <a:prstGeom prst="rect">
            <a:avLst/>
          </a:prstGeom>
          <a:noFill/>
        </p:spPr>
        <p:txBody>
          <a:bodyPr wrap="square" rtlCol="0">
            <a:spAutoFit/>
          </a:bodyPr>
          <a:lstStyle/>
          <a:p>
            <a:r>
              <a:rPr lang="en-US" sz="2000" b="1" smtClean="0"/>
              <a:t>(Transplants: January 2004 – June 2014)</a:t>
            </a:r>
            <a:endParaRPr lang="en-US" sz="2000" b="1" dirty="0"/>
          </a:p>
        </p:txBody>
      </p:sp>
    </p:spTree>
    <p:extLst>
      <p:ext uri="{BB962C8B-B14F-4D97-AF65-F5344CB8AC3E}">
        <p14:creationId xmlns:p14="http://schemas.microsoft.com/office/powerpoint/2010/main" val="147776174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Severe Renal Dysfunction*-Free Survival by Diagnosis</a:t>
            </a:r>
            <a:r>
              <a:rPr lang="en-US" sz="3200" dirty="0" smtClean="0"/>
              <a:t/>
            </a:r>
            <a:br>
              <a:rPr lang="en-US" sz="32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7022302"/>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pvalues"/>
          <p:cNvSpPr txBox="1"/>
          <p:nvPr/>
        </p:nvSpPr>
        <p:spPr>
          <a:xfrm>
            <a:off x="1447800" y="3276600"/>
            <a:ext cx="4800600" cy="435605"/>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No pair-wise comparisons were significant at p &lt; 0.05 except all comparisons with Retransplant.</a:t>
            </a:r>
            <a:endParaRPr lang="en-US" sz="1400" dirty="0">
              <a:solidFill>
                <a:srgbClr val="FFFF00"/>
              </a:solidFill>
            </a:endParaRPr>
          </a:p>
        </p:txBody>
      </p:sp>
      <p:sp>
        <p:nvSpPr>
          <p:cNvPr id="3" name="title_cohort"/>
          <p:cNvSpPr txBox="1"/>
          <p:nvPr/>
        </p:nvSpPr>
        <p:spPr>
          <a:xfrm>
            <a:off x="609600" y="1042983"/>
            <a:ext cx="7924800" cy="400110"/>
          </a:xfrm>
          <a:prstGeom prst="rect">
            <a:avLst/>
          </a:prstGeom>
          <a:noFill/>
        </p:spPr>
        <p:txBody>
          <a:bodyPr wrap="square" rtlCol="0">
            <a:spAutoFit/>
          </a:bodyPr>
          <a:lstStyle/>
          <a:p>
            <a:pPr algn="ctr"/>
            <a:r>
              <a:rPr lang="en-US" sz="2000" b="1" dirty="0" smtClean="0"/>
              <a:t>(Transplants: January 2004 – June 2014)</a:t>
            </a:r>
            <a:endParaRPr lang="en-US" sz="2000" b="1" dirty="0"/>
          </a:p>
        </p:txBody>
      </p:sp>
    </p:spTree>
    <p:extLst>
      <p:ext uri="{BB962C8B-B14F-4D97-AF65-F5344CB8AC3E}">
        <p14:creationId xmlns:p14="http://schemas.microsoft.com/office/powerpoint/2010/main" val="167640891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886826823"/>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05548"/>
            <a:ext cx="9144000" cy="892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Induction Immunosuppression by Diagnosis </a:t>
            </a:r>
            <a:endParaRPr lang="en-US" sz="2000" kern="0" dirty="0"/>
          </a:p>
        </p:txBody>
      </p:sp>
      <p:sp>
        <p:nvSpPr>
          <p:cNvPr id="3" name="title_cohort"/>
          <p:cNvSpPr txBox="1"/>
          <p:nvPr/>
        </p:nvSpPr>
        <p:spPr>
          <a:xfrm>
            <a:off x="1511658" y="946806"/>
            <a:ext cx="61722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Tree>
    <p:extLst>
      <p:ext uri="{BB962C8B-B14F-4D97-AF65-F5344CB8AC3E}">
        <p14:creationId xmlns:p14="http://schemas.microsoft.com/office/powerpoint/2010/main" val="226403464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1733761"/>
              </p:ext>
            </p:extLst>
          </p:nvPr>
        </p:nvGraphicFramePr>
        <p:xfrm>
          <a:off x="3" y="1447800"/>
          <a:ext cx="8980446" cy="4681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FFFF00"/>
                </a:solidFill>
              </a:rPr>
              <a:t>Analysis is limited to patients who were alive at the time of the follow-up.</a:t>
            </a: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6" name="Title 1"/>
          <p:cNvSpPr txBox="1">
            <a:spLocks/>
          </p:cNvSpPr>
          <p:nvPr/>
        </p:nvSpPr>
        <p:spPr bwMode="auto">
          <a:xfrm>
            <a:off x="152400" y="142741"/>
            <a:ext cx="8839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Maintenance Immunosuppression at Time of 1 Year</a:t>
            </a:r>
            <a:endParaRPr lang="en-US" sz="2000" kern="0" dirty="0"/>
          </a:p>
        </p:txBody>
      </p:sp>
      <p:sp>
        <p:nvSpPr>
          <p:cNvPr id="3" name="tile2"/>
          <p:cNvSpPr txBox="1"/>
          <p:nvPr/>
        </p:nvSpPr>
        <p:spPr>
          <a:xfrm>
            <a:off x="190500" y="991217"/>
            <a:ext cx="3886200" cy="461665"/>
          </a:xfrm>
          <a:prstGeom prst="rect">
            <a:avLst/>
          </a:prstGeom>
          <a:noFill/>
        </p:spPr>
        <p:txBody>
          <a:bodyPr wrap="square" rtlCol="0">
            <a:spAutoFit/>
          </a:bodyPr>
          <a:lstStyle/>
          <a:p>
            <a:r>
              <a:rPr lang="en-US" sz="2400" b="1" kern="0" dirty="0"/>
              <a:t>Follow-up by </a:t>
            </a:r>
            <a:r>
              <a:rPr lang="en-US" sz="2400" b="1" kern="0" dirty="0" smtClean="0"/>
              <a:t>Diagnosis</a:t>
            </a:r>
            <a:endParaRPr lang="en-US" sz="2400" b="1" kern="0" dirty="0"/>
          </a:p>
        </p:txBody>
      </p:sp>
      <p:sp>
        <p:nvSpPr>
          <p:cNvPr id="17" name="title_cohort"/>
          <p:cNvSpPr txBox="1"/>
          <p:nvPr/>
        </p:nvSpPr>
        <p:spPr>
          <a:xfrm>
            <a:off x="3736472" y="1026091"/>
            <a:ext cx="5181600" cy="400110"/>
          </a:xfrm>
          <a:prstGeom prst="rect">
            <a:avLst/>
          </a:prstGeom>
          <a:noFill/>
        </p:spPr>
        <p:txBody>
          <a:bodyPr wrap="square" rtlCol="0">
            <a:spAutoFit/>
          </a:bodyPr>
          <a:lstStyle/>
          <a:p>
            <a:r>
              <a:rPr lang="en-US" sz="2000" b="1" kern="0" dirty="0" smtClean="0"/>
              <a:t>(</a:t>
            </a:r>
            <a:r>
              <a:rPr lang="en-US" sz="2000" b="1" kern="0" dirty="0"/>
              <a:t>Follow-ups: January 2009 – June 2015</a:t>
            </a:r>
            <a:r>
              <a:rPr lang="en-US" sz="2000" b="1" kern="0" dirty="0" smtClean="0"/>
              <a:t>)</a:t>
            </a:r>
            <a:endParaRPr lang="en-US" sz="2000" b="1" kern="0" dirty="0"/>
          </a:p>
        </p:txBody>
      </p:sp>
    </p:spTree>
    <p:extLst>
      <p:ext uri="{BB962C8B-B14F-4D97-AF65-F5344CB8AC3E}">
        <p14:creationId xmlns:p14="http://schemas.microsoft.com/office/powerpoint/2010/main" val="28222840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r>
              <a:rPr lang="en-US" sz="2100" dirty="0" smtClean="0">
                <a:solidFill>
                  <a:schemeClr val="tx1"/>
                </a:solidFill>
              </a:rPr>
              <a:t/>
            </a:r>
            <a:br>
              <a:rPr lang="en-US" sz="2100" dirty="0" smtClean="0">
                <a:solidFill>
                  <a:schemeClr val="tx1"/>
                </a:solidFill>
              </a:rPr>
            </a:br>
            <a:endParaRPr lang="en-US" sz="2100" dirty="0" smtClean="0">
              <a:solidFill>
                <a:schemeClr val="tx1"/>
              </a:solidFill>
            </a:endParaRPr>
          </a:p>
        </p:txBody>
      </p:sp>
      <p:graphicFrame>
        <p:nvGraphicFramePr>
          <p:cNvPr id="130200" name="Group 152"/>
          <p:cNvGraphicFramePr>
            <a:graphicFrameLocks noGrp="1"/>
          </p:cNvGraphicFramePr>
          <p:nvPr>
            <p:extLst/>
          </p:nvPr>
        </p:nvGraphicFramePr>
        <p:xfrm>
          <a:off x="228600" y="1336545"/>
          <a:ext cx="8763000" cy="4759455"/>
        </p:xfrm>
        <a:graphic>
          <a:graphicData uri="http://schemas.openxmlformats.org/drawingml/2006/table">
            <a:tbl>
              <a:tblPr/>
              <a:tblGrid>
                <a:gridCol w="1828800"/>
                <a:gridCol w="914400"/>
                <a:gridCol w="1143000"/>
                <a:gridCol w="1244600"/>
                <a:gridCol w="1270000"/>
                <a:gridCol w="1295400"/>
                <a:gridCol w="1066800"/>
              </a:tblGrid>
              <a:tr h="452198">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a:t>
                      </a:r>
                      <a:r>
                        <a:rPr lang="en-US" sz="1150" b="1" i="0" u="none" strike="noStrike" dirty="0" smtClean="0">
                          <a:solidFill>
                            <a:schemeClr val="tx1"/>
                          </a:solidFill>
                          <a:effectLst/>
                          <a:latin typeface="+mj-lt"/>
                        </a:rPr>
                        <a:t>– 1</a:t>
                      </a:r>
                    </a:p>
                    <a:p>
                      <a:pPr algn="ctr" fontAlgn="ctr"/>
                      <a:r>
                        <a:rPr lang="en-US" sz="1150" b="1" i="0" u="none" strike="noStrike" dirty="0" smtClean="0">
                          <a:solidFill>
                            <a:schemeClr val="tx1"/>
                          </a:solidFill>
                          <a:effectLst/>
                          <a:latin typeface="+mj-lt"/>
                        </a:rPr>
                        <a:t>Year </a:t>
                      </a:r>
                      <a:r>
                        <a:rPr lang="en-US" sz="1150" b="1" i="0" u="none" strike="noStrike" dirty="0">
                          <a:solidFill>
                            <a:schemeClr val="tx1"/>
                          </a:solidFill>
                          <a:effectLst/>
                          <a:latin typeface="+mj-lt"/>
                        </a:rPr>
                        <a:t>(N  = 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&gt;1 Year - 3 Years (N = 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146)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15 (16.3%)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23 (22.3%)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35 (24.0%)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7287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20 (12.2%)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13 (14.1%)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(5.5%)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988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(8.9%)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(2.1%)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22 (13.4%)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(4.1%)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49 (36.8%)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28 (17.1%)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33 (35.9%)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26 (35.6%)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39 (37.9%)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44 (30.1%)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(2.1%)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485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12 (7.3%)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(5.5%)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14 (10.5%)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42 (25.6%)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(8.2%)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874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(2.1%)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19 (11.6%)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(2.1%)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75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17 (12.8%)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8 (5.5%)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extBox 1"/>
          <p:cNvSpPr txBox="1"/>
          <p:nvPr/>
        </p:nvSpPr>
        <p:spPr>
          <a:xfrm>
            <a:off x="480287" y="533400"/>
            <a:ext cx="8358913" cy="415498"/>
          </a:xfrm>
          <a:prstGeom prst="rect">
            <a:avLst/>
          </a:prstGeom>
          <a:noFill/>
        </p:spPr>
        <p:txBody>
          <a:bodyPr wrap="square" rtlCol="0">
            <a:spAutoFit/>
          </a:bodyPr>
          <a:lstStyle/>
          <a:p>
            <a:pPr algn="ctr"/>
            <a:r>
              <a:rPr lang="en-US" sz="2100" b="1" dirty="0"/>
              <a:t>Cause of Death for </a:t>
            </a:r>
            <a:r>
              <a:rPr lang="en-US" sz="2100" b="1" dirty="0" smtClean="0"/>
              <a:t>CHD Diagnosis</a:t>
            </a:r>
            <a:endParaRPr lang="en-US" sz="2100" b="1" dirty="0"/>
          </a:p>
        </p:txBody>
      </p:sp>
      <p:sp>
        <p:nvSpPr>
          <p:cNvPr id="19" name="title_cohort"/>
          <p:cNvSpPr txBox="1"/>
          <p:nvPr/>
        </p:nvSpPr>
        <p:spPr>
          <a:xfrm>
            <a:off x="2286000" y="842825"/>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219164349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r>
              <a:rPr lang="en-US" sz="2100" dirty="0" smtClean="0">
                <a:solidFill>
                  <a:schemeClr val="tx1"/>
                </a:solidFill>
              </a:rPr>
              <a:t/>
            </a:r>
            <a:br>
              <a:rPr lang="en-US" sz="2100" dirty="0" smtClean="0">
                <a:solidFill>
                  <a:schemeClr val="tx1"/>
                </a:solidFill>
              </a:rPr>
            </a:br>
            <a:endParaRPr lang="en-US" sz="2100" dirty="0" smtClean="0">
              <a:solidFill>
                <a:schemeClr val="tx1"/>
              </a:solidFill>
            </a:endParaRPr>
          </a:p>
        </p:txBody>
      </p:sp>
      <p:graphicFrame>
        <p:nvGraphicFramePr>
          <p:cNvPr id="130200" name="Group 152"/>
          <p:cNvGraphicFramePr>
            <a:graphicFrameLocks noGrp="1"/>
          </p:cNvGraphicFramePr>
          <p:nvPr>
            <p:extLst/>
          </p:nvPr>
        </p:nvGraphicFramePr>
        <p:xfrm>
          <a:off x="228600" y="1336545"/>
          <a:ext cx="8763000" cy="4759455"/>
        </p:xfrm>
        <a:graphic>
          <a:graphicData uri="http://schemas.openxmlformats.org/drawingml/2006/table">
            <a:tbl>
              <a:tblPr/>
              <a:tblGrid>
                <a:gridCol w="1828800"/>
                <a:gridCol w="914400"/>
                <a:gridCol w="1143000"/>
                <a:gridCol w="1244600"/>
                <a:gridCol w="1270000"/>
                <a:gridCol w="1295400"/>
                <a:gridCol w="1066800"/>
              </a:tblGrid>
              <a:tr h="452198">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a:t>
                      </a:r>
                      <a:r>
                        <a:rPr lang="en-US" sz="1150" b="1" i="0" u="none" strike="noStrike" dirty="0" smtClean="0">
                          <a:solidFill>
                            <a:schemeClr val="tx1"/>
                          </a:solidFill>
                          <a:effectLst/>
                          <a:latin typeface="+mj-lt"/>
                        </a:rPr>
                        <a:t>– 1</a:t>
                      </a:r>
                    </a:p>
                    <a:p>
                      <a:pPr algn="ctr" fontAlgn="ctr"/>
                      <a:r>
                        <a:rPr lang="en-US" sz="1150" b="1" i="0" u="none" strike="noStrike" dirty="0" smtClean="0">
                          <a:solidFill>
                            <a:schemeClr val="tx1"/>
                          </a:solidFill>
                          <a:effectLst/>
                          <a:latin typeface="+mj-lt"/>
                        </a:rPr>
                        <a:t>Year </a:t>
                      </a:r>
                      <a:r>
                        <a:rPr lang="en-US" sz="1150" b="1" i="0" u="none" strike="noStrike" dirty="0">
                          <a:solidFill>
                            <a:schemeClr val="tx1"/>
                          </a:solidFill>
                          <a:effectLst/>
                          <a:latin typeface="+mj-lt"/>
                        </a:rPr>
                        <a:t>(N  =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a:t>
                      </a:r>
                      <a:r>
                        <a:rPr lang="en-US" sz="1150" b="1" i="0" u="none" strike="noStrike" dirty="0" smtClean="0">
                          <a:solidFill>
                            <a:schemeClr val="tx1"/>
                          </a:solidFill>
                          <a:effectLst/>
                          <a:latin typeface="+mj-lt"/>
                        </a:rPr>
                        <a:t>– 3</a:t>
                      </a:r>
                    </a:p>
                    <a:p>
                      <a:pPr algn="ctr" fontAlgn="ctr"/>
                      <a:r>
                        <a:rPr lang="en-US" sz="1150" b="1" i="0" u="none" strike="noStrike" dirty="0" smtClean="0">
                          <a:solidFill>
                            <a:schemeClr val="tx1"/>
                          </a:solidFill>
                          <a:effectLst/>
                          <a:latin typeface="+mj-lt"/>
                        </a:rPr>
                        <a:t>Years </a:t>
                      </a:r>
                      <a:r>
                        <a:rPr lang="en-US" sz="1150" b="1" i="0" u="none" strike="noStrike" dirty="0">
                          <a:solidFill>
                            <a:schemeClr val="tx1"/>
                          </a:solidFill>
                          <a:effectLst/>
                          <a:latin typeface="+mj-lt"/>
                        </a:rPr>
                        <a:t>(N = 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196)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15 (14.4%)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32 (17.7%)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50 (25.5%)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7287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21 (24.7%)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20 (19.2%)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24 (13.3%)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11 (5.6%)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988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12 (6.6%)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10 (5.1%)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(5.1%)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(6.1%)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33 (44.6%)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21 (24.7%)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43 (41.3%)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38 (42.7%)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78 (43.1%)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64 (32.7%)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485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 (8.2%)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12 (6.6%)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14 (7.1%)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(4.1%)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874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(4.1%)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75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11 (14.9%)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5 (2.6%)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extBox 1"/>
          <p:cNvSpPr txBox="1"/>
          <p:nvPr/>
        </p:nvSpPr>
        <p:spPr>
          <a:xfrm>
            <a:off x="480287" y="533400"/>
            <a:ext cx="8358913" cy="415498"/>
          </a:xfrm>
          <a:prstGeom prst="rect">
            <a:avLst/>
          </a:prstGeom>
          <a:noFill/>
        </p:spPr>
        <p:txBody>
          <a:bodyPr wrap="square" rtlCol="0">
            <a:spAutoFit/>
          </a:bodyPr>
          <a:lstStyle/>
          <a:p>
            <a:pPr algn="ctr"/>
            <a:r>
              <a:rPr lang="en-US" sz="2100" b="1" dirty="0"/>
              <a:t>Cause of Death for </a:t>
            </a:r>
            <a:r>
              <a:rPr lang="en-US" sz="2100" b="1" dirty="0" smtClean="0"/>
              <a:t>DCM Diagnosis</a:t>
            </a:r>
            <a:endParaRPr lang="en-US" sz="2100" b="1" dirty="0"/>
          </a:p>
        </p:txBody>
      </p:sp>
      <p:sp>
        <p:nvSpPr>
          <p:cNvPr id="19" name="title_cohort"/>
          <p:cNvSpPr txBox="1"/>
          <p:nvPr/>
        </p:nvSpPr>
        <p:spPr>
          <a:xfrm>
            <a:off x="2286000" y="842825"/>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15752544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r>
              <a:rPr lang="en-US" sz="2100" dirty="0" smtClean="0">
                <a:solidFill>
                  <a:schemeClr val="tx1"/>
                </a:solidFill>
              </a:rPr>
              <a:t/>
            </a:r>
            <a:br>
              <a:rPr lang="en-US" sz="2100" dirty="0" smtClean="0">
                <a:solidFill>
                  <a:schemeClr val="tx1"/>
                </a:solidFill>
              </a:rPr>
            </a:br>
            <a:endParaRPr lang="en-US" sz="2100" dirty="0" smtClean="0">
              <a:solidFill>
                <a:schemeClr val="tx1"/>
              </a:solidFill>
            </a:endParaRPr>
          </a:p>
        </p:txBody>
      </p:sp>
      <p:graphicFrame>
        <p:nvGraphicFramePr>
          <p:cNvPr id="130200" name="Group 152"/>
          <p:cNvGraphicFramePr>
            <a:graphicFrameLocks noGrp="1"/>
          </p:cNvGraphicFramePr>
          <p:nvPr>
            <p:extLst/>
          </p:nvPr>
        </p:nvGraphicFramePr>
        <p:xfrm>
          <a:off x="228600" y="1336545"/>
          <a:ext cx="8763000" cy="4528964"/>
        </p:xfrm>
        <a:graphic>
          <a:graphicData uri="http://schemas.openxmlformats.org/drawingml/2006/table">
            <a:tbl>
              <a:tblPr/>
              <a:tblGrid>
                <a:gridCol w="1828800"/>
                <a:gridCol w="914400"/>
                <a:gridCol w="1143000"/>
                <a:gridCol w="1244600"/>
                <a:gridCol w="1270000"/>
                <a:gridCol w="1295400"/>
                <a:gridCol w="1066800"/>
              </a:tblGrid>
              <a:tr h="452198">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a:t>
                      </a:r>
                      <a:r>
                        <a:rPr lang="en-US" sz="1150" b="1" i="0" u="none" strike="noStrike" dirty="0" smtClean="0">
                          <a:solidFill>
                            <a:schemeClr val="tx1"/>
                          </a:solidFill>
                          <a:effectLst/>
                          <a:latin typeface="+mj-lt"/>
                        </a:rPr>
                        <a:t>– 1</a:t>
                      </a:r>
                    </a:p>
                    <a:p>
                      <a:pPr algn="ctr" fontAlgn="ctr"/>
                      <a:r>
                        <a:rPr lang="en-US" sz="1150" b="1" i="0" u="none" strike="noStrike" dirty="0" smtClean="0">
                          <a:solidFill>
                            <a:schemeClr val="tx1"/>
                          </a:solidFill>
                          <a:effectLst/>
                          <a:latin typeface="+mj-lt"/>
                        </a:rPr>
                        <a:t>Year </a:t>
                      </a:r>
                      <a:r>
                        <a:rPr lang="en-US" sz="1150" b="1" i="0" u="none" strike="noStrike" dirty="0">
                          <a:solidFill>
                            <a:schemeClr val="tx1"/>
                          </a:solidFill>
                          <a:effectLst/>
                          <a:latin typeface="+mj-lt"/>
                        </a:rPr>
                        <a:t>(N  = 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a:t>
                      </a:r>
                      <a:r>
                        <a:rPr lang="en-US" sz="1150" b="1" i="0" u="none" strike="noStrike" dirty="0" smtClean="0">
                          <a:solidFill>
                            <a:schemeClr val="tx1"/>
                          </a:solidFill>
                          <a:effectLst/>
                          <a:latin typeface="+mj-lt"/>
                        </a:rPr>
                        <a:t>– 3</a:t>
                      </a:r>
                    </a:p>
                    <a:p>
                      <a:pPr algn="ctr" fontAlgn="ctr"/>
                      <a:r>
                        <a:rPr lang="en-US" sz="1150" b="1" i="0" u="none" strike="noStrike" dirty="0" smtClean="0">
                          <a:solidFill>
                            <a:schemeClr val="tx1"/>
                          </a:solidFill>
                          <a:effectLst/>
                          <a:latin typeface="+mj-lt"/>
                        </a:rPr>
                        <a:t>Years </a:t>
                      </a:r>
                      <a:r>
                        <a:rPr lang="en-US" sz="1150" b="1" i="0" u="none" strike="noStrike" dirty="0">
                          <a:solidFill>
                            <a:schemeClr val="tx1"/>
                          </a:solidFill>
                          <a:effectLst/>
                          <a:latin typeface="+mj-lt"/>
                        </a:rPr>
                        <a:t>(N =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(11.8%)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7287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988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(11.8%)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13 (37.1%)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7 (41.2%)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485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874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extBox 1"/>
          <p:cNvSpPr txBox="1"/>
          <p:nvPr/>
        </p:nvSpPr>
        <p:spPr>
          <a:xfrm>
            <a:off x="480287" y="533400"/>
            <a:ext cx="8358913" cy="415498"/>
          </a:xfrm>
          <a:prstGeom prst="rect">
            <a:avLst/>
          </a:prstGeom>
          <a:noFill/>
        </p:spPr>
        <p:txBody>
          <a:bodyPr wrap="square" rtlCol="0">
            <a:spAutoFit/>
          </a:bodyPr>
          <a:lstStyle/>
          <a:p>
            <a:pPr algn="ctr"/>
            <a:r>
              <a:rPr lang="en-US" sz="2100" b="1" dirty="0"/>
              <a:t>Cause of Death for </a:t>
            </a:r>
            <a:r>
              <a:rPr lang="en-US" sz="2100" b="1" dirty="0" smtClean="0"/>
              <a:t>Retransplant Diagnosis</a:t>
            </a:r>
            <a:endParaRPr lang="en-US" sz="2100" b="1" dirty="0"/>
          </a:p>
        </p:txBody>
      </p:sp>
      <p:sp>
        <p:nvSpPr>
          <p:cNvPr id="19" name="title_cohort"/>
          <p:cNvSpPr txBox="1"/>
          <p:nvPr/>
        </p:nvSpPr>
        <p:spPr>
          <a:xfrm>
            <a:off x="2286000" y="842825"/>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3023176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r>
              <a:rPr lang="en-US" sz="2100" dirty="0" smtClean="0">
                <a:solidFill>
                  <a:schemeClr val="tx1"/>
                </a:solidFill>
              </a:rPr>
              <a:t/>
            </a:r>
            <a:br>
              <a:rPr lang="en-US" sz="2100" dirty="0" smtClean="0">
                <a:solidFill>
                  <a:schemeClr val="tx1"/>
                </a:solidFill>
              </a:rPr>
            </a:br>
            <a:endParaRPr lang="en-US" sz="2100" dirty="0" smtClean="0">
              <a:solidFill>
                <a:schemeClr val="tx1"/>
              </a:solidFill>
            </a:endParaRPr>
          </a:p>
        </p:txBody>
      </p:sp>
      <p:graphicFrame>
        <p:nvGraphicFramePr>
          <p:cNvPr id="130200" name="Group 152"/>
          <p:cNvGraphicFramePr>
            <a:graphicFrameLocks noGrp="1"/>
          </p:cNvGraphicFramePr>
          <p:nvPr>
            <p:extLst/>
          </p:nvPr>
        </p:nvGraphicFramePr>
        <p:xfrm>
          <a:off x="228600" y="1336545"/>
          <a:ext cx="8763000" cy="4528964"/>
        </p:xfrm>
        <a:graphic>
          <a:graphicData uri="http://schemas.openxmlformats.org/drawingml/2006/table">
            <a:tbl>
              <a:tblPr/>
              <a:tblGrid>
                <a:gridCol w="1828800"/>
                <a:gridCol w="914400"/>
                <a:gridCol w="1143000"/>
                <a:gridCol w="1244600"/>
                <a:gridCol w="1270000"/>
                <a:gridCol w="1295400"/>
                <a:gridCol w="1066800"/>
              </a:tblGrid>
              <a:tr h="452198">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31 Days </a:t>
                      </a:r>
                      <a:r>
                        <a:rPr lang="en-US" sz="1150" b="1" i="0" u="none" strike="noStrike" dirty="0" smtClean="0">
                          <a:solidFill>
                            <a:schemeClr val="tx1"/>
                          </a:solidFill>
                          <a:effectLst/>
                          <a:latin typeface="+mj-lt"/>
                        </a:rPr>
                        <a:t>– 1</a:t>
                      </a:r>
                    </a:p>
                    <a:p>
                      <a:pPr algn="ctr" fontAlgn="ctr"/>
                      <a:r>
                        <a:rPr lang="en-US" sz="1150" b="1" i="0" u="none" strike="noStrike" dirty="0" smtClean="0">
                          <a:solidFill>
                            <a:schemeClr val="tx1"/>
                          </a:solidFill>
                          <a:effectLst/>
                          <a:latin typeface="+mj-lt"/>
                        </a:rPr>
                        <a:t>Year </a:t>
                      </a:r>
                      <a:r>
                        <a:rPr lang="en-US" sz="1150" b="1" i="0" u="none" strike="noStrike" dirty="0">
                          <a:solidFill>
                            <a:schemeClr val="tx1"/>
                          </a:solidFill>
                          <a:effectLst/>
                          <a:latin typeface="+mj-lt"/>
                        </a:rPr>
                        <a:t>(N  = 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 Year </a:t>
                      </a:r>
                      <a:r>
                        <a:rPr lang="en-US" sz="1150" b="1" i="0" u="none" strike="noStrike" dirty="0" smtClean="0">
                          <a:solidFill>
                            <a:schemeClr val="tx1"/>
                          </a:solidFill>
                          <a:effectLst/>
                          <a:latin typeface="+mj-lt"/>
                        </a:rPr>
                        <a:t>– 3</a:t>
                      </a:r>
                    </a:p>
                    <a:p>
                      <a:pPr algn="ctr" fontAlgn="ctr"/>
                      <a:r>
                        <a:rPr lang="en-US" sz="1150" b="1" i="0" u="none" strike="noStrike" dirty="0" smtClean="0">
                          <a:solidFill>
                            <a:schemeClr val="tx1"/>
                          </a:solidFill>
                          <a:effectLst/>
                          <a:latin typeface="+mj-lt"/>
                        </a:rPr>
                        <a:t>Years </a:t>
                      </a:r>
                      <a:r>
                        <a:rPr lang="en-US" sz="1150" b="1" i="0" u="none" strike="noStrike" dirty="0">
                          <a:solidFill>
                            <a:schemeClr val="tx1"/>
                          </a:solidFill>
                          <a:effectLst/>
                          <a:latin typeface="+mj-lt"/>
                        </a:rPr>
                        <a:t>(N = 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&gt;10 </a:t>
                      </a:r>
                      <a:r>
                        <a:rPr lang="en-US" sz="1150" b="1" i="0" u="none" strike="noStrike" smtClean="0">
                          <a:solidFill>
                            <a:schemeClr val="tx1"/>
                          </a:solidFill>
                          <a:effectLst/>
                          <a:latin typeface="+mj-lt"/>
                        </a:rPr>
                        <a:t>Years</a:t>
                      </a:r>
                    </a:p>
                    <a:p>
                      <a:pPr algn="ctr" fontAlgn="ctr"/>
                      <a:r>
                        <a:rPr lang="en-US" sz="1150" b="1" i="0" u="none" strike="noStrike" smtClean="0">
                          <a:solidFill>
                            <a:schemeClr val="tx1"/>
                          </a:solidFill>
                          <a:effectLst/>
                          <a:latin typeface="+mj-lt"/>
                        </a:rPr>
                        <a:t>(N </a:t>
                      </a:r>
                      <a:r>
                        <a:rPr lang="en-US" sz="1150" b="1" i="0" u="none" strike="noStrike">
                          <a:solidFill>
                            <a:schemeClr val="tx1"/>
                          </a:solidFill>
                          <a:effectLst/>
                          <a:latin typeface="+mj-lt"/>
                        </a:rPr>
                        <a:t>= 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10 (27.8%)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(31.0%)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72879">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988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(3.4%)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(6.9%)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(30.8%)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(41.4%)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(3.4%)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485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(10.3%)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521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287498">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(3.4%)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11861">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extBox 1"/>
          <p:cNvSpPr txBox="1"/>
          <p:nvPr/>
        </p:nvSpPr>
        <p:spPr>
          <a:xfrm>
            <a:off x="480287" y="533400"/>
            <a:ext cx="8358913" cy="415498"/>
          </a:xfrm>
          <a:prstGeom prst="rect">
            <a:avLst/>
          </a:prstGeom>
          <a:noFill/>
        </p:spPr>
        <p:txBody>
          <a:bodyPr wrap="square" rtlCol="0">
            <a:spAutoFit/>
          </a:bodyPr>
          <a:lstStyle/>
          <a:p>
            <a:pPr algn="ctr"/>
            <a:r>
              <a:rPr lang="en-US" sz="2100" b="1" dirty="0"/>
              <a:t>Cause of Death for </a:t>
            </a:r>
            <a:r>
              <a:rPr lang="en-US" sz="2100" b="1" dirty="0" smtClean="0"/>
              <a:t>Other Diagnosis</a:t>
            </a:r>
            <a:endParaRPr lang="en-US" sz="2100" b="1" dirty="0"/>
          </a:p>
        </p:txBody>
      </p:sp>
      <p:sp>
        <p:nvSpPr>
          <p:cNvPr id="19" name="title_cohort"/>
          <p:cNvSpPr txBox="1"/>
          <p:nvPr/>
        </p:nvSpPr>
        <p:spPr>
          <a:xfrm>
            <a:off x="2286000" y="842825"/>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1580636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6-10 Years)</a:t>
            </a:r>
            <a:endParaRPr lang="en-US" sz="2400" dirty="0"/>
          </a:p>
        </p:txBody>
      </p:sp>
      <p:grpSp>
        <p:nvGrpSpPr>
          <p:cNvPr id="5" name="Group 4"/>
          <p:cNvGrpSpPr/>
          <p:nvPr/>
        </p:nvGrpSpPr>
        <p:grpSpPr>
          <a:xfrm>
            <a:off x="2" y="6146792"/>
            <a:ext cx="4715933" cy="711201"/>
            <a:chOff x="2" y="6146792"/>
            <a:chExt cx="4715933" cy="711201"/>
          </a:xfrm>
        </p:grpSpPr>
        <p:grpSp>
          <p:nvGrpSpPr>
            <p:cNvPr id="6" name="Group 5"/>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14" name="Chart 13"/>
          <p:cNvGraphicFramePr/>
          <p:nvPr>
            <p:extLst>
              <p:ext uri="{D42A27DB-BD31-4B8C-83A1-F6EECF244321}">
                <p14:modId xmlns:p14="http://schemas.microsoft.com/office/powerpoint/2010/main" val="3781622368"/>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2009-6/2015</a:t>
            </a:r>
            <a:endParaRPr lang="en-US" sz="1500" b="1" dirty="0">
              <a:solidFill>
                <a:srgbClr val="FFFF00"/>
              </a:solidFill>
            </a:endParaRPr>
          </a:p>
        </p:txBody>
      </p:sp>
      <p:graphicFrame>
        <p:nvGraphicFramePr>
          <p:cNvPr id="11" name="Content Placeholder 9"/>
          <p:cNvGraphicFramePr>
            <a:graphicFrameLocks/>
          </p:cNvGraphicFramePr>
          <p:nvPr>
            <p:extLst>
              <p:ext uri="{D42A27DB-BD31-4B8C-83A1-F6EECF244321}">
                <p14:modId xmlns:p14="http://schemas.microsoft.com/office/powerpoint/2010/main" val="3889237883"/>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9"/>
          <p:cNvGraphicFramePr>
            <a:graphicFrameLocks noGrp="1"/>
          </p:cNvGraphicFramePr>
          <p:nvPr>
            <p:ph idx="1"/>
            <p:extLst>
              <p:ext uri="{D42A27DB-BD31-4B8C-83A1-F6EECF244321}">
                <p14:modId xmlns:p14="http://schemas.microsoft.com/office/powerpoint/2010/main" val="3925020533"/>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ontent Placeholder 9"/>
          <p:cNvGraphicFramePr>
            <a:graphicFrameLocks/>
          </p:cNvGraphicFramePr>
          <p:nvPr>
            <p:extLst>
              <p:ext uri="{D42A27DB-BD31-4B8C-83A1-F6EECF244321}">
                <p14:modId xmlns:p14="http://schemas.microsoft.com/office/powerpoint/2010/main" val="2559255227"/>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245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1143000"/>
          </a:xfrm>
        </p:spPr>
        <p:txBody>
          <a:bodyPr/>
          <a:lstStyle/>
          <a:p>
            <a:r>
              <a:rPr lang="en-US" sz="2600" dirty="0" smtClean="0"/>
              <a:t>Pediatric Heart Transplants</a:t>
            </a:r>
            <a:br>
              <a:rPr lang="en-US" sz="2600" dirty="0" smtClean="0"/>
            </a:br>
            <a:r>
              <a:rPr lang="en-US" sz="2600" dirty="0" smtClean="0"/>
              <a:t>Recipient </a:t>
            </a:r>
            <a:r>
              <a:rPr lang="en-US" sz="2400" dirty="0" smtClean="0"/>
              <a:t>Diagnosis (Age: 11-17 Years)</a:t>
            </a:r>
            <a:endParaRPr lang="en-US" sz="2400" dirty="0"/>
          </a:p>
        </p:txBody>
      </p:sp>
      <p:grpSp>
        <p:nvGrpSpPr>
          <p:cNvPr id="6" name="Group 5"/>
          <p:cNvGrpSpPr/>
          <p:nvPr/>
        </p:nvGrpSpPr>
        <p:grpSpPr>
          <a:xfrm>
            <a:off x="2" y="6146792"/>
            <a:ext cx="4715933" cy="711201"/>
            <a:chOff x="2" y="6146792"/>
            <a:chExt cx="4715933" cy="711201"/>
          </a:xfrm>
        </p:grpSpPr>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graphicFrame>
        <p:nvGraphicFramePr>
          <p:cNvPr id="12" name="Content Placeholder 9"/>
          <p:cNvGraphicFramePr>
            <a:graphicFrameLocks/>
          </p:cNvGraphicFramePr>
          <p:nvPr>
            <p:extLst>
              <p:ext uri="{D42A27DB-BD31-4B8C-83A1-F6EECF244321}">
                <p14:modId xmlns:p14="http://schemas.microsoft.com/office/powerpoint/2010/main" val="2145172128"/>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9"/>
          <p:cNvGraphicFramePr>
            <a:graphicFrameLocks noGrp="1"/>
          </p:cNvGraphicFramePr>
          <p:nvPr>
            <p:ph idx="1"/>
            <p:extLst>
              <p:ext uri="{D42A27DB-BD31-4B8C-83A1-F6EECF244321}">
                <p14:modId xmlns:p14="http://schemas.microsoft.com/office/powerpoint/2010/main" val="1008827741"/>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2935198761"/>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FFFF00"/>
                </a:solidFill>
              </a:rPr>
              <a:t>2009-6/2015</a:t>
            </a:r>
            <a:endParaRPr lang="en-US" sz="1500" b="1" dirty="0">
              <a:solidFill>
                <a:srgbClr val="FFFF00"/>
              </a:solidFill>
            </a:endParaRPr>
          </a:p>
        </p:txBody>
      </p:sp>
      <p:graphicFrame>
        <p:nvGraphicFramePr>
          <p:cNvPr id="13" name="Content Placeholder 9"/>
          <p:cNvGraphicFramePr>
            <a:graphicFrameLocks/>
          </p:cNvGraphicFramePr>
          <p:nvPr>
            <p:extLst>
              <p:ext uri="{D42A27DB-BD31-4B8C-83A1-F6EECF244321}">
                <p14:modId xmlns:p14="http://schemas.microsoft.com/office/powerpoint/2010/main" val="2616615690"/>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0531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81713" y="1283804"/>
            <a:ext cx="8686800" cy="4202596"/>
          </a:xfrm>
        </p:spPr>
        <p:txBody>
          <a:bodyPr lIns="9144" rIns="9144"/>
          <a:lstStyle/>
          <a:p>
            <a:pPr>
              <a:lnSpc>
                <a:spcPct val="120000"/>
              </a:lnSpc>
              <a:spcBef>
                <a:spcPts val="500"/>
              </a:spcBef>
            </a:pPr>
            <a:r>
              <a:rPr lang="en-US" sz="2400" b="1" dirty="0" smtClean="0"/>
              <a:t>Donor, recipient and center characteristics: slides 3-26</a:t>
            </a:r>
          </a:p>
          <a:p>
            <a:pPr>
              <a:lnSpc>
                <a:spcPct val="120000"/>
              </a:lnSpc>
              <a:spcBef>
                <a:spcPts val="500"/>
              </a:spcBef>
            </a:pPr>
            <a:r>
              <a:rPr lang="en-US" sz="2400" b="1" dirty="0"/>
              <a:t>Post </a:t>
            </a:r>
            <a:r>
              <a:rPr lang="en-US" sz="2400" b="1" dirty="0" smtClean="0"/>
              <a:t>transplant – survival </a:t>
            </a:r>
            <a:r>
              <a:rPr lang="en-US" sz="2400" b="1" dirty="0"/>
              <a:t>and </a:t>
            </a:r>
            <a:r>
              <a:rPr lang="en-US" sz="2400" b="1" dirty="0" smtClean="0"/>
              <a:t>other outcomes</a:t>
            </a:r>
            <a:r>
              <a:rPr lang="en-US" sz="2400" b="1" dirty="0"/>
              <a:t>: </a:t>
            </a:r>
            <a:r>
              <a:rPr lang="en-US" sz="2400" b="1" dirty="0" smtClean="0"/>
              <a:t>slides 27-47</a:t>
            </a:r>
          </a:p>
          <a:p>
            <a:pPr>
              <a:lnSpc>
                <a:spcPct val="120000"/>
              </a:lnSpc>
              <a:spcBef>
                <a:spcPts val="500"/>
              </a:spcBef>
            </a:pPr>
            <a:r>
              <a:rPr lang="en-US" sz="2400" b="1" dirty="0"/>
              <a:t>Induction and </a:t>
            </a:r>
            <a:r>
              <a:rPr lang="en-US" sz="2400" b="1" dirty="0" smtClean="0"/>
              <a:t>maintenance immunosuppression: slides 48-61</a:t>
            </a:r>
          </a:p>
          <a:p>
            <a:pPr>
              <a:lnSpc>
                <a:spcPct val="120000"/>
              </a:lnSpc>
              <a:spcBef>
                <a:spcPts val="500"/>
              </a:spcBef>
            </a:pPr>
            <a:r>
              <a:rPr lang="en-US" sz="2400" b="1" dirty="0"/>
              <a:t>Rejection and </a:t>
            </a:r>
            <a:r>
              <a:rPr lang="en-US" sz="2400" b="1" dirty="0" smtClean="0"/>
              <a:t>post transplant morbidities: slides 62-99</a:t>
            </a:r>
          </a:p>
          <a:p>
            <a:pPr>
              <a:lnSpc>
                <a:spcPct val="120000"/>
              </a:lnSpc>
              <a:spcBef>
                <a:spcPts val="500"/>
              </a:spcBef>
            </a:pPr>
            <a:r>
              <a:rPr lang="en-US" sz="2400" b="1" dirty="0"/>
              <a:t>Retransplantation: slides </a:t>
            </a:r>
            <a:r>
              <a:rPr lang="en-US" sz="2400" b="1" dirty="0" smtClean="0"/>
              <a:t>100-106</a:t>
            </a:r>
          </a:p>
          <a:p>
            <a:pPr>
              <a:lnSpc>
                <a:spcPct val="120000"/>
              </a:lnSpc>
              <a:spcBef>
                <a:spcPts val="500"/>
              </a:spcBef>
            </a:pPr>
            <a:r>
              <a:rPr lang="en-US" sz="2400" b="1" dirty="0" smtClean="0"/>
              <a:t>Multivariable analyses: </a:t>
            </a:r>
            <a:r>
              <a:rPr lang="en-US" sz="2400" b="1" dirty="0"/>
              <a:t>slides </a:t>
            </a:r>
            <a:r>
              <a:rPr lang="en-US" sz="2400" b="1" dirty="0" smtClean="0"/>
              <a:t>107-164</a:t>
            </a:r>
          </a:p>
          <a:p>
            <a:pPr>
              <a:lnSpc>
                <a:spcPct val="120000"/>
              </a:lnSpc>
              <a:spcBef>
                <a:spcPts val="500"/>
              </a:spcBef>
            </a:pPr>
            <a:r>
              <a:rPr lang="en-US" sz="2400" b="1" dirty="0" smtClean="0"/>
              <a:t>Focus theme: slides 165-178</a:t>
            </a:r>
          </a:p>
        </p:txBody>
      </p:sp>
      <p:grpSp>
        <p:nvGrpSpPr>
          <p:cNvPr id="16" name="Group 15"/>
          <p:cNvGrpSpPr/>
          <p:nvPr/>
        </p:nvGrpSpPr>
        <p:grpSpPr>
          <a:xfrm>
            <a:off x="2" y="6146792"/>
            <a:ext cx="4715933" cy="711201"/>
            <a:chOff x="2" y="6146792"/>
            <a:chExt cx="4715933"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60740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784568426"/>
              </p:ext>
            </p:extLst>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479568"/>
            <a:ext cx="9144000" cy="7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400" kern="0" dirty="0" smtClean="0"/>
              <a:t>Diagnosis Distribution by Location </a:t>
            </a:r>
            <a:br>
              <a:rPr lang="en-US" sz="2400" kern="0" dirty="0" smtClean="0"/>
            </a:br>
            <a:endParaRPr lang="en-US" sz="2000" kern="0" dirty="0"/>
          </a:p>
        </p:txBody>
      </p:sp>
      <p:sp>
        <p:nvSpPr>
          <p:cNvPr id="3" name="title_cohort"/>
          <p:cNvSpPr txBox="1"/>
          <p:nvPr/>
        </p:nvSpPr>
        <p:spPr>
          <a:xfrm>
            <a:off x="2045043" y="1047690"/>
            <a:ext cx="6553200" cy="400110"/>
          </a:xfrm>
          <a:prstGeom prst="rect">
            <a:avLst/>
          </a:prstGeom>
          <a:noFill/>
        </p:spPr>
        <p:txBody>
          <a:bodyPr wrap="square" rtlCol="0">
            <a:spAutoFit/>
          </a:bodyPr>
          <a:lstStyle/>
          <a:p>
            <a:r>
              <a:rPr lang="en-US" sz="2000" b="1" kern="0" smtClean="0"/>
              <a:t>(Transplants: January 2004 – June 2015)</a:t>
            </a:r>
            <a:endParaRPr lang="en-US" sz="2000" b="1" kern="0" dirty="0"/>
          </a:p>
        </p:txBody>
      </p:sp>
    </p:spTree>
    <p:extLst>
      <p:ext uri="{BB962C8B-B14F-4D97-AF65-F5344CB8AC3E}">
        <p14:creationId xmlns:p14="http://schemas.microsoft.com/office/powerpoint/2010/main" val="1563469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09169747"/>
              </p:ext>
            </p:extLst>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536622"/>
            <a:ext cx="9144000" cy="633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extBox 2"/>
          <p:cNvSpPr txBox="1"/>
          <p:nvPr/>
        </p:nvSpPr>
        <p:spPr>
          <a:xfrm>
            <a:off x="1132094" y="1011878"/>
            <a:ext cx="1600200" cy="461665"/>
          </a:xfrm>
          <a:prstGeom prst="rect">
            <a:avLst/>
          </a:prstGeom>
          <a:noFill/>
        </p:spPr>
        <p:txBody>
          <a:bodyPr wrap="square" rtlCol="0">
            <a:spAutoFit/>
          </a:bodyPr>
          <a:lstStyle/>
          <a:p>
            <a:r>
              <a:rPr lang="en-US" sz="2400" b="1" kern="0" dirty="0"/>
              <a:t>by </a:t>
            </a:r>
            <a:r>
              <a:rPr lang="en-US" sz="2400" b="1" kern="0" dirty="0" smtClean="0"/>
              <a:t>Year</a:t>
            </a:r>
            <a:endParaRPr lang="en-US" sz="2400" b="1" dirty="0"/>
          </a:p>
        </p:txBody>
      </p:sp>
      <p:sp>
        <p:nvSpPr>
          <p:cNvPr id="15" name="title_cohort"/>
          <p:cNvSpPr txBox="1"/>
          <p:nvPr/>
        </p:nvSpPr>
        <p:spPr>
          <a:xfrm>
            <a:off x="2322957" y="1074462"/>
            <a:ext cx="5715000" cy="400110"/>
          </a:xfrm>
          <a:prstGeom prst="rect">
            <a:avLst/>
          </a:prstGeom>
          <a:noFill/>
        </p:spPr>
        <p:txBody>
          <a:bodyPr wrap="square" rtlCol="0">
            <a:spAutoFit/>
          </a:bodyPr>
          <a:lstStyle/>
          <a:p>
            <a:r>
              <a:rPr lang="en-US" sz="2000" b="1" dirty="0"/>
              <a:t>(Transplants: January 2005 – December </a:t>
            </a:r>
            <a:r>
              <a:rPr lang="en-US" sz="2000" b="1" dirty="0" smtClean="0"/>
              <a:t>2014)</a:t>
            </a:r>
            <a:endParaRPr lang="en-US" sz="2000" b="1" kern="0" dirty="0"/>
          </a:p>
        </p:txBody>
      </p:sp>
    </p:spTree>
    <p:extLst>
      <p:ext uri="{BB962C8B-B14F-4D97-AF65-F5344CB8AC3E}">
        <p14:creationId xmlns:p14="http://schemas.microsoft.com/office/powerpoint/2010/main" val="3381716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683796342"/>
              </p:ext>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itle_cohort"/>
          <p:cNvSpPr txBox="1"/>
          <p:nvPr/>
        </p:nvSpPr>
        <p:spPr>
          <a:xfrm>
            <a:off x="2042985" y="891386"/>
            <a:ext cx="5486400" cy="400110"/>
          </a:xfrm>
          <a:prstGeom prst="rect">
            <a:avLst/>
          </a:prstGeom>
          <a:noFill/>
        </p:spPr>
        <p:txBody>
          <a:bodyPr wrap="square" rtlCol="0">
            <a:spAutoFit/>
          </a:bodyPr>
          <a:lstStyle/>
          <a:p>
            <a:r>
              <a:rPr lang="en-US" sz="2000" b="1" kern="0" smtClean="0"/>
              <a:t>(Transplants: January 2009 – June 2015)</a:t>
            </a:r>
            <a:endParaRPr lang="en-US" sz="2000" b="1" dirty="0"/>
          </a:p>
        </p:txBody>
      </p:sp>
    </p:spTree>
    <p:extLst>
      <p:ext uri="{BB962C8B-B14F-4D97-AF65-F5344CB8AC3E}">
        <p14:creationId xmlns:p14="http://schemas.microsoft.com/office/powerpoint/2010/main" val="1007754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117168142"/>
              </p:ext>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itle_cohort"/>
          <p:cNvSpPr txBox="1"/>
          <p:nvPr/>
        </p:nvSpPr>
        <p:spPr>
          <a:xfrm>
            <a:off x="3276600" y="916674"/>
            <a:ext cx="5486400" cy="400110"/>
          </a:xfrm>
          <a:prstGeom prst="rect">
            <a:avLst/>
          </a:prstGeom>
          <a:noFill/>
        </p:spPr>
        <p:txBody>
          <a:bodyPr wrap="square" rtlCol="0">
            <a:spAutoFit/>
          </a:bodyPr>
          <a:lstStyle/>
          <a:p>
            <a:r>
              <a:rPr lang="en-US" sz="2000" b="1" kern="0" smtClean="0"/>
              <a:t>(Transplants: January 2009 – June 2015)</a:t>
            </a:r>
            <a:endParaRPr lang="en-US" sz="2000" b="1" dirty="0"/>
          </a:p>
        </p:txBody>
      </p:sp>
      <p:sp>
        <p:nvSpPr>
          <p:cNvPr id="2" name="TextBox 1"/>
          <p:cNvSpPr txBox="1"/>
          <p:nvPr/>
        </p:nvSpPr>
        <p:spPr>
          <a:xfrm>
            <a:off x="1288937" y="865392"/>
            <a:ext cx="2438400" cy="461665"/>
          </a:xfrm>
          <a:prstGeom prst="rect">
            <a:avLst/>
          </a:prstGeom>
          <a:noFill/>
        </p:spPr>
        <p:txBody>
          <a:bodyPr wrap="square" rtlCol="0">
            <a:spAutoFit/>
          </a:bodyPr>
          <a:lstStyle/>
          <a:p>
            <a:r>
              <a:rPr lang="en-US" sz="2400" b="1" dirty="0"/>
              <a:t>b</a:t>
            </a:r>
            <a:r>
              <a:rPr lang="en-US" sz="2400" b="1" dirty="0" smtClean="0"/>
              <a:t>y Diagnosis</a:t>
            </a:r>
            <a:endParaRPr lang="en-US" sz="2400" b="1" dirty="0"/>
          </a:p>
        </p:txBody>
      </p:sp>
    </p:spTree>
    <p:extLst>
      <p:ext uri="{BB962C8B-B14F-4D97-AF65-F5344CB8AC3E}">
        <p14:creationId xmlns:p14="http://schemas.microsoft.com/office/powerpoint/2010/main" val="1276219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309535053"/>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334656"/>
            <a:ext cx="9144000" cy="74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 of Patients Bridged with Mechanical Circulatory Support* </a:t>
            </a:r>
            <a:br>
              <a:rPr lang="en-US" sz="2400" kern="0" dirty="0" smtClean="0"/>
            </a:br>
            <a:endParaRPr lang="en-US" sz="2000" kern="0" dirty="0"/>
          </a:p>
        </p:txBody>
      </p:sp>
      <p:sp>
        <p:nvSpPr>
          <p:cNvPr id="3" name="Title2"/>
          <p:cNvSpPr txBox="1"/>
          <p:nvPr/>
        </p:nvSpPr>
        <p:spPr>
          <a:xfrm>
            <a:off x="990600" y="843136"/>
            <a:ext cx="3253513" cy="461665"/>
          </a:xfrm>
          <a:prstGeom prst="rect">
            <a:avLst/>
          </a:prstGeom>
          <a:noFill/>
        </p:spPr>
        <p:txBody>
          <a:bodyPr wrap="square" rtlCol="0">
            <a:spAutoFit/>
          </a:bodyPr>
          <a:lstStyle/>
          <a:p>
            <a:r>
              <a:rPr lang="en-US" sz="2400" b="1" kern="0" dirty="0"/>
              <a:t>by Age </a:t>
            </a:r>
            <a:r>
              <a:rPr lang="en-US" sz="2400" b="1" kern="0" dirty="0" smtClean="0"/>
              <a:t>Group</a:t>
            </a:r>
            <a:endParaRPr lang="en-US" sz="2400" b="1" kern="0" dirty="0"/>
          </a:p>
        </p:txBody>
      </p:sp>
      <p:sp>
        <p:nvSpPr>
          <p:cNvPr id="4" name="title_cohort"/>
          <p:cNvSpPr txBox="1"/>
          <p:nvPr/>
        </p:nvSpPr>
        <p:spPr>
          <a:xfrm>
            <a:off x="3099486" y="907054"/>
            <a:ext cx="5410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3514981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solidFill>
                  <a:srgbClr val="FFFF00"/>
                </a:solidFill>
              </a:rPr>
              <a:t> </a:t>
            </a:r>
            <a:r>
              <a:rPr lang="en-US" sz="2400" kern="0" dirty="0" smtClean="0"/>
              <a:t>PRA Distribution by Year</a:t>
            </a:r>
            <a:endParaRPr lang="en-US" sz="2000" kern="0" dirty="0"/>
          </a:p>
        </p:txBody>
      </p:sp>
      <p:sp>
        <p:nvSpPr>
          <p:cNvPr id="3" name="title_cohort"/>
          <p:cNvSpPr txBox="1"/>
          <p:nvPr/>
        </p:nvSpPr>
        <p:spPr>
          <a:xfrm>
            <a:off x="1295400" y="922278"/>
            <a:ext cx="6477000" cy="400110"/>
          </a:xfrm>
          <a:prstGeom prst="rect">
            <a:avLst/>
          </a:prstGeom>
          <a:noFill/>
        </p:spPr>
        <p:txBody>
          <a:bodyPr wrap="square" rtlCol="0">
            <a:spAutoFit/>
          </a:bodyPr>
          <a:lstStyle/>
          <a:p>
            <a:pPr algn="ctr"/>
            <a:r>
              <a:rPr lang="en-US" sz="2000" b="1" kern="0" dirty="0" smtClean="0"/>
              <a:t>(Transplants: January 2005 – December 2014)</a:t>
            </a:r>
            <a:endParaRPr lang="en-US" sz="2000" b="1" kern="0" dirty="0"/>
          </a:p>
        </p:txBody>
      </p:sp>
    </p:spTree>
    <p:extLst>
      <p:ext uri="{BB962C8B-B14F-4D97-AF65-F5344CB8AC3E}">
        <p14:creationId xmlns:p14="http://schemas.microsoft.com/office/powerpoint/2010/main" val="481001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53000" y="6243935"/>
            <a:ext cx="4038600" cy="461665"/>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300" kern="0" dirty="0" smtClean="0">
                <a:solidFill>
                  <a:srgbClr val="FFFF00"/>
                </a:solidFill>
              </a:rPr>
              <a:t> </a:t>
            </a:r>
            <a:r>
              <a:rPr lang="en-US" sz="2300" kern="0" dirty="0" smtClean="0"/>
              <a:t>PRA Distribution by Age Group </a:t>
            </a:r>
            <a:endParaRPr lang="en-US" sz="2000" kern="0" dirty="0"/>
          </a:p>
        </p:txBody>
      </p:sp>
      <p:sp>
        <p:nvSpPr>
          <p:cNvPr id="9" name="pvalues"/>
          <p:cNvSpPr txBox="1"/>
          <p:nvPr/>
        </p:nvSpPr>
        <p:spPr>
          <a:xfrm>
            <a:off x="6324600" y="5791200"/>
            <a:ext cx="2438400" cy="307777"/>
          </a:xfrm>
          <a:prstGeom prst="rect">
            <a:avLst/>
          </a:prstGeom>
          <a:noFill/>
        </p:spPr>
        <p:txBody>
          <a:bodyPr wrap="square" rtlCol="0">
            <a:spAutoFit/>
          </a:bodyPr>
          <a:lstStyle/>
          <a:p>
            <a:pPr algn="ctr"/>
            <a:r>
              <a:rPr lang="en-US" sz="1400" b="1" smtClean="0">
                <a:solidFill>
                  <a:srgbClr val="FFFF00"/>
                </a:solidFill>
              </a:rPr>
              <a:t>p&lt;0.0001</a:t>
            </a:r>
            <a:endParaRPr lang="en-US" sz="1400" b="1" dirty="0">
              <a:solidFill>
                <a:srgbClr val="FFFF00"/>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smtClean="0"/>
              <a:t>(Transplants: January 2009 – June 2015)</a:t>
            </a:r>
            <a:endParaRPr lang="en-US" sz="2000" b="1" kern="0" dirty="0"/>
          </a:p>
        </p:txBody>
      </p:sp>
    </p:spTree>
    <p:extLst>
      <p:ext uri="{BB962C8B-B14F-4D97-AF65-F5344CB8AC3E}">
        <p14:creationId xmlns:p14="http://schemas.microsoft.com/office/powerpoint/2010/main" val="4252856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Post Transplant:</a:t>
            </a:r>
            <a:br>
              <a:rPr lang="en-US" dirty="0" smtClean="0"/>
            </a:br>
            <a:r>
              <a:rPr lang="en-US" dirty="0" smtClean="0"/>
              <a:t>Survival and Other Outcomes</a:t>
            </a:r>
            <a:endParaRPr lang="en-US" dirty="0"/>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9132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404145" y="703204"/>
            <a:ext cx="3400290" cy="461665"/>
          </a:xfrm>
          <a:prstGeom prst="rect">
            <a:avLst/>
          </a:prstGeom>
          <a:noFill/>
        </p:spPr>
        <p:txBody>
          <a:bodyPr wrap="none" rtlCol="0">
            <a:spAutoFit/>
          </a:bodyPr>
          <a:lstStyle/>
          <a:p>
            <a:r>
              <a:rPr lang="en-US" sz="2400" b="1" kern="0" dirty="0"/>
              <a:t>Kaplan-Meier </a:t>
            </a:r>
            <a:r>
              <a:rPr lang="en-US" sz="2400" b="1" kern="0" dirty="0" smtClean="0"/>
              <a:t>Survival</a:t>
            </a:r>
            <a:endParaRPr lang="en-US" sz="2400" b="1" kern="0" dirty="0"/>
          </a:p>
        </p:txBody>
      </p:sp>
      <p:sp>
        <p:nvSpPr>
          <p:cNvPr id="13" name="Title 1"/>
          <p:cNvSpPr txBox="1">
            <a:spLocks/>
          </p:cNvSpPr>
          <p:nvPr/>
        </p:nvSpPr>
        <p:spPr bwMode="auto">
          <a:xfrm>
            <a:off x="0" y="246391"/>
            <a:ext cx="9144000" cy="5994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endParaRPr lang="en-US" sz="2000" kern="0" dirty="0"/>
          </a:p>
        </p:txBody>
      </p:sp>
      <p:sp>
        <p:nvSpPr>
          <p:cNvPr id="19" name="median_survival"/>
          <p:cNvSpPr txBox="1"/>
          <p:nvPr/>
        </p:nvSpPr>
        <p:spPr>
          <a:xfrm>
            <a:off x="1295400" y="4830523"/>
            <a:ext cx="5638823" cy="287571"/>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&lt;1=20.7; 1-5=18.2; 6-10=14.0; 11-17=12.7</a:t>
            </a:r>
            <a:endParaRPr lang="en-US" sz="1400" b="1" dirty="0">
              <a:solidFill>
                <a:schemeClr val="tx1"/>
              </a:solidFill>
            </a:endParaRPr>
          </a:p>
        </p:txBody>
      </p:sp>
      <p:sp>
        <p:nvSpPr>
          <p:cNvPr id="9" name="pvalues"/>
          <p:cNvSpPr txBox="1"/>
          <p:nvPr/>
        </p:nvSpPr>
        <p:spPr>
          <a:xfrm>
            <a:off x="1194908" y="3232187"/>
            <a:ext cx="3124200" cy="1015663"/>
          </a:xfrm>
          <a:prstGeom prst="rect">
            <a:avLst/>
          </a:prstGeom>
          <a:solidFill>
            <a:schemeClr val="bg2"/>
          </a:solidFill>
        </p:spPr>
        <p:txBody>
          <a:bodyPr wrap="square" rtlCol="0">
            <a:spAutoFit/>
          </a:bodyPr>
          <a:lstStyle/>
          <a:p>
            <a:r>
              <a:rPr lang="en-US" sz="1500" b="1" dirty="0">
                <a:solidFill>
                  <a:srgbClr val="FFFF00"/>
                </a:solidFill>
              </a:rPr>
              <a:t>1-5 vs. 11-17: p = </a:t>
            </a:r>
            <a:r>
              <a:rPr lang="en-US" sz="1500" b="1" dirty="0" smtClean="0">
                <a:solidFill>
                  <a:srgbClr val="FFFF00"/>
                </a:solidFill>
              </a:rPr>
              <a:t>0.0001</a:t>
            </a:r>
            <a:endParaRPr lang="en-US" sz="1500" b="1" dirty="0">
              <a:solidFill>
                <a:srgbClr val="FFFF00"/>
              </a:solidFill>
            </a:endParaRPr>
          </a:p>
          <a:p>
            <a:r>
              <a:rPr lang="en-US" sz="1500" b="1" dirty="0">
                <a:solidFill>
                  <a:srgbClr val="FFFF00"/>
                </a:solidFill>
              </a:rPr>
              <a:t>6-10 vs. 11-17: p = </a:t>
            </a:r>
            <a:r>
              <a:rPr lang="en-US" sz="1500" b="1" dirty="0" smtClean="0">
                <a:solidFill>
                  <a:srgbClr val="FFFF00"/>
                </a:solidFill>
              </a:rPr>
              <a:t>0.0312</a:t>
            </a:r>
            <a:endParaRPr lang="en-US" sz="1500" b="1" dirty="0">
              <a:solidFill>
                <a:srgbClr val="FFFF00"/>
              </a:solidFill>
            </a:endParaRPr>
          </a:p>
          <a:p>
            <a:r>
              <a:rPr lang="en-US" sz="1500" b="1" dirty="0">
                <a:solidFill>
                  <a:srgbClr val="FFFF00"/>
                </a:solidFill>
              </a:rPr>
              <a:t>No other pair-wise comparisons were significant at p &lt; 0.05.</a:t>
            </a:r>
          </a:p>
        </p:txBody>
      </p:sp>
      <p:sp>
        <p:nvSpPr>
          <p:cNvPr id="14" name="title_cohort"/>
          <p:cNvSpPr txBox="1"/>
          <p:nvPr/>
        </p:nvSpPr>
        <p:spPr>
          <a:xfrm>
            <a:off x="3685733" y="746866"/>
            <a:ext cx="5113900" cy="400110"/>
          </a:xfrm>
          <a:prstGeom prst="rect">
            <a:avLst/>
          </a:prstGeom>
          <a:noFill/>
        </p:spPr>
        <p:txBody>
          <a:bodyPr wrap="none" rtlCol="0">
            <a:spAutoFit/>
          </a:bodyPr>
          <a:lstStyle/>
          <a:p>
            <a:r>
              <a:rPr lang="en-US" sz="2000" b="1" kern="0" smtClean="0"/>
              <a:t>(Transplants: January 1982 – June 2014)</a:t>
            </a:r>
            <a:endParaRPr lang="en-US" sz="2000" b="1" kern="0" dirty="0"/>
          </a:p>
        </p:txBody>
      </p:sp>
    </p:spTree>
    <p:extLst>
      <p:ext uri="{BB962C8B-B14F-4D97-AF65-F5344CB8AC3E}">
        <p14:creationId xmlns:p14="http://schemas.microsoft.com/office/powerpoint/2010/main" val="405070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6178" y="239413"/>
            <a:ext cx="9144000" cy="82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Conditional on Survival to 1 Year</a:t>
            </a:r>
            <a:endParaRPr lang="en-US" sz="2000" kern="0" dirty="0"/>
          </a:p>
        </p:txBody>
      </p:sp>
      <p:sp>
        <p:nvSpPr>
          <p:cNvPr id="19" name="median_survival"/>
          <p:cNvSpPr txBox="1"/>
          <p:nvPr/>
        </p:nvSpPr>
        <p:spPr>
          <a:xfrm>
            <a:off x="4572000" y="1669326"/>
            <a:ext cx="3886308" cy="523573"/>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&lt;1=NA; 1-5=21.5; 6-10=16.5; 11-17=15.7</a:t>
            </a:r>
            <a:endParaRPr lang="en-US" sz="1400" b="1" dirty="0">
              <a:solidFill>
                <a:schemeClr val="tx1"/>
              </a:solidFill>
            </a:endParaRPr>
          </a:p>
        </p:txBody>
      </p:sp>
      <p:sp>
        <p:nvSpPr>
          <p:cNvPr id="9" name="pvalues"/>
          <p:cNvSpPr txBox="1"/>
          <p:nvPr/>
        </p:nvSpPr>
        <p:spPr>
          <a:xfrm>
            <a:off x="1136537" y="3990018"/>
            <a:ext cx="5181600" cy="323165"/>
          </a:xfrm>
          <a:prstGeom prst="rect">
            <a:avLst/>
          </a:prstGeom>
          <a:solidFill>
            <a:schemeClr val="bg2"/>
          </a:solidFill>
        </p:spPr>
        <p:txBody>
          <a:bodyPr wrap="square" rtlCol="0">
            <a:spAutoFit/>
          </a:bodyPr>
          <a:lstStyle/>
          <a:p>
            <a:r>
              <a:rPr lang="en-US" sz="1500" b="1" dirty="0">
                <a:solidFill>
                  <a:srgbClr val="FFFF00"/>
                </a:solidFill>
              </a:rPr>
              <a:t>All pair-wise comparisons were significant at p &lt; </a:t>
            </a:r>
            <a:r>
              <a:rPr lang="en-US" sz="1500" b="1" dirty="0" smtClean="0">
                <a:solidFill>
                  <a:srgbClr val="FFFF00"/>
                </a:solidFill>
              </a:rPr>
              <a:t>0.05.</a:t>
            </a:r>
            <a:endParaRPr lang="en-US" sz="1500" b="1" dirty="0">
              <a:solidFill>
                <a:srgbClr val="FFFF00"/>
              </a:solidFill>
            </a:endParaRPr>
          </a:p>
        </p:txBody>
      </p:sp>
      <p:sp>
        <p:nvSpPr>
          <p:cNvPr id="3" name="title_cohort"/>
          <p:cNvSpPr txBox="1"/>
          <p:nvPr/>
        </p:nvSpPr>
        <p:spPr>
          <a:xfrm>
            <a:off x="1981200" y="1005777"/>
            <a:ext cx="5181600" cy="400110"/>
          </a:xfrm>
          <a:prstGeom prst="rect">
            <a:avLst/>
          </a:prstGeom>
          <a:noFill/>
        </p:spPr>
        <p:txBody>
          <a:bodyPr wrap="square" rtlCol="0">
            <a:spAutoFit/>
          </a:bodyPr>
          <a:lstStyle/>
          <a:p>
            <a:pPr algn="ctr"/>
            <a:r>
              <a:rPr lang="en-US" sz="2000" b="1" kern="0" smtClean="0"/>
              <a:t>(Transplants: January 1982 – June 2014)</a:t>
            </a:r>
            <a:endParaRPr lang="en-US" sz="2000" b="1" kern="0" dirty="0"/>
          </a:p>
        </p:txBody>
      </p:sp>
    </p:spTree>
    <p:extLst>
      <p:ext uri="{BB962C8B-B14F-4D97-AF65-F5344CB8AC3E}">
        <p14:creationId xmlns:p14="http://schemas.microsoft.com/office/powerpoint/2010/main" val="1600831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Donor, Recipient and Center Characteristics</a:t>
            </a:r>
            <a:endParaRPr lang="en-US"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0886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5139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245606"/>
            <a:ext cx="9144000" cy="8204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Conditional on Survival to 5 Years</a:t>
            </a:r>
            <a:endParaRPr lang="en-US" sz="2000" kern="0" dirty="0"/>
          </a:p>
        </p:txBody>
      </p:sp>
      <p:sp>
        <p:nvSpPr>
          <p:cNvPr id="9" name="pvalues"/>
          <p:cNvSpPr txBox="1"/>
          <p:nvPr/>
        </p:nvSpPr>
        <p:spPr>
          <a:xfrm>
            <a:off x="1219200" y="3706071"/>
            <a:ext cx="4191000" cy="553998"/>
          </a:xfrm>
          <a:prstGeom prst="rect">
            <a:avLst/>
          </a:prstGeom>
          <a:solidFill>
            <a:schemeClr val="bg2"/>
          </a:solidFill>
        </p:spPr>
        <p:txBody>
          <a:bodyPr wrap="square" rtlCol="0">
            <a:spAutoFit/>
          </a:bodyPr>
          <a:lstStyle/>
          <a:p>
            <a:r>
              <a:rPr lang="en-US" sz="1500" b="1" dirty="0">
                <a:solidFill>
                  <a:srgbClr val="FFFF00"/>
                </a:solidFill>
              </a:rPr>
              <a:t>All pair-wise comparisons were significant at p &lt; 0.05 except 6-10 vs. 11-17.</a:t>
            </a:r>
          </a:p>
        </p:txBody>
      </p:sp>
      <p:sp>
        <p:nvSpPr>
          <p:cNvPr id="3" name="title_cohort"/>
          <p:cNvSpPr/>
          <p:nvPr/>
        </p:nvSpPr>
        <p:spPr>
          <a:xfrm>
            <a:off x="2057400" y="996773"/>
            <a:ext cx="5113900" cy="400110"/>
          </a:xfrm>
          <a:prstGeom prst="rect">
            <a:avLst/>
          </a:prstGeom>
        </p:spPr>
        <p:txBody>
          <a:bodyPr wrap="none">
            <a:spAutoFit/>
          </a:bodyPr>
          <a:lstStyle/>
          <a:p>
            <a:r>
              <a:rPr lang="en-US" sz="2000" b="1" kern="0" smtClean="0"/>
              <a:t>(Transplants: January 1982 – June 2010)</a:t>
            </a:r>
            <a:endParaRPr lang="en-US" sz="2000" b="1" kern="0" dirty="0"/>
          </a:p>
        </p:txBody>
      </p:sp>
    </p:spTree>
    <p:extLst>
      <p:ext uri="{BB962C8B-B14F-4D97-AF65-F5344CB8AC3E}">
        <p14:creationId xmlns:p14="http://schemas.microsoft.com/office/powerpoint/2010/main" val="3130590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228600"/>
            <a:ext cx="9144000" cy="922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Conditional on Survival to 10 Years</a:t>
            </a:r>
            <a:endParaRPr lang="en-US" sz="2000" kern="0" dirty="0"/>
          </a:p>
        </p:txBody>
      </p:sp>
      <p:sp>
        <p:nvSpPr>
          <p:cNvPr id="9" name="pvalues"/>
          <p:cNvSpPr txBox="1"/>
          <p:nvPr/>
        </p:nvSpPr>
        <p:spPr>
          <a:xfrm>
            <a:off x="1143000" y="2910135"/>
            <a:ext cx="4572000" cy="553998"/>
          </a:xfrm>
          <a:prstGeom prst="rect">
            <a:avLst/>
          </a:prstGeom>
          <a:solidFill>
            <a:schemeClr val="bg2"/>
          </a:solidFill>
        </p:spPr>
        <p:txBody>
          <a:bodyPr wrap="square" rtlCol="0">
            <a:spAutoFit/>
          </a:bodyPr>
          <a:lstStyle/>
          <a:p>
            <a:r>
              <a:rPr lang="en-US" sz="1500" b="1" dirty="0">
                <a:solidFill>
                  <a:srgbClr val="FFFF00"/>
                </a:solidFill>
              </a:rPr>
              <a:t>All pair-wise comparisons were significant at p &lt; 0.05 except </a:t>
            </a:r>
            <a:r>
              <a:rPr lang="en-US" sz="1500" b="1" dirty="0" smtClean="0">
                <a:solidFill>
                  <a:srgbClr val="FFFF00"/>
                </a:solidFill>
              </a:rPr>
              <a:t>1-5 </a:t>
            </a:r>
            <a:r>
              <a:rPr lang="en-US" sz="1500" b="1" dirty="0">
                <a:solidFill>
                  <a:srgbClr val="FFFF00"/>
                </a:solidFill>
              </a:rPr>
              <a:t>vs. 11-17.</a:t>
            </a:r>
          </a:p>
        </p:txBody>
      </p:sp>
      <p:sp>
        <p:nvSpPr>
          <p:cNvPr id="3" name="title_cohort"/>
          <p:cNvSpPr txBox="1"/>
          <p:nvPr/>
        </p:nvSpPr>
        <p:spPr>
          <a:xfrm>
            <a:off x="1790700" y="996886"/>
            <a:ext cx="5562600" cy="400110"/>
          </a:xfrm>
          <a:prstGeom prst="rect">
            <a:avLst/>
          </a:prstGeom>
          <a:noFill/>
        </p:spPr>
        <p:txBody>
          <a:bodyPr wrap="square" rtlCol="0">
            <a:spAutoFit/>
          </a:bodyPr>
          <a:lstStyle/>
          <a:p>
            <a:pPr algn="ctr"/>
            <a:r>
              <a:rPr lang="en-US" sz="2000" b="1" kern="0" smtClean="0"/>
              <a:t>(Transplants: January 1982 – June 2005)</a:t>
            </a:r>
            <a:endParaRPr lang="en-US" sz="2000" b="1" kern="0" dirty="0"/>
          </a:p>
        </p:txBody>
      </p:sp>
    </p:spTree>
    <p:extLst>
      <p:ext uri="{BB962C8B-B14F-4D97-AF65-F5344CB8AC3E}">
        <p14:creationId xmlns:p14="http://schemas.microsoft.com/office/powerpoint/2010/main" val="2401439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9660140"/>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235551"/>
            <a:ext cx="9144000" cy="6788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p>
        </p:txBody>
      </p:sp>
      <p:sp>
        <p:nvSpPr>
          <p:cNvPr id="14" name="median_survival"/>
          <p:cNvSpPr txBox="1"/>
          <p:nvPr/>
        </p:nvSpPr>
        <p:spPr>
          <a:xfrm>
            <a:off x="1143000" y="4726553"/>
            <a:ext cx="4876871" cy="533385"/>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chemeClr val="tx1"/>
                </a:solidFill>
              </a:rPr>
              <a:t>Median survival (years): 1982-1989= 9.8; 1990-2003=14.5; 2004-2008=NA; 2009-6/2014=NA</a:t>
            </a:r>
            <a:endParaRPr lang="en-US" sz="1400" b="1" dirty="0">
              <a:solidFill>
                <a:schemeClr val="tx1"/>
              </a:solidFill>
            </a:endParaRPr>
          </a:p>
        </p:txBody>
      </p:sp>
      <p:sp>
        <p:nvSpPr>
          <p:cNvPr id="9" name="pvalues"/>
          <p:cNvSpPr txBox="1"/>
          <p:nvPr/>
        </p:nvSpPr>
        <p:spPr>
          <a:xfrm>
            <a:off x="1143000" y="4038600"/>
            <a:ext cx="4419600" cy="323165"/>
          </a:xfrm>
          <a:prstGeom prst="rect">
            <a:avLst/>
          </a:prstGeom>
          <a:solidFill>
            <a:schemeClr val="bg2"/>
          </a:solidFill>
        </p:spPr>
        <p:txBody>
          <a:bodyPr wrap="square" rtlCol="0">
            <a:spAutoFit/>
          </a:bodyPr>
          <a:lstStyle/>
          <a:p>
            <a:r>
              <a:rPr lang="en-US" sz="1500" b="1" dirty="0">
                <a:solidFill>
                  <a:srgbClr val="FFFF00"/>
                </a:solidFill>
              </a:rPr>
              <a:t>All p-values significant at p &lt; 0.05</a:t>
            </a:r>
          </a:p>
        </p:txBody>
      </p:sp>
      <p:sp>
        <p:nvSpPr>
          <p:cNvPr id="3" name="title_cohort"/>
          <p:cNvSpPr txBox="1"/>
          <p:nvPr/>
        </p:nvSpPr>
        <p:spPr>
          <a:xfrm>
            <a:off x="1676400" y="895290"/>
            <a:ext cx="5791200" cy="400110"/>
          </a:xfrm>
          <a:prstGeom prst="rect">
            <a:avLst/>
          </a:prstGeom>
          <a:noFill/>
        </p:spPr>
        <p:txBody>
          <a:bodyPr wrap="square" rtlCol="0">
            <a:spAutoFit/>
          </a:bodyPr>
          <a:lstStyle/>
          <a:p>
            <a:pPr algn="ctr"/>
            <a:r>
              <a:rPr lang="en-US" sz="2000" b="1" kern="0" smtClean="0"/>
              <a:t>(Transplants: January 1982 – June 2014)</a:t>
            </a:r>
            <a:endParaRPr lang="en-US" sz="2000" b="1" kern="0" dirty="0"/>
          </a:p>
        </p:txBody>
      </p:sp>
    </p:spTree>
    <p:extLst>
      <p:ext uri="{BB962C8B-B14F-4D97-AF65-F5344CB8AC3E}">
        <p14:creationId xmlns:p14="http://schemas.microsoft.com/office/powerpoint/2010/main" val="2954299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6435497"/>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214699"/>
            <a:ext cx="9144000" cy="7759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Conditional Kaplan-Meier Survival for Recent Era</a:t>
            </a:r>
            <a:endParaRPr lang="en-US" sz="2000" kern="0" dirty="0"/>
          </a:p>
        </p:txBody>
      </p:sp>
      <p:sp>
        <p:nvSpPr>
          <p:cNvPr id="9" name="pvalues"/>
          <p:cNvSpPr txBox="1"/>
          <p:nvPr/>
        </p:nvSpPr>
        <p:spPr>
          <a:xfrm>
            <a:off x="1066800" y="3124200"/>
            <a:ext cx="4191000" cy="784830"/>
          </a:xfrm>
          <a:prstGeom prst="rect">
            <a:avLst/>
          </a:prstGeom>
          <a:noFill/>
        </p:spPr>
        <p:txBody>
          <a:bodyPr wrap="square" rtlCol="0">
            <a:spAutoFit/>
          </a:bodyPr>
          <a:lstStyle/>
          <a:p>
            <a:r>
              <a:rPr lang="en-US" sz="1500" b="1" dirty="0">
                <a:solidFill>
                  <a:srgbClr val="FFFF00"/>
                </a:solidFill>
              </a:rPr>
              <a:t>All pair-wise comparisons with 11-17 were significant at p&lt;0.05. No other pair-wise comparisons were significant at p&lt;0.05.</a:t>
            </a:r>
          </a:p>
        </p:txBody>
      </p:sp>
      <p:sp>
        <p:nvSpPr>
          <p:cNvPr id="3" name="title_cohort"/>
          <p:cNvSpPr txBox="1"/>
          <p:nvPr/>
        </p:nvSpPr>
        <p:spPr>
          <a:xfrm>
            <a:off x="1752600" y="899544"/>
            <a:ext cx="5638800" cy="400110"/>
          </a:xfrm>
          <a:prstGeom prst="rect">
            <a:avLst/>
          </a:prstGeom>
          <a:noFill/>
        </p:spPr>
        <p:txBody>
          <a:bodyPr wrap="square" rtlCol="0">
            <a:spAutoFit/>
          </a:bodyPr>
          <a:lstStyle/>
          <a:p>
            <a:pPr algn="ctr"/>
            <a:r>
              <a:rPr lang="en-US" sz="2000" b="1" kern="0" smtClean="0"/>
              <a:t>(Transplants:January 2004 – June 2014)</a:t>
            </a:r>
            <a:endParaRPr lang="en-US" sz="2000" b="1" dirty="0"/>
          </a:p>
        </p:txBody>
      </p:sp>
    </p:spTree>
    <p:extLst>
      <p:ext uri="{BB962C8B-B14F-4D97-AF65-F5344CB8AC3E}">
        <p14:creationId xmlns:p14="http://schemas.microsoft.com/office/powerpoint/2010/main" val="2565970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2358903"/>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073832" y="924263"/>
            <a:ext cx="2494129" cy="461665"/>
          </a:xfrm>
          <a:prstGeom prst="rect">
            <a:avLst/>
          </a:prstGeom>
          <a:noFill/>
        </p:spPr>
        <p:txBody>
          <a:bodyPr wrap="square" rtlCol="0">
            <a:spAutoFit/>
          </a:bodyPr>
          <a:lstStyle/>
          <a:p>
            <a:r>
              <a:rPr lang="en-US" sz="2400" b="1" kern="0" dirty="0">
                <a:solidFill>
                  <a:srgbClr val="FFFF00"/>
                </a:solidFill>
              </a:rPr>
              <a:t>Age: &lt; 1 </a:t>
            </a:r>
            <a:r>
              <a:rPr lang="en-US" sz="2400" b="1" kern="0" dirty="0" smtClean="0">
                <a:solidFill>
                  <a:srgbClr val="FFFF00"/>
                </a:solidFill>
              </a:rPr>
              <a:t>Year</a:t>
            </a:r>
            <a:endParaRPr lang="en-US" sz="2400" b="1" kern="0" dirty="0">
              <a:solidFill>
                <a:srgbClr val="FFFF00"/>
              </a:solidFill>
            </a:endParaRPr>
          </a:p>
        </p:txBody>
      </p:sp>
      <p:sp>
        <p:nvSpPr>
          <p:cNvPr id="15" name="Title 1"/>
          <p:cNvSpPr txBox="1">
            <a:spLocks/>
          </p:cNvSpPr>
          <p:nvPr/>
        </p:nvSpPr>
        <p:spPr bwMode="auto">
          <a:xfrm>
            <a:off x="0" y="392475"/>
            <a:ext cx="9144000" cy="6819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br>
              <a:rPr lang="en-US" sz="2400" kern="0" dirty="0" smtClean="0"/>
            </a:br>
            <a:r>
              <a:rPr lang="en-US" sz="2000" kern="0" dirty="0" smtClean="0"/>
              <a:t> </a:t>
            </a:r>
            <a:endParaRPr lang="en-US" sz="2000" kern="0" dirty="0">
              <a:solidFill>
                <a:srgbClr val="FFFF00"/>
              </a:solidFill>
            </a:endParaRPr>
          </a:p>
        </p:txBody>
      </p:sp>
      <p:sp>
        <p:nvSpPr>
          <p:cNvPr id="10" name="median_survival"/>
          <p:cNvSpPr txBox="1"/>
          <p:nvPr/>
        </p:nvSpPr>
        <p:spPr>
          <a:xfrm>
            <a:off x="1143000" y="4800600"/>
            <a:ext cx="5105400" cy="523220"/>
          </a:xfrm>
          <a:prstGeom prst="rect">
            <a:avLst/>
          </a:prstGeom>
          <a:noFill/>
          <a:ln>
            <a:solidFill>
              <a:srgbClr val="FFFF00"/>
            </a:solidFill>
          </a:ln>
        </p:spPr>
        <p:txBody>
          <a:bodyPr wrap="square" rtlCol="0">
            <a:spAutoFit/>
          </a:bodyPr>
          <a:lstStyle/>
          <a:p>
            <a:r>
              <a:rPr lang="en-US" sz="1400" b="1" smtClean="0"/>
              <a:t>Median survival (years): 1982-1989=10.8.; 1990-2003=20.0; 2004-2008=NA; 2009-6/2014=NA</a:t>
            </a:r>
            <a:endParaRPr lang="en-US" sz="1400" b="1" dirty="0"/>
          </a:p>
        </p:txBody>
      </p:sp>
      <p:sp>
        <p:nvSpPr>
          <p:cNvPr id="9" name="pvalues"/>
          <p:cNvSpPr txBox="1"/>
          <p:nvPr/>
        </p:nvSpPr>
        <p:spPr>
          <a:xfrm>
            <a:off x="1143000" y="3943037"/>
            <a:ext cx="5334000" cy="323165"/>
          </a:xfrm>
          <a:prstGeom prst="rect">
            <a:avLst/>
          </a:prstGeom>
          <a:noFill/>
        </p:spPr>
        <p:txBody>
          <a:bodyPr wrap="square" rtlCol="0">
            <a:spAutoFit/>
          </a:bodyPr>
          <a:lstStyle/>
          <a:p>
            <a:r>
              <a:rPr lang="en-US" sz="1500" b="1" dirty="0">
                <a:solidFill>
                  <a:srgbClr val="FFFF00"/>
                </a:solidFill>
              </a:rPr>
              <a:t>All pair-wise comparisons were significant at </a:t>
            </a:r>
            <a:r>
              <a:rPr lang="en-US" sz="1500" b="1" dirty="0" smtClean="0">
                <a:solidFill>
                  <a:srgbClr val="FFFF00"/>
                </a:solidFill>
              </a:rPr>
              <a:t>p&lt;0.05.</a:t>
            </a:r>
            <a:endParaRPr lang="en-US" sz="1500" b="1" dirty="0">
              <a:solidFill>
                <a:srgbClr val="FFFF00"/>
              </a:solidFill>
            </a:endParaRPr>
          </a:p>
        </p:txBody>
      </p:sp>
      <p:sp>
        <p:nvSpPr>
          <p:cNvPr id="16" name="title_cohort"/>
          <p:cNvSpPr txBox="1"/>
          <p:nvPr/>
        </p:nvSpPr>
        <p:spPr>
          <a:xfrm>
            <a:off x="3091248" y="969018"/>
            <a:ext cx="5257800" cy="400110"/>
          </a:xfrm>
          <a:prstGeom prst="rect">
            <a:avLst/>
          </a:prstGeom>
          <a:noFill/>
        </p:spPr>
        <p:txBody>
          <a:bodyPr wrap="square" rtlCol="0">
            <a:spAutoFit/>
          </a:bodyPr>
          <a:lstStyle/>
          <a:p>
            <a:r>
              <a:rPr lang="en-US" sz="2000" b="1" kern="0" smtClean="0"/>
              <a:t>(Transplants: January 1982 – June 2014)</a:t>
            </a:r>
            <a:endParaRPr lang="en-US" sz="2000" b="1" kern="0" dirty="0">
              <a:solidFill>
                <a:srgbClr val="FFFF00"/>
              </a:solidFill>
            </a:endParaRPr>
          </a:p>
        </p:txBody>
      </p:sp>
    </p:spTree>
    <p:extLst>
      <p:ext uri="{BB962C8B-B14F-4D97-AF65-F5344CB8AC3E}">
        <p14:creationId xmlns:p14="http://schemas.microsoft.com/office/powerpoint/2010/main" val="2944847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6536933"/>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942225" y="917754"/>
            <a:ext cx="2600961" cy="461665"/>
          </a:xfrm>
          <a:prstGeom prst="rect">
            <a:avLst/>
          </a:prstGeom>
          <a:noFill/>
        </p:spPr>
        <p:txBody>
          <a:bodyPr wrap="square" rtlCol="0">
            <a:spAutoFit/>
          </a:bodyPr>
          <a:lstStyle/>
          <a:p>
            <a:r>
              <a:rPr lang="en-US" sz="2400" b="1" kern="0" dirty="0">
                <a:solidFill>
                  <a:srgbClr val="FFFF00"/>
                </a:solidFill>
              </a:rPr>
              <a:t>Age: 1-5 </a:t>
            </a:r>
            <a:r>
              <a:rPr lang="en-US" sz="2400" b="1" kern="0" dirty="0" smtClean="0">
                <a:solidFill>
                  <a:srgbClr val="FFFF00"/>
                </a:solidFill>
              </a:rPr>
              <a:t>Years</a:t>
            </a:r>
            <a:endParaRPr lang="en-US" sz="2400" b="1" kern="0" dirty="0">
              <a:solidFill>
                <a:srgbClr val="FFFF00"/>
              </a:solidFill>
            </a:endParaRPr>
          </a:p>
        </p:txBody>
      </p:sp>
      <p:sp>
        <p:nvSpPr>
          <p:cNvPr id="15"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solidFill>
                <a:srgbClr val="FFFF00"/>
              </a:solidFill>
            </a:endParaRPr>
          </a:p>
        </p:txBody>
      </p:sp>
      <p:sp>
        <p:nvSpPr>
          <p:cNvPr id="10" name="median_survival"/>
          <p:cNvSpPr txBox="1"/>
          <p:nvPr/>
        </p:nvSpPr>
        <p:spPr>
          <a:xfrm>
            <a:off x="1143000" y="4800600"/>
            <a:ext cx="5105400" cy="523220"/>
          </a:xfrm>
          <a:prstGeom prst="rect">
            <a:avLst/>
          </a:prstGeom>
          <a:noFill/>
          <a:ln>
            <a:solidFill>
              <a:srgbClr val="FFFF00"/>
            </a:solidFill>
          </a:ln>
        </p:spPr>
        <p:txBody>
          <a:bodyPr wrap="square" rtlCol="0">
            <a:spAutoFit/>
          </a:bodyPr>
          <a:lstStyle/>
          <a:p>
            <a:r>
              <a:rPr lang="en-US" sz="1400" b="1" smtClean="0"/>
              <a:t>Median survival (years): 1982-1989= 9.1.; 1990-2003=16.9; 2004-2008=NA; 2009-6/2014=NA</a:t>
            </a:r>
            <a:endParaRPr lang="en-US" sz="1400" b="1" dirty="0"/>
          </a:p>
        </p:txBody>
      </p:sp>
      <p:sp>
        <p:nvSpPr>
          <p:cNvPr id="9" name="pvalues"/>
          <p:cNvSpPr txBox="1"/>
          <p:nvPr/>
        </p:nvSpPr>
        <p:spPr>
          <a:xfrm>
            <a:off x="4648200" y="1600200"/>
            <a:ext cx="3886200" cy="553998"/>
          </a:xfrm>
          <a:prstGeom prst="rect">
            <a:avLst/>
          </a:prstGeom>
          <a:solidFill>
            <a:schemeClr val="bg2"/>
          </a:solidFill>
        </p:spPr>
        <p:txBody>
          <a:bodyPr wrap="square" rtlCol="0">
            <a:spAutoFit/>
          </a:bodyPr>
          <a:lstStyle/>
          <a:p>
            <a:r>
              <a:rPr lang="en-US" sz="1500" b="1" dirty="0">
                <a:solidFill>
                  <a:srgbClr val="FFFF00"/>
                </a:solidFill>
              </a:rPr>
              <a:t>All p-values significant at p&lt;0.05 except 2004-2008 vs. </a:t>
            </a:r>
            <a:r>
              <a:rPr lang="en-US" sz="1500" b="1" dirty="0" smtClean="0">
                <a:solidFill>
                  <a:srgbClr val="FFFF00"/>
                </a:solidFill>
              </a:rPr>
              <a:t>2009-6/2014.</a:t>
            </a:r>
            <a:endParaRPr lang="en-US" sz="1500" b="1" dirty="0">
              <a:solidFill>
                <a:srgbClr val="FFFF00"/>
              </a:solidFill>
            </a:endParaRPr>
          </a:p>
        </p:txBody>
      </p:sp>
      <p:sp>
        <p:nvSpPr>
          <p:cNvPr id="16" name="title_cohort"/>
          <p:cNvSpPr txBox="1"/>
          <p:nvPr/>
        </p:nvSpPr>
        <p:spPr>
          <a:xfrm>
            <a:off x="3159783" y="967078"/>
            <a:ext cx="5562600" cy="400110"/>
          </a:xfrm>
          <a:prstGeom prst="rect">
            <a:avLst/>
          </a:prstGeom>
          <a:noFill/>
        </p:spPr>
        <p:txBody>
          <a:bodyPr wrap="square" rtlCol="0">
            <a:spAutoFit/>
          </a:bodyPr>
          <a:lstStyle/>
          <a:p>
            <a:r>
              <a:rPr lang="en-US" sz="2000" b="1" kern="0" smtClean="0"/>
              <a:t>(Transplants: January 1982 – June 2014)</a:t>
            </a:r>
            <a:endParaRPr lang="en-US" sz="2000" b="1" kern="0" dirty="0">
              <a:solidFill>
                <a:srgbClr val="FFFF00"/>
              </a:solidFill>
            </a:endParaRPr>
          </a:p>
        </p:txBody>
      </p:sp>
    </p:spTree>
    <p:extLst>
      <p:ext uri="{BB962C8B-B14F-4D97-AF65-F5344CB8AC3E}">
        <p14:creationId xmlns:p14="http://schemas.microsoft.com/office/powerpoint/2010/main" val="3966910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93133881"/>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872068" y="915992"/>
            <a:ext cx="2971800" cy="461665"/>
          </a:xfrm>
          <a:prstGeom prst="rect">
            <a:avLst/>
          </a:prstGeom>
          <a:noFill/>
        </p:spPr>
        <p:txBody>
          <a:bodyPr wrap="square" rtlCol="0">
            <a:spAutoFit/>
          </a:bodyPr>
          <a:lstStyle/>
          <a:p>
            <a:r>
              <a:rPr lang="en-US" sz="2400" b="1" kern="0" dirty="0">
                <a:solidFill>
                  <a:srgbClr val="FFFF00"/>
                </a:solidFill>
              </a:rPr>
              <a:t>Age: 6-10 </a:t>
            </a:r>
            <a:r>
              <a:rPr lang="en-US" sz="2400" b="1" kern="0" dirty="0" smtClean="0">
                <a:solidFill>
                  <a:srgbClr val="FFFF00"/>
                </a:solidFill>
              </a:rPr>
              <a:t>Years</a:t>
            </a:r>
            <a:endParaRPr lang="en-US" sz="2400" b="1" kern="0" dirty="0">
              <a:solidFill>
                <a:srgbClr val="FFFF00"/>
              </a:solidFill>
            </a:endParaRPr>
          </a:p>
        </p:txBody>
      </p:sp>
      <p:sp>
        <p:nvSpPr>
          <p:cNvPr id="15" name="Title 1"/>
          <p:cNvSpPr txBox="1">
            <a:spLocks/>
          </p:cNvSpPr>
          <p:nvPr/>
        </p:nvSpPr>
        <p:spPr bwMode="auto">
          <a:xfrm>
            <a:off x="16476" y="36753"/>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solidFill>
                <a:srgbClr val="FFFF00"/>
              </a:solidFill>
            </a:endParaRPr>
          </a:p>
        </p:txBody>
      </p:sp>
      <p:sp>
        <p:nvSpPr>
          <p:cNvPr id="10" name="median_survival"/>
          <p:cNvSpPr txBox="1"/>
          <p:nvPr/>
        </p:nvSpPr>
        <p:spPr>
          <a:xfrm>
            <a:off x="1143000" y="4771333"/>
            <a:ext cx="5105400" cy="523220"/>
          </a:xfrm>
          <a:prstGeom prst="rect">
            <a:avLst/>
          </a:prstGeom>
          <a:noFill/>
          <a:ln>
            <a:solidFill>
              <a:srgbClr val="FFFF00"/>
            </a:solidFill>
          </a:ln>
        </p:spPr>
        <p:txBody>
          <a:bodyPr wrap="square" rtlCol="0">
            <a:spAutoFit/>
          </a:bodyPr>
          <a:lstStyle/>
          <a:p>
            <a:r>
              <a:rPr lang="en-US" sz="1400" b="1" smtClean="0"/>
              <a:t>Median survival (years): 1982-1989= 7.7.; 1990-2003=13.2; 2004-2008=NA; 2009-6/2014=NA</a:t>
            </a:r>
            <a:endParaRPr lang="en-US" sz="1400" b="1" dirty="0"/>
          </a:p>
        </p:txBody>
      </p:sp>
      <p:sp>
        <p:nvSpPr>
          <p:cNvPr id="9" name="pvalues"/>
          <p:cNvSpPr txBox="1"/>
          <p:nvPr/>
        </p:nvSpPr>
        <p:spPr>
          <a:xfrm>
            <a:off x="1066800" y="3893345"/>
            <a:ext cx="3733800" cy="553998"/>
          </a:xfrm>
          <a:prstGeom prst="rect">
            <a:avLst/>
          </a:prstGeom>
          <a:solidFill>
            <a:schemeClr val="bg2"/>
          </a:solidFill>
        </p:spPr>
        <p:txBody>
          <a:bodyPr wrap="square" rtlCol="0">
            <a:spAutoFit/>
          </a:bodyPr>
          <a:lstStyle/>
          <a:p>
            <a:r>
              <a:rPr lang="en-US" sz="1500" b="1" dirty="0">
                <a:solidFill>
                  <a:srgbClr val="FFFF00"/>
                </a:solidFill>
              </a:rPr>
              <a:t>All p-values significant at &lt; 0.05 except 2004-2008 vs. </a:t>
            </a:r>
            <a:r>
              <a:rPr lang="en-US" sz="1500" b="1" dirty="0" smtClean="0">
                <a:solidFill>
                  <a:srgbClr val="FFFF00"/>
                </a:solidFill>
              </a:rPr>
              <a:t>2009-6/2014.</a:t>
            </a:r>
            <a:endParaRPr lang="en-US" sz="1500" b="1" dirty="0">
              <a:solidFill>
                <a:srgbClr val="FFFF00"/>
              </a:solidFill>
            </a:endParaRPr>
          </a:p>
        </p:txBody>
      </p:sp>
      <p:sp>
        <p:nvSpPr>
          <p:cNvPr id="16" name="title_cohort"/>
          <p:cNvSpPr txBox="1"/>
          <p:nvPr/>
        </p:nvSpPr>
        <p:spPr>
          <a:xfrm>
            <a:off x="3276600" y="974033"/>
            <a:ext cx="5257800" cy="400110"/>
          </a:xfrm>
          <a:prstGeom prst="rect">
            <a:avLst/>
          </a:prstGeom>
          <a:noFill/>
        </p:spPr>
        <p:txBody>
          <a:bodyPr wrap="square" rtlCol="0">
            <a:spAutoFit/>
          </a:bodyPr>
          <a:lstStyle/>
          <a:p>
            <a:r>
              <a:rPr lang="en-US" sz="2000" b="1" kern="0" smtClean="0"/>
              <a:t>(Transplants: January 1982 – June 2014)</a:t>
            </a:r>
            <a:endParaRPr lang="en-US" sz="2000" b="1" kern="0" dirty="0">
              <a:solidFill>
                <a:srgbClr val="FFFF00"/>
              </a:solidFill>
            </a:endParaRPr>
          </a:p>
        </p:txBody>
      </p:sp>
    </p:spTree>
    <p:extLst>
      <p:ext uri="{BB962C8B-B14F-4D97-AF65-F5344CB8AC3E}">
        <p14:creationId xmlns:p14="http://schemas.microsoft.com/office/powerpoint/2010/main" val="1162799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0946072"/>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811428" y="905924"/>
            <a:ext cx="2667000" cy="461665"/>
          </a:xfrm>
          <a:prstGeom prst="rect">
            <a:avLst/>
          </a:prstGeom>
          <a:noFill/>
        </p:spPr>
        <p:txBody>
          <a:bodyPr wrap="square" rtlCol="0">
            <a:spAutoFit/>
          </a:bodyPr>
          <a:lstStyle/>
          <a:p>
            <a:r>
              <a:rPr lang="en-US" sz="2400" b="1" kern="0" dirty="0">
                <a:solidFill>
                  <a:srgbClr val="FFFF00"/>
                </a:solidFill>
              </a:rPr>
              <a:t>Age: 11-17 </a:t>
            </a:r>
            <a:r>
              <a:rPr lang="en-US" sz="2400" b="1" kern="0" dirty="0" smtClean="0">
                <a:solidFill>
                  <a:srgbClr val="FFFF00"/>
                </a:solidFill>
              </a:rPr>
              <a:t>Years</a:t>
            </a:r>
            <a:endParaRPr lang="en-US" sz="2400" b="1" kern="0" dirty="0">
              <a:solidFill>
                <a:srgbClr val="FFFF00"/>
              </a:solidFill>
            </a:endParaRPr>
          </a:p>
        </p:txBody>
      </p:sp>
      <p:sp>
        <p:nvSpPr>
          <p:cNvPr id="15" name="Title 1"/>
          <p:cNvSpPr txBox="1">
            <a:spLocks/>
          </p:cNvSpPr>
          <p:nvPr/>
        </p:nvSpPr>
        <p:spPr bwMode="auto">
          <a:xfrm>
            <a:off x="0" y="3437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Era</a:t>
            </a:r>
            <a:endParaRPr lang="en-US" sz="2000" kern="0" dirty="0">
              <a:solidFill>
                <a:srgbClr val="FFFF00"/>
              </a:solidFill>
            </a:endParaRPr>
          </a:p>
        </p:txBody>
      </p:sp>
      <p:sp>
        <p:nvSpPr>
          <p:cNvPr id="10" name="median_survival"/>
          <p:cNvSpPr txBox="1"/>
          <p:nvPr/>
        </p:nvSpPr>
        <p:spPr>
          <a:xfrm>
            <a:off x="4495800" y="2438400"/>
            <a:ext cx="4038600" cy="523220"/>
          </a:xfrm>
          <a:prstGeom prst="rect">
            <a:avLst/>
          </a:prstGeom>
          <a:noFill/>
          <a:ln>
            <a:solidFill>
              <a:srgbClr val="FFFF00"/>
            </a:solidFill>
          </a:ln>
        </p:spPr>
        <p:txBody>
          <a:bodyPr wrap="square" lIns="45720" rIns="45720" rtlCol="0">
            <a:spAutoFit/>
          </a:bodyPr>
          <a:lstStyle/>
          <a:p>
            <a:r>
              <a:rPr lang="en-US" sz="1400" b="1" smtClean="0"/>
              <a:t>Median survival (years): 1982-1989= 9.9.; 1990-2003=11.9; 2004-2008=NA; 2009-6/2014=NA</a:t>
            </a:r>
            <a:endParaRPr lang="en-US" sz="1400" b="1" dirty="0"/>
          </a:p>
        </p:txBody>
      </p:sp>
      <p:sp>
        <p:nvSpPr>
          <p:cNvPr id="9" name="pvalues"/>
          <p:cNvSpPr txBox="1"/>
          <p:nvPr/>
        </p:nvSpPr>
        <p:spPr>
          <a:xfrm>
            <a:off x="1066800" y="4724400"/>
            <a:ext cx="6019800" cy="553998"/>
          </a:xfrm>
          <a:prstGeom prst="rect">
            <a:avLst/>
          </a:prstGeom>
          <a:solidFill>
            <a:schemeClr val="bg2"/>
          </a:solidFill>
        </p:spPr>
        <p:txBody>
          <a:bodyPr wrap="square" rtlCol="0">
            <a:spAutoFit/>
          </a:bodyPr>
          <a:lstStyle/>
          <a:p>
            <a:r>
              <a:rPr lang="en-US" sz="1500" b="1" dirty="0" smtClean="0">
                <a:solidFill>
                  <a:srgbClr val="FFFF00"/>
                </a:solidFill>
              </a:rPr>
              <a:t>All </a:t>
            </a:r>
            <a:r>
              <a:rPr lang="en-US" sz="1500" b="1" dirty="0">
                <a:solidFill>
                  <a:srgbClr val="FFFF00"/>
                </a:solidFill>
              </a:rPr>
              <a:t>other pair-wise comparisons were significant at </a:t>
            </a:r>
            <a:r>
              <a:rPr lang="en-US" sz="1500" b="1" dirty="0" smtClean="0">
                <a:solidFill>
                  <a:srgbClr val="FFFF00"/>
                </a:solidFill>
              </a:rPr>
              <a:t>p&lt;0.05 except 1990-2003 vs. 2004-2008 and 2004-2008 vs. 2009-6/2014.</a:t>
            </a:r>
            <a:endParaRPr lang="en-US" sz="1500" b="1" dirty="0">
              <a:solidFill>
                <a:srgbClr val="FFFF00"/>
              </a:solidFill>
            </a:endParaRPr>
          </a:p>
        </p:txBody>
      </p:sp>
      <p:sp>
        <p:nvSpPr>
          <p:cNvPr id="16" name="title_cohort"/>
          <p:cNvSpPr txBox="1"/>
          <p:nvPr/>
        </p:nvSpPr>
        <p:spPr>
          <a:xfrm>
            <a:off x="3350512" y="964617"/>
            <a:ext cx="5334000" cy="400110"/>
          </a:xfrm>
          <a:prstGeom prst="rect">
            <a:avLst/>
          </a:prstGeom>
          <a:noFill/>
        </p:spPr>
        <p:txBody>
          <a:bodyPr wrap="square" rtlCol="0">
            <a:spAutoFit/>
          </a:bodyPr>
          <a:lstStyle/>
          <a:p>
            <a:r>
              <a:rPr lang="en-US" sz="2000" b="1" kern="0" smtClean="0"/>
              <a:t>(Transplants: January 1982 – June 2014)</a:t>
            </a:r>
            <a:endParaRPr lang="en-US" sz="2000" b="1" kern="0" dirty="0">
              <a:solidFill>
                <a:srgbClr val="FFFF00"/>
              </a:solidFill>
            </a:endParaRPr>
          </a:p>
        </p:txBody>
      </p:sp>
    </p:spTree>
    <p:extLst>
      <p:ext uri="{BB962C8B-B14F-4D97-AF65-F5344CB8AC3E}">
        <p14:creationId xmlns:p14="http://schemas.microsoft.com/office/powerpoint/2010/main" val="2457110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Kaplan-Meier Survival by Recipient Gender</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6934200" y="1905000"/>
            <a:ext cx="1143000" cy="323165"/>
          </a:xfrm>
          <a:prstGeom prst="rect">
            <a:avLst/>
          </a:prstGeom>
          <a:noFill/>
        </p:spPr>
        <p:txBody>
          <a:bodyPr wrap="square" rtlCol="0">
            <a:spAutoFit/>
          </a:bodyPr>
          <a:lstStyle/>
          <a:p>
            <a:r>
              <a:rPr lang="en-US" sz="1500" b="1" smtClean="0">
                <a:solidFill>
                  <a:srgbClr val="FFFF00"/>
                </a:solidFill>
              </a:rPr>
              <a:t>p = 0.0358</a:t>
            </a:r>
            <a:endParaRPr lang="en-US" sz="1500" b="1" dirty="0">
              <a:solidFill>
                <a:srgbClr val="FFFF00"/>
              </a:solidFill>
            </a:endParaRPr>
          </a:p>
        </p:txBody>
      </p:sp>
      <p:sp>
        <p:nvSpPr>
          <p:cNvPr id="3" name="title_cohort"/>
          <p:cNvSpPr txBox="1"/>
          <p:nvPr/>
        </p:nvSpPr>
        <p:spPr>
          <a:xfrm>
            <a:off x="2045043" y="904583"/>
            <a:ext cx="6248400" cy="400110"/>
          </a:xfrm>
          <a:prstGeom prst="rect">
            <a:avLst/>
          </a:prstGeom>
          <a:noFill/>
        </p:spPr>
        <p:txBody>
          <a:bodyPr wrap="square" rtlCol="0">
            <a:spAutoFit/>
          </a:bodyPr>
          <a:lstStyle/>
          <a:p>
            <a:r>
              <a:rPr lang="en-US" sz="2000" b="1" kern="0" dirty="0" smtClean="0"/>
              <a:t>(Transplants: January 2004 – June 2014)</a:t>
            </a:r>
            <a:endParaRPr lang="en-US" sz="2000" b="1" kern="0" dirty="0"/>
          </a:p>
        </p:txBody>
      </p:sp>
    </p:spTree>
    <p:extLst>
      <p:ext uri="{BB962C8B-B14F-4D97-AF65-F5344CB8AC3E}">
        <p14:creationId xmlns:p14="http://schemas.microsoft.com/office/powerpoint/2010/main" val="3239065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Donor/Recipient Gender</a:t>
            </a:r>
            <a:endParaRPr lang="en-US" sz="2000" kern="0" dirty="0"/>
          </a:p>
        </p:txBody>
      </p:sp>
      <p:sp>
        <p:nvSpPr>
          <p:cNvPr id="9" name="pvalues"/>
          <p:cNvSpPr txBox="1"/>
          <p:nvPr/>
        </p:nvSpPr>
        <p:spPr>
          <a:xfrm>
            <a:off x="1257300" y="3005807"/>
            <a:ext cx="5243991" cy="553998"/>
          </a:xfrm>
          <a:prstGeom prst="rect">
            <a:avLst/>
          </a:prstGeom>
          <a:noFill/>
        </p:spPr>
        <p:txBody>
          <a:bodyPr wrap="square" rtlCol="0">
            <a:spAutoFit/>
          </a:bodyPr>
          <a:lstStyle/>
          <a:p>
            <a:r>
              <a:rPr lang="en-US" sz="1500" b="1" dirty="0">
                <a:solidFill>
                  <a:srgbClr val="FFFF00"/>
                </a:solidFill>
              </a:rPr>
              <a:t>No pair-wise comparisons were significant at p&lt;0.05.</a:t>
            </a:r>
          </a:p>
          <a:p>
            <a:r>
              <a:rPr lang="en-US" sz="1500" b="1" dirty="0" smtClean="0">
                <a:solidFill>
                  <a:srgbClr val="FFFF00"/>
                </a:solidFill>
              </a:rPr>
              <a:t> </a:t>
            </a:r>
            <a:endParaRPr lang="en-US" sz="1500" b="1" dirty="0">
              <a:solidFill>
                <a:srgbClr val="FFFF00"/>
              </a:solidFill>
            </a:endParaRPr>
          </a:p>
        </p:txBody>
      </p:sp>
      <p:sp>
        <p:nvSpPr>
          <p:cNvPr id="3" name="title_cohort"/>
          <p:cNvSpPr txBox="1"/>
          <p:nvPr/>
        </p:nvSpPr>
        <p:spPr>
          <a:xfrm>
            <a:off x="1257300" y="888381"/>
            <a:ext cx="6629400" cy="400110"/>
          </a:xfrm>
          <a:prstGeom prst="rect">
            <a:avLst/>
          </a:prstGeom>
          <a:noFill/>
        </p:spPr>
        <p:txBody>
          <a:bodyPr wrap="square" rtlCol="0">
            <a:spAutoFit/>
          </a:bodyPr>
          <a:lstStyle/>
          <a:p>
            <a:pPr algn="ctr"/>
            <a:r>
              <a:rPr lang="en-US" sz="2000" b="1" kern="0" smtClean="0"/>
              <a:t>(Transplants: January 2004 – June 2014)</a:t>
            </a:r>
            <a:endParaRPr lang="en-US" sz="2000" b="1" kern="0" dirty="0"/>
          </a:p>
        </p:txBody>
      </p:sp>
    </p:spTree>
    <p:extLst>
      <p:ext uri="{BB962C8B-B14F-4D97-AF65-F5344CB8AC3E}">
        <p14:creationId xmlns:p14="http://schemas.microsoft.com/office/powerpoint/2010/main" val="47134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Heart Transplants</a:t>
            </a:r>
            <a:br>
              <a:rPr lang="en-US" sz="2600" dirty="0" smtClean="0"/>
            </a:br>
            <a:r>
              <a:rPr lang="en-US" sz="2600" dirty="0" smtClean="0"/>
              <a:t>Number of Centers Reporting Transplants</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4321245"/>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23352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6281944"/>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027671" y="922627"/>
            <a:ext cx="2209800" cy="461665"/>
          </a:xfrm>
          <a:prstGeom prst="rect">
            <a:avLst/>
          </a:prstGeom>
          <a:noFill/>
        </p:spPr>
        <p:txBody>
          <a:bodyPr wrap="square" rtlCol="0">
            <a:spAutoFit/>
          </a:bodyPr>
          <a:lstStyle/>
          <a:p>
            <a:r>
              <a:rPr lang="en-US" sz="2400" b="1" kern="0" dirty="0">
                <a:solidFill>
                  <a:srgbClr val="FFFF00"/>
                </a:solidFill>
              </a:rPr>
              <a:t>Age: &lt; 1 </a:t>
            </a:r>
            <a:r>
              <a:rPr lang="en-US" sz="2400" b="1" kern="0" dirty="0" smtClean="0">
                <a:solidFill>
                  <a:srgbClr val="FFFF00"/>
                </a:solidFill>
              </a:rPr>
              <a:t>Year</a:t>
            </a:r>
            <a:endParaRPr lang="en-US" sz="2400" b="1" kern="0" dirty="0">
              <a:solidFill>
                <a:srgbClr val="FFFF00"/>
              </a:solidFill>
            </a:endParaRPr>
          </a:p>
        </p:txBody>
      </p:sp>
      <p:sp>
        <p:nvSpPr>
          <p:cNvPr id="12" name="Title 1"/>
          <p:cNvSpPr txBox="1">
            <a:spLocks/>
          </p:cNvSpPr>
          <p:nvPr/>
        </p:nvSpPr>
        <p:spPr bwMode="auto">
          <a:xfrm>
            <a:off x="0" y="3830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9" name="pvalues"/>
          <p:cNvSpPr txBox="1"/>
          <p:nvPr/>
        </p:nvSpPr>
        <p:spPr>
          <a:xfrm>
            <a:off x="6172200" y="1752600"/>
            <a:ext cx="1752600" cy="323165"/>
          </a:xfrm>
          <a:prstGeom prst="rect">
            <a:avLst/>
          </a:prstGeom>
          <a:solidFill>
            <a:schemeClr val="bg2"/>
          </a:solidFill>
        </p:spPr>
        <p:txBody>
          <a:bodyPr wrap="square" rtlCol="0">
            <a:spAutoFit/>
          </a:bodyPr>
          <a:lstStyle/>
          <a:p>
            <a:r>
              <a:rPr lang="en-US" sz="1500" b="1" dirty="0" smtClean="0">
                <a:solidFill>
                  <a:srgbClr val="FFFF00"/>
                </a:solidFill>
              </a:rPr>
              <a:t>p&lt;0.0001</a:t>
            </a:r>
            <a:endParaRPr lang="en-US" sz="1500" b="1" dirty="0">
              <a:solidFill>
                <a:srgbClr val="FFFF00"/>
              </a:solidFill>
            </a:endParaRPr>
          </a:p>
        </p:txBody>
      </p:sp>
      <p:sp>
        <p:nvSpPr>
          <p:cNvPr id="19" name="title_cohort"/>
          <p:cNvSpPr txBox="1"/>
          <p:nvPr/>
        </p:nvSpPr>
        <p:spPr>
          <a:xfrm>
            <a:off x="3124200" y="965349"/>
            <a:ext cx="5410200" cy="400110"/>
          </a:xfrm>
          <a:prstGeom prst="rect">
            <a:avLst/>
          </a:prstGeom>
          <a:noFill/>
        </p:spPr>
        <p:txBody>
          <a:bodyPr wrap="square" rtlCol="0">
            <a:spAutoFit/>
          </a:bodyPr>
          <a:lstStyle/>
          <a:p>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4142107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1077560"/>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3" name="Title 2"/>
          <p:cNvSpPr txBox="1"/>
          <p:nvPr/>
        </p:nvSpPr>
        <p:spPr>
          <a:xfrm>
            <a:off x="978243" y="925218"/>
            <a:ext cx="2362200" cy="461665"/>
          </a:xfrm>
          <a:prstGeom prst="rect">
            <a:avLst/>
          </a:prstGeom>
          <a:noFill/>
        </p:spPr>
        <p:txBody>
          <a:bodyPr wrap="square" rtlCol="0">
            <a:spAutoFit/>
          </a:bodyPr>
          <a:lstStyle/>
          <a:p>
            <a:r>
              <a:rPr lang="en-US" sz="2400" b="1" kern="0" dirty="0">
                <a:solidFill>
                  <a:srgbClr val="FFFF00"/>
                </a:solidFill>
              </a:rPr>
              <a:t>Age: 1-5 </a:t>
            </a:r>
            <a:r>
              <a:rPr lang="en-US" sz="2400" b="1" kern="0" dirty="0" smtClean="0">
                <a:solidFill>
                  <a:srgbClr val="FFFF00"/>
                </a:solidFill>
              </a:rPr>
              <a:t>Years</a:t>
            </a:r>
            <a:endParaRPr lang="en-US" sz="2400" b="1" kern="0" dirty="0">
              <a:solidFill>
                <a:srgbClr val="FFFF00"/>
              </a:solidFill>
            </a:endParaRPr>
          </a:p>
        </p:txBody>
      </p:sp>
      <p:sp>
        <p:nvSpPr>
          <p:cNvPr id="9" name="pvalues"/>
          <p:cNvSpPr txBox="1"/>
          <p:nvPr/>
        </p:nvSpPr>
        <p:spPr>
          <a:xfrm>
            <a:off x="1206843" y="3505200"/>
            <a:ext cx="4267200" cy="784830"/>
          </a:xfrm>
          <a:prstGeom prst="rect">
            <a:avLst/>
          </a:prstGeom>
          <a:solidFill>
            <a:schemeClr val="bg2"/>
          </a:solidFill>
        </p:spPr>
        <p:txBody>
          <a:bodyPr wrap="square" rtlCol="0">
            <a:spAutoFit/>
          </a:bodyPr>
          <a:lstStyle/>
          <a:p>
            <a:r>
              <a:rPr lang="en-US" sz="1500" b="1" dirty="0" smtClean="0">
                <a:solidFill>
                  <a:srgbClr val="FFFF00"/>
                </a:solidFill>
              </a:rPr>
              <a:t>CHD </a:t>
            </a:r>
            <a:r>
              <a:rPr lang="en-US" sz="1500" b="1" dirty="0">
                <a:solidFill>
                  <a:srgbClr val="FFFF00"/>
                </a:solidFill>
              </a:rPr>
              <a:t>vs. </a:t>
            </a:r>
            <a:r>
              <a:rPr lang="en-US" sz="1500" b="1" dirty="0" smtClean="0">
                <a:solidFill>
                  <a:srgbClr val="FFFF00"/>
                </a:solidFill>
              </a:rPr>
              <a:t>DCM: </a:t>
            </a:r>
            <a:r>
              <a:rPr lang="en-US" sz="1500" b="1" dirty="0">
                <a:solidFill>
                  <a:srgbClr val="FFFF00"/>
                </a:solidFill>
              </a:rPr>
              <a:t>p &lt;</a:t>
            </a:r>
            <a:r>
              <a:rPr lang="en-US" sz="1500" b="1" dirty="0" smtClean="0">
                <a:solidFill>
                  <a:srgbClr val="FFFF00"/>
                </a:solidFill>
              </a:rPr>
              <a:t> 0.0001</a:t>
            </a:r>
            <a:endParaRPr lang="en-US" sz="1500" b="1" dirty="0">
              <a:solidFill>
                <a:srgbClr val="FFFF00"/>
              </a:solidFill>
            </a:endParaRPr>
          </a:p>
          <a:p>
            <a:r>
              <a:rPr lang="en-US" sz="1500" b="1" dirty="0" smtClean="0">
                <a:solidFill>
                  <a:srgbClr val="FFFF00"/>
                </a:solidFill>
              </a:rPr>
              <a:t>CHD </a:t>
            </a:r>
            <a:r>
              <a:rPr lang="en-US" sz="1500" b="1" dirty="0">
                <a:solidFill>
                  <a:srgbClr val="FFFF00"/>
                </a:solidFill>
              </a:rPr>
              <a:t>vs. Retransplant: p = </a:t>
            </a:r>
            <a:r>
              <a:rPr lang="en-US" sz="1500" b="1" dirty="0" smtClean="0">
                <a:solidFill>
                  <a:srgbClr val="FFFF00"/>
                </a:solidFill>
              </a:rPr>
              <a:t>0.2494</a:t>
            </a:r>
            <a:endParaRPr lang="en-US" sz="1500" b="1" dirty="0">
              <a:solidFill>
                <a:srgbClr val="FFFF00"/>
              </a:solidFill>
            </a:endParaRPr>
          </a:p>
          <a:p>
            <a:r>
              <a:rPr lang="en-US" sz="1500" b="1" dirty="0" smtClean="0">
                <a:solidFill>
                  <a:srgbClr val="FFFF00"/>
                </a:solidFill>
              </a:rPr>
              <a:t>DCM </a:t>
            </a:r>
            <a:r>
              <a:rPr lang="en-US" sz="1500" b="1" dirty="0">
                <a:solidFill>
                  <a:srgbClr val="FFFF00"/>
                </a:solidFill>
              </a:rPr>
              <a:t>vs. Retransplant: p </a:t>
            </a:r>
            <a:r>
              <a:rPr lang="en-US" sz="1500" b="1" dirty="0" smtClean="0">
                <a:solidFill>
                  <a:srgbClr val="FFFF00"/>
                </a:solidFill>
              </a:rPr>
              <a:t>= 0.0002</a:t>
            </a:r>
            <a:endParaRPr lang="en-US" sz="1500" b="1" dirty="0">
              <a:solidFill>
                <a:srgbClr val="FFFF00"/>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414468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79955264"/>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tle 2"/>
          <p:cNvSpPr txBox="1"/>
          <p:nvPr/>
        </p:nvSpPr>
        <p:spPr>
          <a:xfrm>
            <a:off x="889686" y="915360"/>
            <a:ext cx="2722729" cy="461665"/>
          </a:xfrm>
          <a:prstGeom prst="rect">
            <a:avLst/>
          </a:prstGeom>
          <a:noFill/>
        </p:spPr>
        <p:txBody>
          <a:bodyPr wrap="square" rtlCol="0">
            <a:spAutoFit/>
          </a:bodyPr>
          <a:lstStyle/>
          <a:p>
            <a:r>
              <a:rPr lang="en-US" sz="2400" b="1" kern="0" dirty="0">
                <a:solidFill>
                  <a:srgbClr val="FFFF00"/>
                </a:solidFill>
              </a:rPr>
              <a:t>Age: 6-10 </a:t>
            </a:r>
            <a:r>
              <a:rPr lang="en-US" sz="2400" b="1" kern="0" dirty="0" smtClean="0">
                <a:solidFill>
                  <a:srgbClr val="FFFF00"/>
                </a:solidFill>
              </a:rPr>
              <a:t>Years </a:t>
            </a:r>
            <a:endParaRPr lang="en-US" sz="2400" b="1" kern="0" dirty="0">
              <a:solidFill>
                <a:srgbClr val="FFFF00"/>
              </a:solidFill>
            </a:endParaRP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9" name="pvalues"/>
          <p:cNvSpPr txBox="1"/>
          <p:nvPr/>
        </p:nvSpPr>
        <p:spPr>
          <a:xfrm>
            <a:off x="1219200" y="3505200"/>
            <a:ext cx="4267200" cy="784830"/>
          </a:xfrm>
          <a:prstGeom prst="rect">
            <a:avLst/>
          </a:prstGeom>
          <a:solidFill>
            <a:schemeClr val="bg2"/>
          </a:solidFill>
        </p:spPr>
        <p:txBody>
          <a:bodyPr wrap="square" rtlCol="0">
            <a:spAutoFit/>
          </a:bodyPr>
          <a:lstStyle/>
          <a:p>
            <a:r>
              <a:rPr lang="en-US" sz="1500" b="1" dirty="0">
                <a:solidFill>
                  <a:srgbClr val="FFFF00"/>
                </a:solidFill>
              </a:rPr>
              <a:t>CHD vs. D</a:t>
            </a:r>
            <a:r>
              <a:rPr lang="en-US" sz="1500" b="1" dirty="0" smtClean="0">
                <a:solidFill>
                  <a:srgbClr val="FFFF00"/>
                </a:solidFill>
              </a:rPr>
              <a:t>CM</a:t>
            </a:r>
            <a:r>
              <a:rPr lang="en-US" sz="1500" b="1" dirty="0">
                <a:solidFill>
                  <a:srgbClr val="FFFF00"/>
                </a:solidFill>
              </a:rPr>
              <a:t>: p </a:t>
            </a:r>
            <a:r>
              <a:rPr lang="en-US" sz="1500" b="1" dirty="0" smtClean="0">
                <a:solidFill>
                  <a:srgbClr val="FFFF00"/>
                </a:solidFill>
              </a:rPr>
              <a:t>= 0.0894</a:t>
            </a:r>
            <a:endParaRPr lang="en-US" sz="1500" b="1" dirty="0">
              <a:solidFill>
                <a:srgbClr val="FFFF00"/>
              </a:solidFill>
            </a:endParaRPr>
          </a:p>
          <a:p>
            <a:r>
              <a:rPr lang="en-US" sz="1500" b="1" dirty="0">
                <a:solidFill>
                  <a:srgbClr val="FFFF00"/>
                </a:solidFill>
              </a:rPr>
              <a:t>CHD vs. Retransplant: p = </a:t>
            </a:r>
            <a:r>
              <a:rPr lang="en-US" sz="1500" b="1" dirty="0" smtClean="0">
                <a:solidFill>
                  <a:srgbClr val="FFFF00"/>
                </a:solidFill>
              </a:rPr>
              <a:t>0.8955</a:t>
            </a:r>
            <a:endParaRPr lang="en-US" sz="1500" b="1" dirty="0">
              <a:solidFill>
                <a:srgbClr val="FFFF00"/>
              </a:solidFill>
            </a:endParaRPr>
          </a:p>
          <a:p>
            <a:r>
              <a:rPr lang="en-US" sz="1500" b="1" dirty="0">
                <a:solidFill>
                  <a:srgbClr val="FFFF00"/>
                </a:solidFill>
              </a:rPr>
              <a:t>D</a:t>
            </a:r>
            <a:r>
              <a:rPr lang="en-US" sz="1500" b="1" dirty="0" smtClean="0">
                <a:solidFill>
                  <a:srgbClr val="FFFF00"/>
                </a:solidFill>
              </a:rPr>
              <a:t>CM </a:t>
            </a:r>
            <a:r>
              <a:rPr lang="en-US" sz="1500" b="1" dirty="0">
                <a:solidFill>
                  <a:srgbClr val="FFFF00"/>
                </a:solidFill>
              </a:rPr>
              <a:t>vs. Retransplant: p = </a:t>
            </a:r>
            <a:r>
              <a:rPr lang="en-US" sz="1500" b="1" dirty="0" smtClean="0">
                <a:solidFill>
                  <a:srgbClr val="FFFF00"/>
                </a:solidFill>
              </a:rPr>
              <a:t>0.7803</a:t>
            </a:r>
            <a:endParaRPr lang="en-US" sz="1500" b="1" dirty="0">
              <a:solidFill>
                <a:srgbClr val="FFFF00"/>
              </a:solidFill>
            </a:endParaRPr>
          </a:p>
        </p:txBody>
      </p:sp>
      <p:sp>
        <p:nvSpPr>
          <p:cNvPr id="15" name="title_cohort"/>
          <p:cNvSpPr txBox="1"/>
          <p:nvPr/>
        </p:nvSpPr>
        <p:spPr>
          <a:xfrm>
            <a:off x="3272481" y="972796"/>
            <a:ext cx="5067300" cy="400110"/>
          </a:xfrm>
          <a:prstGeom prst="rect">
            <a:avLst/>
          </a:prstGeom>
          <a:noFill/>
        </p:spPr>
        <p:txBody>
          <a:bodyPr wrap="square" rtlCol="0">
            <a:spAutoFit/>
          </a:bodyPr>
          <a:lstStyle/>
          <a:p>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837231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9017894"/>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813486" y="917754"/>
            <a:ext cx="2667000" cy="461665"/>
          </a:xfrm>
          <a:prstGeom prst="rect">
            <a:avLst/>
          </a:prstGeom>
          <a:noFill/>
        </p:spPr>
        <p:txBody>
          <a:bodyPr wrap="square" rtlCol="0">
            <a:spAutoFit/>
          </a:bodyPr>
          <a:lstStyle/>
          <a:p>
            <a:r>
              <a:rPr lang="en-US" sz="2400" b="1" kern="0" dirty="0">
                <a:solidFill>
                  <a:srgbClr val="FFFF00"/>
                </a:solidFill>
              </a:rPr>
              <a:t>Age: 11-17 Years </a:t>
            </a: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Diagnosis</a:t>
            </a:r>
            <a:endParaRPr lang="en-US" sz="2000" kern="0" dirty="0">
              <a:solidFill>
                <a:srgbClr val="FFFF00"/>
              </a:solidFill>
            </a:endParaRPr>
          </a:p>
        </p:txBody>
      </p:sp>
      <p:sp>
        <p:nvSpPr>
          <p:cNvPr id="9" name="pvalues"/>
          <p:cNvSpPr txBox="1"/>
          <p:nvPr/>
        </p:nvSpPr>
        <p:spPr>
          <a:xfrm>
            <a:off x="1206843" y="3505200"/>
            <a:ext cx="4267200" cy="784830"/>
          </a:xfrm>
          <a:prstGeom prst="rect">
            <a:avLst/>
          </a:prstGeom>
          <a:solidFill>
            <a:schemeClr val="bg2"/>
          </a:solidFill>
        </p:spPr>
        <p:txBody>
          <a:bodyPr wrap="square" rtlCol="0">
            <a:spAutoFit/>
          </a:bodyPr>
          <a:lstStyle/>
          <a:p>
            <a:r>
              <a:rPr lang="en-US" sz="1500" b="1" dirty="0">
                <a:solidFill>
                  <a:srgbClr val="FFFF00"/>
                </a:solidFill>
              </a:rPr>
              <a:t>CHD vs. </a:t>
            </a:r>
            <a:r>
              <a:rPr lang="en-US" sz="1500" b="1" dirty="0" smtClean="0">
                <a:solidFill>
                  <a:srgbClr val="FFFF00"/>
                </a:solidFill>
              </a:rPr>
              <a:t>DCM</a:t>
            </a:r>
            <a:r>
              <a:rPr lang="en-US" sz="1500" b="1" dirty="0">
                <a:solidFill>
                  <a:srgbClr val="FFFF00"/>
                </a:solidFill>
              </a:rPr>
              <a:t>: p = </a:t>
            </a:r>
            <a:r>
              <a:rPr lang="en-US" sz="1500" b="1" dirty="0" smtClean="0">
                <a:solidFill>
                  <a:srgbClr val="FFFF00"/>
                </a:solidFill>
              </a:rPr>
              <a:t>0.0304</a:t>
            </a:r>
            <a:endParaRPr lang="en-US" sz="1500" b="1" dirty="0">
              <a:solidFill>
                <a:srgbClr val="FFFF00"/>
              </a:solidFill>
            </a:endParaRPr>
          </a:p>
          <a:p>
            <a:r>
              <a:rPr lang="en-US" sz="1500" b="1" dirty="0">
                <a:solidFill>
                  <a:srgbClr val="FFFF00"/>
                </a:solidFill>
              </a:rPr>
              <a:t>CHD vs. Retransplant: p = </a:t>
            </a:r>
            <a:r>
              <a:rPr lang="en-US" sz="1500" b="1" dirty="0" smtClean="0">
                <a:solidFill>
                  <a:srgbClr val="FFFF00"/>
                </a:solidFill>
              </a:rPr>
              <a:t>0.0632</a:t>
            </a:r>
            <a:endParaRPr lang="en-US" sz="1500" b="1" dirty="0">
              <a:solidFill>
                <a:srgbClr val="FFFF00"/>
              </a:solidFill>
            </a:endParaRPr>
          </a:p>
          <a:p>
            <a:r>
              <a:rPr lang="en-US" sz="1500" b="1" dirty="0">
                <a:solidFill>
                  <a:srgbClr val="FFFF00"/>
                </a:solidFill>
              </a:rPr>
              <a:t>D</a:t>
            </a:r>
            <a:r>
              <a:rPr lang="en-US" sz="1500" b="1" dirty="0" smtClean="0">
                <a:solidFill>
                  <a:srgbClr val="FFFF00"/>
                </a:solidFill>
              </a:rPr>
              <a:t>CM </a:t>
            </a:r>
            <a:r>
              <a:rPr lang="en-US" sz="1500" b="1" dirty="0">
                <a:solidFill>
                  <a:srgbClr val="FFFF00"/>
                </a:solidFill>
              </a:rPr>
              <a:t>vs. Retransplant: p </a:t>
            </a:r>
            <a:r>
              <a:rPr lang="en-US" sz="1500" b="1" dirty="0" smtClean="0">
                <a:solidFill>
                  <a:srgbClr val="FFFF00"/>
                </a:solidFill>
              </a:rPr>
              <a:t>&lt; 0.0001</a:t>
            </a:r>
            <a:endParaRPr lang="en-US" sz="1500" b="1" dirty="0">
              <a:solidFill>
                <a:srgbClr val="FFFF00"/>
              </a:solidFill>
            </a:endParaRPr>
          </a:p>
        </p:txBody>
      </p:sp>
      <p:sp>
        <p:nvSpPr>
          <p:cNvPr id="15" name="title_cohort"/>
          <p:cNvSpPr txBox="1"/>
          <p:nvPr/>
        </p:nvSpPr>
        <p:spPr>
          <a:xfrm>
            <a:off x="3340443" y="955571"/>
            <a:ext cx="5181600" cy="400110"/>
          </a:xfrm>
          <a:prstGeom prst="rect">
            <a:avLst/>
          </a:prstGeom>
          <a:noFill/>
        </p:spPr>
        <p:txBody>
          <a:bodyPr wrap="square" rtlCol="0">
            <a:spAutoFit/>
          </a:bodyPr>
          <a:lstStyle/>
          <a:p>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78115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6400800" y="1828800"/>
            <a:ext cx="1219200" cy="323165"/>
          </a:xfrm>
          <a:prstGeom prst="rect">
            <a:avLst/>
          </a:prstGeom>
          <a:solidFill>
            <a:schemeClr val="bg2"/>
          </a:solidFill>
        </p:spPr>
        <p:txBody>
          <a:bodyPr wrap="square" rtlCol="0">
            <a:spAutoFit/>
          </a:bodyPr>
          <a:lstStyle/>
          <a:p>
            <a:r>
              <a:rPr lang="en-US" sz="1500" b="1" smtClean="0">
                <a:solidFill>
                  <a:srgbClr val="FFFF00"/>
                </a:solidFill>
              </a:rPr>
              <a:t>p = 0.0041</a:t>
            </a:r>
            <a:endParaRPr lang="en-US" sz="1500" b="1" dirty="0">
              <a:solidFill>
                <a:srgbClr val="FFFF00"/>
              </a:solidFill>
            </a:endParaRPr>
          </a:p>
        </p:txBody>
      </p:sp>
      <p:sp>
        <p:nvSpPr>
          <p:cNvPr id="3" name="title_cohort"/>
          <p:cNvSpPr txBox="1"/>
          <p:nvPr/>
        </p:nvSpPr>
        <p:spPr>
          <a:xfrm>
            <a:off x="2048934" y="935754"/>
            <a:ext cx="5334000" cy="400110"/>
          </a:xfrm>
          <a:prstGeom prst="rect">
            <a:avLst/>
          </a:prstGeom>
          <a:noFill/>
        </p:spPr>
        <p:txBody>
          <a:bodyPr wrap="square" rtlCol="0">
            <a:spAutoFit/>
          </a:bodyPr>
          <a:lstStyle/>
          <a:p>
            <a:r>
              <a:rPr lang="en-US" sz="2000" b="1" kern="0" smtClean="0"/>
              <a:t>(Transplants: January 2004 – June 2014)</a:t>
            </a:r>
            <a:endParaRPr lang="en-US" sz="2000" b="1" kern="0" dirty="0">
              <a:solidFill>
                <a:srgbClr val="FFFF00"/>
              </a:solidFill>
            </a:endParaRPr>
          </a:p>
        </p:txBody>
      </p:sp>
      <p:sp>
        <p:nvSpPr>
          <p:cNvPr id="11" name="Title 1"/>
          <p:cNvSpPr txBox="1">
            <a:spLocks/>
          </p:cNvSpPr>
          <p:nvPr/>
        </p:nvSpPr>
        <p:spPr bwMode="auto">
          <a:xfrm>
            <a:off x="0" y="204557"/>
            <a:ext cx="9144000" cy="797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300" kern="0" dirty="0" smtClean="0"/>
              <a:t>Kaplan-Meier Patient vs. Graft Survival</a:t>
            </a:r>
            <a:endParaRPr lang="en-US" sz="2400" kern="0" dirty="0">
              <a:solidFill>
                <a:srgbClr val="FFFF00"/>
              </a:solidFill>
            </a:endParaRPr>
          </a:p>
        </p:txBody>
      </p:sp>
    </p:spTree>
    <p:extLst>
      <p:ext uri="{BB962C8B-B14F-4D97-AF65-F5344CB8AC3E}">
        <p14:creationId xmlns:p14="http://schemas.microsoft.com/office/powerpoint/2010/main" val="3334951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249058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rgbClr val="FFFF00"/>
                </a:solidFill>
              </a:rPr>
              <a:t>* LVAD, RVAD, TAH, ECMO</a:t>
            </a:r>
            <a:endParaRPr lang="en-US" sz="1200"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6" name="Tittle 2"/>
          <p:cNvSpPr txBox="1"/>
          <p:nvPr/>
        </p:nvSpPr>
        <p:spPr>
          <a:xfrm>
            <a:off x="1476383" y="922292"/>
            <a:ext cx="1375832" cy="461665"/>
          </a:xfrm>
          <a:prstGeom prst="rect">
            <a:avLst/>
          </a:prstGeom>
          <a:noFill/>
        </p:spPr>
        <p:txBody>
          <a:bodyPr wrap="square" rtlCol="0">
            <a:spAutoFit/>
          </a:bodyPr>
          <a:lstStyle/>
          <a:p>
            <a:r>
              <a:rPr lang="en-US" sz="2400" b="1" kern="0" dirty="0"/>
              <a:t>Usage</a:t>
            </a:r>
            <a:r>
              <a:rPr lang="en-US" sz="2400" b="1" kern="0" dirty="0" smtClean="0"/>
              <a:t>*</a:t>
            </a:r>
            <a:endParaRPr lang="en-US" sz="2400" b="1" kern="0" dirty="0">
              <a:solidFill>
                <a:srgbClr val="FFFF00"/>
              </a:solidFill>
            </a:endParaRPr>
          </a:p>
        </p:txBody>
      </p:sp>
      <p:sp>
        <p:nvSpPr>
          <p:cNvPr id="15" name="Title 1"/>
          <p:cNvSpPr txBox="1">
            <a:spLocks/>
          </p:cNvSpPr>
          <p:nvPr/>
        </p:nvSpPr>
        <p:spPr bwMode="auto">
          <a:xfrm>
            <a:off x="0" y="-247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Mechanical Circulatory Support</a:t>
            </a:r>
            <a:endParaRPr lang="en-US" sz="2400" kern="0" dirty="0">
              <a:solidFill>
                <a:srgbClr val="FFFF00"/>
              </a:solidFill>
            </a:endParaRPr>
          </a:p>
        </p:txBody>
      </p:sp>
      <p:sp>
        <p:nvSpPr>
          <p:cNvPr id="9" name="pvalues"/>
          <p:cNvSpPr txBox="1"/>
          <p:nvPr/>
        </p:nvSpPr>
        <p:spPr>
          <a:xfrm>
            <a:off x="1143000" y="4038600"/>
            <a:ext cx="6248400" cy="553998"/>
          </a:xfrm>
          <a:prstGeom prst="rect">
            <a:avLst/>
          </a:prstGeom>
          <a:solidFill>
            <a:schemeClr val="bg2"/>
          </a:solidFill>
        </p:spPr>
        <p:txBody>
          <a:bodyPr wrap="square" rtlCol="0">
            <a:spAutoFit/>
          </a:bodyPr>
          <a:lstStyle/>
          <a:p>
            <a:r>
              <a:rPr lang="en-US" sz="1500" b="1" dirty="0">
                <a:solidFill>
                  <a:srgbClr val="FFFF00"/>
                </a:solidFill>
              </a:rPr>
              <a:t>All pair-wise comparisons were significant at p &lt; </a:t>
            </a:r>
            <a:r>
              <a:rPr lang="en-US" sz="1500" b="1" dirty="0" smtClean="0">
                <a:solidFill>
                  <a:srgbClr val="FFFF00"/>
                </a:solidFill>
              </a:rPr>
              <a:t>0.05 </a:t>
            </a:r>
            <a:r>
              <a:rPr lang="en-US" sz="1500" b="1" dirty="0">
                <a:solidFill>
                  <a:srgbClr val="FFFF00"/>
                </a:solidFill>
              </a:rPr>
              <a:t>except No ECMO/VAD/TAH vs. VAD or TAH, no </a:t>
            </a:r>
            <a:r>
              <a:rPr lang="en-US" sz="1500" b="1" dirty="0" smtClean="0">
                <a:solidFill>
                  <a:srgbClr val="FFFF00"/>
                </a:solidFill>
              </a:rPr>
              <a:t>ECMO.</a:t>
            </a:r>
            <a:endParaRPr lang="en-US" sz="1500" b="1" dirty="0">
              <a:solidFill>
                <a:srgbClr val="FFFF00"/>
              </a:solidFill>
            </a:endParaRPr>
          </a:p>
        </p:txBody>
      </p:sp>
      <p:sp>
        <p:nvSpPr>
          <p:cNvPr id="3" name="title_cohort"/>
          <p:cNvSpPr txBox="1"/>
          <p:nvPr/>
        </p:nvSpPr>
        <p:spPr>
          <a:xfrm>
            <a:off x="2603157" y="954467"/>
            <a:ext cx="5334000" cy="400110"/>
          </a:xfrm>
          <a:prstGeom prst="rect">
            <a:avLst/>
          </a:prstGeom>
          <a:noFill/>
        </p:spPr>
        <p:txBody>
          <a:bodyPr wrap="square" rtlCol="0">
            <a:spAutoFit/>
          </a:bodyPr>
          <a:lstStyle/>
          <a:p>
            <a:r>
              <a:rPr lang="en-US" sz="2000" b="1" kern="0" smtClean="0"/>
              <a:t>(Transplants: January 2009 – June 2014)</a:t>
            </a:r>
            <a:endParaRPr lang="en-US" sz="2000" b="1" kern="0" dirty="0">
              <a:solidFill>
                <a:srgbClr val="FFFF00"/>
              </a:solidFill>
            </a:endParaRPr>
          </a:p>
        </p:txBody>
      </p:sp>
    </p:spTree>
    <p:extLst>
      <p:ext uri="{BB962C8B-B14F-4D97-AF65-F5344CB8AC3E}">
        <p14:creationId xmlns:p14="http://schemas.microsoft.com/office/powerpoint/2010/main" val="793079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559113560"/>
              </p:ext>
            </p:extLst>
          </p:nvPr>
        </p:nvGraphicFramePr>
        <p:xfrm>
          <a:off x="152400" y="1371600"/>
          <a:ext cx="8763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0" y="142885"/>
            <a:ext cx="9144000" cy="927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smtClean="0"/>
              <a:t>Functional Status of Surviving Recipients</a:t>
            </a:r>
            <a:endParaRPr lang="en-US" sz="2000" kern="0" dirty="0"/>
          </a:p>
        </p:txBody>
      </p:sp>
      <p:sp>
        <p:nvSpPr>
          <p:cNvPr id="3" name="title_cohort"/>
          <p:cNvSpPr txBox="1"/>
          <p:nvPr/>
        </p:nvSpPr>
        <p:spPr>
          <a:xfrm>
            <a:off x="2072413" y="949891"/>
            <a:ext cx="5105400" cy="400110"/>
          </a:xfrm>
          <a:prstGeom prst="rect">
            <a:avLst/>
          </a:prstGeom>
          <a:noFill/>
        </p:spPr>
        <p:txBody>
          <a:bodyPr wrap="square" rtlCol="0">
            <a:spAutoFit/>
          </a:bodyPr>
          <a:lstStyle/>
          <a:p>
            <a:r>
              <a:rPr lang="en-US" sz="2000" b="1" kern="0" smtClean="0"/>
              <a:t>(Follow-ups: January 2009 – June 2015)</a:t>
            </a:r>
            <a:endParaRPr lang="en-US" sz="2000" b="1" kern="0" dirty="0"/>
          </a:p>
        </p:txBody>
      </p:sp>
    </p:spTree>
    <p:extLst>
      <p:ext uri="{BB962C8B-B14F-4D97-AF65-F5344CB8AC3E}">
        <p14:creationId xmlns:p14="http://schemas.microsoft.com/office/powerpoint/2010/main" val="4216086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26765613"/>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Title 1"/>
          <p:cNvSpPr txBox="1">
            <a:spLocks/>
          </p:cNvSpPr>
          <p:nvPr/>
        </p:nvSpPr>
        <p:spPr bwMode="auto">
          <a:xfrm>
            <a:off x="0" y="176970"/>
            <a:ext cx="9144000" cy="938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r>
              <a:rPr lang="en-US" sz="2400" kern="0" dirty="0" err="1" smtClean="0"/>
              <a:t>Rehospitalization</a:t>
            </a:r>
            <a:r>
              <a:rPr lang="en-US" sz="2400" kern="0" dirty="0" smtClean="0"/>
              <a:t> Post-transplant of Surviving Recipients </a:t>
            </a:r>
            <a:endParaRPr lang="en-US" sz="2000" kern="0" dirty="0"/>
          </a:p>
        </p:txBody>
      </p:sp>
      <p:sp>
        <p:nvSpPr>
          <p:cNvPr id="3" name="title_cohort"/>
          <p:cNvSpPr txBox="1"/>
          <p:nvPr/>
        </p:nvSpPr>
        <p:spPr>
          <a:xfrm>
            <a:off x="1829337" y="991296"/>
            <a:ext cx="5486400" cy="400110"/>
          </a:xfrm>
          <a:prstGeom prst="rect">
            <a:avLst/>
          </a:prstGeom>
          <a:noFill/>
        </p:spPr>
        <p:txBody>
          <a:bodyPr wrap="square" rtlCol="0">
            <a:spAutoFit/>
          </a:bodyPr>
          <a:lstStyle/>
          <a:p>
            <a:pPr algn="ctr"/>
            <a:r>
              <a:rPr lang="en-US" sz="2000" b="1" kern="0" smtClean="0"/>
              <a:t>(Follow-ups: January 2009 – June 2015)</a:t>
            </a:r>
            <a:endParaRPr lang="en-US" sz="2000" b="1" kern="0" dirty="0"/>
          </a:p>
        </p:txBody>
      </p:sp>
    </p:spTree>
    <p:extLst>
      <p:ext uri="{BB962C8B-B14F-4D97-AF65-F5344CB8AC3E}">
        <p14:creationId xmlns:p14="http://schemas.microsoft.com/office/powerpoint/2010/main" val="11740186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Induction and Maintenance Immunosuppression</a:t>
            </a:r>
            <a:endParaRPr lang="en-US" dirty="0"/>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76855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997115805"/>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05548"/>
            <a:ext cx="9144000" cy="892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Induction Immunosuppression </a:t>
            </a:r>
            <a:endParaRPr lang="en-US" sz="2000" kern="0" dirty="0"/>
          </a:p>
        </p:txBody>
      </p:sp>
      <p:sp>
        <p:nvSpPr>
          <p:cNvPr id="3" name="title_cohort"/>
          <p:cNvSpPr txBox="1"/>
          <p:nvPr/>
        </p:nvSpPr>
        <p:spPr>
          <a:xfrm>
            <a:off x="1511658" y="946806"/>
            <a:ext cx="6172200"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Tree>
    <p:extLst>
      <p:ext uri="{BB962C8B-B14F-4D97-AF65-F5344CB8AC3E}">
        <p14:creationId xmlns:p14="http://schemas.microsoft.com/office/powerpoint/2010/main" val="69259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0" y="332136"/>
            <a:ext cx="9144000" cy="10121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600" kern="0" dirty="0" smtClean="0"/>
              <a:t>Number of Centers by </a:t>
            </a:r>
            <a:r>
              <a:rPr lang="en-US" sz="2400" kern="0" dirty="0" smtClean="0"/>
              <a:t>Center Volume</a:t>
            </a:r>
            <a:br>
              <a:rPr lang="en-US" sz="2400" kern="0" dirty="0" smtClean="0"/>
            </a:br>
            <a:endParaRPr lang="en-US" sz="2000" kern="0" dirty="0"/>
          </a:p>
        </p:txBody>
      </p:sp>
      <p:graphicFrame>
        <p:nvGraphicFramePr>
          <p:cNvPr id="4" name="Content Placeholder 3"/>
          <p:cNvGraphicFramePr>
            <a:graphicFrameLocks noGrp="1"/>
          </p:cNvGraphicFramePr>
          <p:nvPr>
            <p:ph idx="1"/>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itle_cohort"/>
          <p:cNvSpPr>
            <a:spLocks noGrp="1"/>
          </p:cNvSpPr>
          <p:nvPr>
            <p:ph type="title"/>
          </p:nvPr>
        </p:nvSpPr>
        <p:spPr>
          <a:xfrm>
            <a:off x="0" y="928211"/>
            <a:ext cx="9144000" cy="665804"/>
          </a:xfrm>
        </p:spPr>
        <p:txBody>
          <a:bodyPr/>
          <a:lstStyle/>
          <a:p>
            <a:r>
              <a:rPr lang="en-US" sz="2000" smtClean="0"/>
              <a:t>(Transplants: January 2004 – June 2015)</a:t>
            </a:r>
            <a:endParaRPr lang="en-US" sz="2000" dirty="0"/>
          </a:p>
        </p:txBody>
      </p:sp>
    </p:spTree>
    <p:extLst>
      <p:ext uri="{BB962C8B-B14F-4D97-AF65-F5344CB8AC3E}">
        <p14:creationId xmlns:p14="http://schemas.microsoft.com/office/powerpoint/2010/main" val="422916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182108"/>
            <a:ext cx="9144000" cy="90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a:t>
            </a:r>
            <a:r>
              <a:rPr lang="en-US" sz="2400" kern="0" dirty="0" smtClean="0"/>
              <a:t/>
            </a:r>
            <a:br>
              <a:rPr lang="en-US" sz="2400" kern="0" dirty="0" smtClean="0"/>
            </a:br>
            <a:r>
              <a:rPr lang="en-US" sz="2400" kern="0" dirty="0" smtClean="0"/>
              <a:t>Induction Immunosuppression by Era</a:t>
            </a:r>
            <a:endParaRPr lang="en-US" sz="2000" kern="0" dirty="0"/>
          </a:p>
        </p:txBody>
      </p:sp>
      <p:graphicFrame>
        <p:nvGraphicFramePr>
          <p:cNvPr id="10" name="graph"/>
          <p:cNvGraphicFramePr>
            <a:graphicFrameLocks noGrp="1"/>
          </p:cNvGraphicFramePr>
          <p:nvPr>
            <p:ph idx="1"/>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pvalues"/>
          <p:cNvSpPr txBox="1"/>
          <p:nvPr/>
        </p:nvSpPr>
        <p:spPr>
          <a:xfrm>
            <a:off x="4000564" y="2461256"/>
            <a:ext cx="3200336"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All pair-wise comparisons between eras were significant at p &lt; </a:t>
            </a:r>
            <a:r>
              <a:rPr lang="en-US" sz="1400" b="1" dirty="0" smtClean="0">
                <a:solidFill>
                  <a:srgbClr val="FFFF00"/>
                </a:solidFill>
              </a:rPr>
              <a:t>0.05.</a:t>
            </a:r>
            <a:endParaRPr lang="en-US" sz="1400" b="1" dirty="0">
              <a:solidFill>
                <a:srgbClr val="FFFF00"/>
              </a:solidFill>
            </a:endParaRPr>
          </a:p>
        </p:txBody>
      </p:sp>
      <p:sp>
        <p:nvSpPr>
          <p:cNvPr id="3" name="title_cohort"/>
          <p:cNvSpPr txBox="1"/>
          <p:nvPr/>
        </p:nvSpPr>
        <p:spPr>
          <a:xfrm>
            <a:off x="1541959" y="941097"/>
            <a:ext cx="6085839" cy="400110"/>
          </a:xfrm>
          <a:prstGeom prst="rect">
            <a:avLst/>
          </a:prstGeom>
          <a:noFill/>
        </p:spPr>
        <p:txBody>
          <a:bodyPr wrap="square" rtlCol="0">
            <a:spAutoFit/>
          </a:bodyPr>
          <a:lstStyle/>
          <a:p>
            <a:pPr algn="ctr"/>
            <a:r>
              <a:rPr lang="en-US" sz="2000" b="1" kern="0" smtClean="0"/>
              <a:t>(Transplants: January 2004 – June 2015)</a:t>
            </a:r>
            <a:endParaRPr lang="en-US" sz="2000" b="1" kern="0" dirty="0"/>
          </a:p>
        </p:txBody>
      </p:sp>
    </p:spTree>
    <p:extLst>
      <p:ext uri="{BB962C8B-B14F-4D97-AF65-F5344CB8AC3E}">
        <p14:creationId xmlns:p14="http://schemas.microsoft.com/office/powerpoint/2010/main" val="567073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609063" y="888470"/>
            <a:ext cx="3124200" cy="461665"/>
          </a:xfrm>
          <a:prstGeom prst="rect">
            <a:avLst/>
          </a:prstGeom>
          <a:noFill/>
        </p:spPr>
        <p:txBody>
          <a:bodyPr wrap="square" rtlCol="0">
            <a:spAutoFit/>
          </a:bodyPr>
          <a:lstStyle/>
          <a:p>
            <a:r>
              <a:rPr lang="en-US" sz="2400" b="1" kern="0" dirty="0"/>
              <a:t>Survival to 14 </a:t>
            </a:r>
            <a:r>
              <a:rPr lang="en-US" sz="2400" b="1" kern="0" dirty="0" smtClean="0"/>
              <a:t>Days</a:t>
            </a:r>
            <a:endParaRPr lang="en-US" sz="2400" b="1" kern="0" dirty="0"/>
          </a:p>
        </p:txBody>
      </p:sp>
      <p:sp>
        <p:nvSpPr>
          <p:cNvPr id="9" name="Title 1"/>
          <p:cNvSpPr txBox="1">
            <a:spLocks/>
          </p:cNvSpPr>
          <p:nvPr/>
        </p:nvSpPr>
        <p:spPr bwMode="auto">
          <a:xfrm>
            <a:off x="0" y="130935"/>
            <a:ext cx="9144000" cy="9358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by Induction Group Conditional on</a:t>
            </a:r>
            <a:endParaRPr lang="en-US" sz="2000" kern="0" dirty="0"/>
          </a:p>
        </p:txBody>
      </p:sp>
      <p:sp>
        <p:nvSpPr>
          <p:cNvPr id="17" name="pvalues"/>
          <p:cNvSpPr txBox="1"/>
          <p:nvPr/>
        </p:nvSpPr>
        <p:spPr>
          <a:xfrm>
            <a:off x="1219200" y="2973395"/>
            <a:ext cx="6117444" cy="323165"/>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a:t>
            </a:r>
          </a:p>
        </p:txBody>
      </p:sp>
      <p:sp>
        <p:nvSpPr>
          <p:cNvPr id="11" name="title_cohort"/>
          <p:cNvSpPr txBox="1"/>
          <p:nvPr/>
        </p:nvSpPr>
        <p:spPr>
          <a:xfrm>
            <a:off x="3471930" y="963996"/>
            <a:ext cx="5410200" cy="400110"/>
          </a:xfrm>
          <a:prstGeom prst="rect">
            <a:avLst/>
          </a:prstGeom>
          <a:noFill/>
        </p:spPr>
        <p:txBody>
          <a:bodyPr wrap="square" rtlCol="0">
            <a:spAutoFit/>
          </a:bodyPr>
          <a:lstStyle/>
          <a:p>
            <a:r>
              <a:rPr lang="en-US" sz="2000" b="1" kern="0" smtClean="0"/>
              <a:t>(Transplants: January 2004 – June 2014)</a:t>
            </a:r>
            <a:endParaRPr lang="en-US" sz="2000" b="1" kern="0" dirty="0"/>
          </a:p>
        </p:txBody>
      </p:sp>
    </p:spTree>
    <p:extLst>
      <p:ext uri="{BB962C8B-B14F-4D97-AF65-F5344CB8AC3E}">
        <p14:creationId xmlns:p14="http://schemas.microsoft.com/office/powerpoint/2010/main" val="596454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752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73804"/>
            <a:ext cx="4191000" cy="1107996"/>
          </a:xfrm>
          <a:prstGeom prst="rect">
            <a:avLst/>
          </a:prstGeom>
          <a:no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17508" y="1302478"/>
            <a:ext cx="4114800" cy="384721"/>
          </a:xfrm>
          <a:prstGeom prst="rect">
            <a:avLst/>
          </a:prstGeom>
          <a:noFill/>
        </p:spPr>
        <p:txBody>
          <a:bodyPr wrap="square" rtlCol="0">
            <a:spAutoFit/>
          </a:bodyPr>
          <a:lstStyle/>
          <a:p>
            <a:r>
              <a:rPr lang="en-US" sz="1900" b="1" kern="0" dirty="0"/>
              <a:t>Conditional on Survival to 1 Year </a:t>
            </a:r>
          </a:p>
        </p:txBody>
      </p:sp>
      <p:sp>
        <p:nvSpPr>
          <p:cNvPr id="11" name="Title 1"/>
          <p:cNvSpPr txBox="1">
            <a:spLocks/>
          </p:cNvSpPr>
          <p:nvPr/>
        </p:nvSpPr>
        <p:spPr bwMode="auto">
          <a:xfrm>
            <a:off x="0" y="188756"/>
            <a:ext cx="9144000" cy="12280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a:t>
            </a:r>
            <a:r>
              <a:rPr lang="en-US" sz="2000" kern="0" dirty="0" smtClean="0"/>
              <a:t>Kaplan-Meier Survival by Induction and Treated Rejection Between Transplant Discharge and 1-Year Follow-up </a:t>
            </a:r>
            <a:endParaRPr lang="en-US" sz="2000" kern="0" dirty="0"/>
          </a:p>
        </p:txBody>
      </p:sp>
      <p:sp>
        <p:nvSpPr>
          <p:cNvPr id="15" name="pvalues"/>
          <p:cNvSpPr txBox="1"/>
          <p:nvPr/>
        </p:nvSpPr>
        <p:spPr>
          <a:xfrm>
            <a:off x="1193815" y="2903808"/>
            <a:ext cx="2328306" cy="830997"/>
          </a:xfrm>
          <a:prstGeom prst="rect">
            <a:avLst/>
          </a:prstGeom>
          <a:solidFill>
            <a:schemeClr val="bg2"/>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FFFF00"/>
                </a:solidFill>
              </a:rPr>
              <a:t>No pair-wise comparisons of survival by induction were significant at p &lt; 0.05 within either rejection grouping.</a:t>
            </a:r>
          </a:p>
        </p:txBody>
      </p:sp>
      <p:sp>
        <p:nvSpPr>
          <p:cNvPr id="12" name="title_cohort"/>
          <p:cNvSpPr txBox="1"/>
          <p:nvPr/>
        </p:nvSpPr>
        <p:spPr>
          <a:xfrm>
            <a:off x="3992511" y="1309856"/>
            <a:ext cx="5121438" cy="384721"/>
          </a:xfrm>
          <a:prstGeom prst="rect">
            <a:avLst/>
          </a:prstGeom>
          <a:noFill/>
        </p:spPr>
        <p:txBody>
          <a:bodyPr wrap="square" rtlCol="0">
            <a:spAutoFit/>
          </a:bodyPr>
          <a:lstStyle/>
          <a:p>
            <a:r>
              <a:rPr lang="en-US" sz="1900" b="1" kern="0" smtClean="0"/>
              <a:t>(1-Year Follow-ups: July 2004 – June 2014)</a:t>
            </a:r>
            <a:endParaRPr lang="en-US" sz="1900" b="1" kern="0" dirty="0"/>
          </a:p>
        </p:txBody>
      </p:sp>
    </p:spTree>
    <p:extLst>
      <p:ext uri="{BB962C8B-B14F-4D97-AF65-F5344CB8AC3E}">
        <p14:creationId xmlns:p14="http://schemas.microsoft.com/office/powerpoint/2010/main" val="2228692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705715" y="942190"/>
            <a:ext cx="3124200" cy="461665"/>
          </a:xfrm>
          <a:prstGeom prst="rect">
            <a:avLst/>
          </a:prstGeom>
          <a:noFill/>
        </p:spPr>
        <p:txBody>
          <a:bodyPr wrap="square" rtlCol="0">
            <a:spAutoFit/>
          </a:bodyPr>
          <a:lstStyle/>
          <a:p>
            <a:r>
              <a:rPr lang="en-US" sz="2400" b="1" kern="0" dirty="0"/>
              <a:t>Discharge by </a:t>
            </a:r>
            <a:r>
              <a:rPr lang="en-US" sz="2400" b="1" kern="0" dirty="0" smtClean="0"/>
              <a:t>Era</a:t>
            </a:r>
            <a:endParaRPr lang="en-US" sz="2400" b="1" dirty="0"/>
          </a:p>
        </p:txBody>
      </p:sp>
      <p:sp>
        <p:nvSpPr>
          <p:cNvPr id="11" name="Title 1"/>
          <p:cNvSpPr txBox="1">
            <a:spLocks/>
          </p:cNvSpPr>
          <p:nvPr/>
        </p:nvSpPr>
        <p:spPr bwMode="auto">
          <a:xfrm>
            <a:off x="228600" y="152400"/>
            <a:ext cx="8610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3200" kern="0" dirty="0" smtClean="0"/>
              <a:t/>
            </a:r>
            <a:br>
              <a:rPr lang="en-US" sz="3200" kern="0" dirty="0" smtClean="0"/>
            </a:br>
            <a:r>
              <a:rPr lang="en-US" sz="2400" kern="0" dirty="0" smtClean="0"/>
              <a:t>Maintenance Immunosuppression at Time of Transplant</a:t>
            </a:r>
            <a:endParaRPr lang="en-US" sz="2000" kern="0" dirty="0"/>
          </a:p>
        </p:txBody>
      </p:sp>
      <p:sp>
        <p:nvSpPr>
          <p:cNvPr id="12" name="title_cohort"/>
          <p:cNvSpPr txBox="1"/>
          <p:nvPr/>
        </p:nvSpPr>
        <p:spPr>
          <a:xfrm>
            <a:off x="2882150" y="999623"/>
            <a:ext cx="5867400" cy="400110"/>
          </a:xfrm>
          <a:prstGeom prst="rect">
            <a:avLst/>
          </a:prstGeom>
          <a:noFill/>
        </p:spPr>
        <p:txBody>
          <a:bodyPr wrap="square" rtlCol="0">
            <a:spAutoFit/>
          </a:bodyPr>
          <a:lstStyle/>
          <a:p>
            <a:pPr algn="ctr"/>
            <a:r>
              <a:rPr lang="en-US" sz="2000" b="1" kern="0" smtClean="0"/>
              <a:t>(Transplants: January 2004 – June 2015)</a:t>
            </a:r>
            <a:endParaRPr lang="en-US" sz="2000" b="1" dirty="0"/>
          </a:p>
        </p:txBody>
      </p:sp>
    </p:spTree>
    <p:extLst>
      <p:ext uri="{BB962C8B-B14F-4D97-AF65-F5344CB8AC3E}">
        <p14:creationId xmlns:p14="http://schemas.microsoft.com/office/powerpoint/2010/main" val="3016264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228600" y="266163"/>
            <a:ext cx="8610600" cy="7646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br>
              <a:rPr lang="en-US" sz="2600" kern="0" dirty="0" smtClean="0"/>
            </a:br>
            <a:r>
              <a:rPr lang="en-US" sz="2400" kern="0" dirty="0" smtClean="0"/>
              <a:t>Maintenance Immunosuppression at Time of Follow-up</a:t>
            </a:r>
            <a:endParaRPr lang="en-US" sz="2000" kern="0" dirty="0"/>
          </a:p>
        </p:txBody>
      </p:sp>
      <p:sp>
        <p:nvSpPr>
          <p:cNvPr id="3" name="title_cohort"/>
          <p:cNvSpPr txBox="1"/>
          <p:nvPr/>
        </p:nvSpPr>
        <p:spPr>
          <a:xfrm>
            <a:off x="914400" y="971490"/>
            <a:ext cx="7239000" cy="400110"/>
          </a:xfrm>
          <a:prstGeom prst="rect">
            <a:avLst/>
          </a:prstGeom>
          <a:noFill/>
        </p:spPr>
        <p:txBody>
          <a:bodyPr wrap="square" rtlCol="0">
            <a:spAutoFit/>
          </a:bodyPr>
          <a:lstStyle/>
          <a:p>
            <a:pPr algn="ctr"/>
            <a:r>
              <a:rPr lang="en-US" sz="2000" b="1" kern="0" smtClean="0"/>
              <a:t>(Follow-ups: January 2004 – June 2015)</a:t>
            </a:r>
            <a:endParaRPr lang="en-US" sz="2000" b="1" kern="0" dirty="0"/>
          </a:p>
        </p:txBody>
      </p:sp>
    </p:spTree>
    <p:extLst>
      <p:ext uri="{BB962C8B-B14F-4D97-AF65-F5344CB8AC3E}">
        <p14:creationId xmlns:p14="http://schemas.microsoft.com/office/powerpoint/2010/main" val="3024504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219866904"/>
              </p:ext>
            </p:extLst>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1677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itle 1"/>
          <p:cNvSpPr txBox="1">
            <a:spLocks/>
          </p:cNvSpPr>
          <p:nvPr/>
        </p:nvSpPr>
        <p:spPr bwMode="auto">
          <a:xfrm>
            <a:off x="1597" y="296983"/>
            <a:ext cx="9144000" cy="10425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 </a:t>
            </a:r>
            <a:r>
              <a:rPr lang="en-US" sz="2400" kern="0" dirty="0" smtClean="0"/>
              <a:t/>
            </a:r>
            <a:br>
              <a:rPr lang="en-US" sz="2400" kern="0" dirty="0" smtClean="0"/>
            </a:br>
            <a:r>
              <a:rPr lang="en-US" sz="2800" kern="0" dirty="0" smtClean="0"/>
              <a:t> </a:t>
            </a:r>
            <a:r>
              <a:rPr lang="en-US" sz="2400" kern="0" dirty="0" smtClean="0"/>
              <a:t>Maintenance Immunosuppression at Time of Follow-up</a:t>
            </a:r>
            <a:br>
              <a:rPr lang="en-US" sz="2400" kern="0" dirty="0" smtClean="0"/>
            </a:br>
            <a:r>
              <a:rPr lang="en-US" sz="2400" kern="0" dirty="0" smtClean="0"/>
              <a:t>for Same Patients at Each Time Point</a:t>
            </a:r>
            <a:endParaRPr lang="en-US" sz="2000" kern="0" dirty="0"/>
          </a:p>
        </p:txBody>
      </p:sp>
      <p:sp>
        <p:nvSpPr>
          <p:cNvPr id="3" name="title_cohort"/>
          <p:cNvSpPr txBox="1"/>
          <p:nvPr/>
        </p:nvSpPr>
        <p:spPr>
          <a:xfrm>
            <a:off x="2096037" y="1281761"/>
            <a:ext cx="5791200" cy="400110"/>
          </a:xfrm>
          <a:prstGeom prst="rect">
            <a:avLst/>
          </a:prstGeom>
          <a:noFill/>
        </p:spPr>
        <p:txBody>
          <a:bodyPr wrap="square" rtlCol="0">
            <a:spAutoFit/>
          </a:bodyPr>
          <a:lstStyle/>
          <a:p>
            <a:r>
              <a:rPr lang="en-US" sz="2000" b="1" kern="0" dirty="0" smtClean="0"/>
              <a:t>(Follow-ups: January 2004 – June 2015)</a:t>
            </a:r>
            <a:endParaRPr lang="en-US" sz="2000" b="1" kern="0" dirty="0"/>
          </a:p>
        </p:txBody>
      </p:sp>
    </p:spTree>
    <p:extLst>
      <p:ext uri="{BB962C8B-B14F-4D97-AF65-F5344CB8AC3E}">
        <p14:creationId xmlns:p14="http://schemas.microsoft.com/office/powerpoint/2010/main" val="2267347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652730528"/>
              </p:ext>
            </p:extLst>
          </p:nvPr>
        </p:nvGraphicFramePr>
        <p:xfrm>
          <a:off x="152400" y="16002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1" name="TextBox 10"/>
          <p:cNvSpPr txBox="1"/>
          <p:nvPr/>
        </p:nvSpPr>
        <p:spPr>
          <a:xfrm>
            <a:off x="1732129" y="5772835"/>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 1"/>
          <p:cNvSpPr txBox="1">
            <a:spLocks/>
          </p:cNvSpPr>
          <p:nvPr/>
        </p:nvSpPr>
        <p:spPr bwMode="auto">
          <a:xfrm>
            <a:off x="0" y="164917"/>
            <a:ext cx="9144000" cy="105428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Heart Transplants </a:t>
            </a:r>
            <a:r>
              <a:rPr lang="en-US" sz="2400" kern="0" dirty="0" smtClean="0"/>
              <a:t/>
            </a:r>
            <a:br>
              <a:rPr lang="en-US" sz="2400" kern="0" dirty="0" smtClean="0"/>
            </a:br>
            <a:r>
              <a:rPr lang="en-US" sz="2800" kern="0" dirty="0" smtClean="0"/>
              <a:t> </a:t>
            </a:r>
            <a:r>
              <a:rPr lang="en-US" sz="2400" kern="0" dirty="0" smtClean="0"/>
              <a:t>Maintenance Immunosuppression Drug Combinations at</a:t>
            </a:r>
            <a:endParaRPr lang="en-US" sz="2000" kern="0" dirty="0"/>
          </a:p>
        </p:txBody>
      </p:sp>
      <p:sp>
        <p:nvSpPr>
          <p:cNvPr id="17" name="Title 2"/>
          <p:cNvSpPr txBox="1"/>
          <p:nvPr/>
        </p:nvSpPr>
        <p:spPr>
          <a:xfrm>
            <a:off x="755537" y="969020"/>
            <a:ext cx="2895599" cy="461665"/>
          </a:xfrm>
          <a:prstGeom prst="rect">
            <a:avLst/>
          </a:prstGeom>
          <a:noFill/>
        </p:spPr>
        <p:txBody>
          <a:bodyPr wrap="square" rtlCol="0">
            <a:spAutoFit/>
          </a:bodyPr>
          <a:lstStyle/>
          <a:p>
            <a:r>
              <a:rPr lang="en-US" sz="2400" b="1" kern="0" dirty="0"/>
              <a:t>Time of </a:t>
            </a:r>
            <a:r>
              <a:rPr lang="en-US" sz="2400" b="1" kern="0" dirty="0" smtClean="0"/>
              <a:t>Follow-up</a:t>
            </a:r>
            <a:endParaRPr lang="en-US" sz="2400" b="1" kern="0" dirty="0"/>
          </a:p>
        </p:txBody>
      </p:sp>
      <p:sp>
        <p:nvSpPr>
          <p:cNvPr id="3" name="title_cohort"/>
          <p:cNvSpPr txBox="1"/>
          <p:nvPr/>
        </p:nvSpPr>
        <p:spPr>
          <a:xfrm>
            <a:off x="3429000" y="1029578"/>
            <a:ext cx="4999566" cy="400110"/>
          </a:xfrm>
          <a:prstGeom prst="rect">
            <a:avLst/>
          </a:prstGeom>
          <a:noFill/>
        </p:spPr>
        <p:txBody>
          <a:bodyPr wrap="square" rtlCol="0">
            <a:spAutoFit/>
          </a:bodyPr>
          <a:lstStyle/>
          <a:p>
            <a:r>
              <a:rPr lang="en-US" sz="2000" b="1" kern="0" smtClean="0"/>
              <a:t>(Follow-ups: January 2004 – June 2015)</a:t>
            </a:r>
            <a:endParaRPr lang="en-US" sz="2000" b="1" kern="0" dirty="0"/>
          </a:p>
        </p:txBody>
      </p:sp>
    </p:spTree>
    <p:extLst>
      <p:ext uri="{BB962C8B-B14F-4D97-AF65-F5344CB8AC3E}">
        <p14:creationId xmlns:p14="http://schemas.microsoft.com/office/powerpoint/2010/main" val="2547710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1269" y="1036936"/>
            <a:ext cx="44958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kern="0" dirty="0">
              <a:solidFill>
                <a:srgbClr val="FFFF00"/>
              </a:solidFill>
            </a:endParaRPr>
          </a:p>
        </p:txBody>
      </p:sp>
      <p:sp>
        <p:nvSpPr>
          <p:cNvPr id="11" name="Title 1"/>
          <p:cNvSpPr txBox="1">
            <a:spLocks/>
          </p:cNvSpPr>
          <p:nvPr/>
        </p:nvSpPr>
        <p:spPr bwMode="auto">
          <a:xfrm>
            <a:off x="0" y="163200"/>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Kaplan-Meier Survival Based on Prednisone Use</a:t>
            </a:r>
            <a:endParaRPr lang="en-US" sz="2000" kern="0" dirty="0">
              <a:solidFill>
                <a:srgbClr val="FFFF00"/>
              </a:solidFill>
            </a:endParaRPr>
          </a:p>
        </p:txBody>
      </p:sp>
      <p:sp>
        <p:nvSpPr>
          <p:cNvPr id="18" name="pvalues"/>
          <p:cNvSpPr txBox="1"/>
          <p:nvPr/>
        </p:nvSpPr>
        <p:spPr>
          <a:xfrm>
            <a:off x="1828800" y="2895600"/>
            <a:ext cx="1295465" cy="334304"/>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&lt; 0.0001</a:t>
            </a:r>
            <a:endParaRPr lang="en-US" sz="1500" b="1" dirty="0">
              <a:solidFill>
                <a:srgbClr val="FFFF00"/>
              </a:solidFill>
            </a:endParaRPr>
          </a:p>
        </p:txBody>
      </p:sp>
      <p:sp>
        <p:nvSpPr>
          <p:cNvPr id="17" name="title_cohort"/>
          <p:cNvSpPr txBox="1"/>
          <p:nvPr/>
        </p:nvSpPr>
        <p:spPr>
          <a:xfrm>
            <a:off x="4064358" y="1026836"/>
            <a:ext cx="5079642" cy="400110"/>
          </a:xfrm>
          <a:prstGeom prst="rect">
            <a:avLst/>
          </a:prstGeom>
          <a:noFill/>
        </p:spPr>
        <p:txBody>
          <a:bodyPr wrap="square" rtlCol="0">
            <a:spAutoFit/>
          </a:bodyPr>
          <a:lstStyle/>
          <a:p>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39991847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8542859"/>
              </p:ext>
            </p:extLst>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5" name="Title 3"/>
          <p:cNvSpPr txBox="1"/>
          <p:nvPr/>
        </p:nvSpPr>
        <p:spPr>
          <a:xfrm>
            <a:off x="1600200" y="1289658"/>
            <a:ext cx="5943600" cy="400110"/>
          </a:xfrm>
          <a:prstGeom prst="rect">
            <a:avLst/>
          </a:prstGeom>
          <a:noFill/>
        </p:spPr>
        <p:txBody>
          <a:bodyPr wrap="square" rtlCol="0">
            <a:spAutoFit/>
          </a:bodyPr>
          <a:lstStyle/>
          <a:p>
            <a:pPr algn="ctr"/>
            <a:r>
              <a:rPr lang="en-US" sz="2000" b="1" kern="0" dirty="0"/>
              <a:t>Conditional on Survival to 14 </a:t>
            </a:r>
            <a:r>
              <a:rPr lang="en-US" sz="2000" b="1" kern="0" dirty="0" smtClean="0"/>
              <a:t>Days</a:t>
            </a:r>
            <a:endParaRPr lang="en-US" sz="2000" b="1" kern="0" dirty="0">
              <a:solidFill>
                <a:srgbClr val="FFFF00"/>
              </a:solidFill>
            </a:endParaRPr>
          </a:p>
        </p:txBody>
      </p:sp>
      <p:sp>
        <p:nvSpPr>
          <p:cNvPr id="6" name="Title 2"/>
          <p:cNvSpPr txBox="1"/>
          <p:nvPr/>
        </p:nvSpPr>
        <p:spPr>
          <a:xfrm>
            <a:off x="1268568" y="902791"/>
            <a:ext cx="1752600" cy="461665"/>
          </a:xfrm>
          <a:prstGeom prst="rect">
            <a:avLst/>
          </a:prstGeom>
          <a:noFill/>
        </p:spPr>
        <p:txBody>
          <a:bodyPr wrap="square" rtlCol="0">
            <a:spAutoFit/>
          </a:bodyPr>
          <a:lstStyle/>
          <a:p>
            <a:r>
              <a:rPr lang="en-US" sz="2400" b="1" kern="0" dirty="0" smtClean="0"/>
              <a:t>Discharge</a:t>
            </a:r>
            <a:endParaRPr lang="en-US" sz="2400" b="1" kern="0" dirty="0">
              <a:solidFill>
                <a:srgbClr val="FFFF00"/>
              </a:solidFill>
            </a:endParaRPr>
          </a:p>
        </p:txBody>
      </p:sp>
      <p:sp>
        <p:nvSpPr>
          <p:cNvPr id="17" name="Title 1"/>
          <p:cNvSpPr txBox="1">
            <a:spLocks/>
          </p:cNvSpPr>
          <p:nvPr/>
        </p:nvSpPr>
        <p:spPr bwMode="auto">
          <a:xfrm>
            <a:off x="12879" y="129727"/>
            <a:ext cx="9144000" cy="887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Kaplan-Meier Survival by </a:t>
            </a:r>
            <a:r>
              <a:rPr lang="en-US" sz="2400" kern="0" dirty="0" err="1" smtClean="0"/>
              <a:t>Calcineurin</a:t>
            </a:r>
            <a:r>
              <a:rPr lang="en-US" sz="2400" kern="0" dirty="0" smtClean="0"/>
              <a:t> Inhibitor Use at</a:t>
            </a:r>
            <a:endParaRPr lang="en-US" sz="2000" kern="0" dirty="0">
              <a:solidFill>
                <a:srgbClr val="FFFF00"/>
              </a:solidFill>
            </a:endParaRPr>
          </a:p>
        </p:txBody>
      </p:sp>
      <p:sp>
        <p:nvSpPr>
          <p:cNvPr id="19" name="pvalues"/>
          <p:cNvSpPr txBox="1"/>
          <p:nvPr/>
        </p:nvSpPr>
        <p:spPr>
          <a:xfrm>
            <a:off x="1600200" y="3044730"/>
            <a:ext cx="1295465"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0.9804</a:t>
            </a:r>
            <a:endParaRPr lang="en-US" sz="1500" b="1" dirty="0">
              <a:solidFill>
                <a:srgbClr val="FFFF00"/>
              </a:solidFill>
            </a:endParaRPr>
          </a:p>
        </p:txBody>
      </p:sp>
      <p:sp>
        <p:nvSpPr>
          <p:cNvPr id="18" name="title_cohort"/>
          <p:cNvSpPr txBox="1"/>
          <p:nvPr/>
        </p:nvSpPr>
        <p:spPr>
          <a:xfrm>
            <a:off x="2797364" y="964346"/>
            <a:ext cx="5105400" cy="400110"/>
          </a:xfrm>
          <a:prstGeom prst="rect">
            <a:avLst/>
          </a:prstGeom>
          <a:noFill/>
        </p:spPr>
        <p:txBody>
          <a:bodyPr wrap="square" rtlCol="0">
            <a:spAutoFit/>
          </a:bodyPr>
          <a:lstStyle/>
          <a:p>
            <a:pPr algn="ctr"/>
            <a:r>
              <a:rPr lang="en-US" sz="2000" b="1" kern="0" smtClean="0"/>
              <a:t>(Transplants: January 2004 – June 2014)</a:t>
            </a:r>
            <a:endParaRPr lang="en-US" sz="2000" b="1" kern="0" dirty="0">
              <a:solidFill>
                <a:srgbClr val="FFFF00"/>
              </a:solidFill>
            </a:endParaRPr>
          </a:p>
        </p:txBody>
      </p:sp>
    </p:spTree>
    <p:extLst>
      <p:ext uri="{BB962C8B-B14F-4D97-AF65-F5344CB8AC3E}">
        <p14:creationId xmlns:p14="http://schemas.microsoft.com/office/powerpoint/2010/main" val="2313408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096261"/>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9" name="Title 3"/>
          <p:cNvSpPr txBox="1"/>
          <p:nvPr/>
        </p:nvSpPr>
        <p:spPr>
          <a:xfrm>
            <a:off x="2395469" y="1277946"/>
            <a:ext cx="4876800" cy="400110"/>
          </a:xfrm>
          <a:prstGeom prst="rect">
            <a:avLst/>
          </a:prstGeom>
          <a:noFill/>
        </p:spPr>
        <p:txBody>
          <a:bodyPr wrap="square" rtlCol="0">
            <a:spAutoFit/>
          </a:bodyPr>
          <a:lstStyle/>
          <a:p>
            <a:r>
              <a:rPr lang="en-US" sz="2000" b="1" kern="0" dirty="0" smtClean="0"/>
              <a:t>Conditional </a:t>
            </a:r>
            <a:r>
              <a:rPr lang="en-US" sz="2000" b="1" kern="0" dirty="0"/>
              <a:t>on Survival to 14 </a:t>
            </a:r>
            <a:r>
              <a:rPr lang="en-US" sz="2000" b="1" kern="0" dirty="0" smtClean="0"/>
              <a:t>Days</a:t>
            </a:r>
            <a:endParaRPr lang="en-US" sz="2000" b="1" dirty="0"/>
          </a:p>
        </p:txBody>
      </p:sp>
      <p:sp>
        <p:nvSpPr>
          <p:cNvPr id="3" name="Title 2"/>
          <p:cNvSpPr txBox="1"/>
          <p:nvPr/>
        </p:nvSpPr>
        <p:spPr>
          <a:xfrm>
            <a:off x="1079679" y="906175"/>
            <a:ext cx="2282780" cy="461665"/>
          </a:xfrm>
          <a:prstGeom prst="rect">
            <a:avLst/>
          </a:prstGeom>
          <a:noFill/>
        </p:spPr>
        <p:txBody>
          <a:bodyPr wrap="square" rtlCol="0">
            <a:spAutoFit/>
          </a:bodyPr>
          <a:lstStyle/>
          <a:p>
            <a:r>
              <a:rPr lang="en-US" sz="2400" b="1" kern="0" dirty="0"/>
              <a:t>at </a:t>
            </a:r>
            <a:r>
              <a:rPr lang="en-US" sz="2400" b="1" kern="0" dirty="0" smtClean="0"/>
              <a:t>Discharge</a:t>
            </a:r>
            <a:endParaRPr lang="en-US" sz="2400" b="1" dirty="0"/>
          </a:p>
        </p:txBody>
      </p:sp>
      <p:sp>
        <p:nvSpPr>
          <p:cNvPr id="17" name="Title 1"/>
          <p:cNvSpPr txBox="1">
            <a:spLocks/>
          </p:cNvSpPr>
          <p:nvPr/>
        </p:nvSpPr>
        <p:spPr bwMode="auto">
          <a:xfrm>
            <a:off x="12879" y="150119"/>
            <a:ext cx="9144000" cy="852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Kaplan-Meier Survival by Maintenance Immunosuppression</a:t>
            </a:r>
            <a:endParaRPr lang="en-US" sz="2000" kern="0" dirty="0">
              <a:solidFill>
                <a:srgbClr val="FFFF00"/>
              </a:solidFill>
            </a:endParaRPr>
          </a:p>
        </p:txBody>
      </p:sp>
      <p:sp>
        <p:nvSpPr>
          <p:cNvPr id="20" name="pvalues"/>
          <p:cNvSpPr txBox="1"/>
          <p:nvPr/>
        </p:nvSpPr>
        <p:spPr>
          <a:xfrm>
            <a:off x="1254035" y="3117460"/>
            <a:ext cx="5982817" cy="323165"/>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a:t>
            </a:r>
          </a:p>
        </p:txBody>
      </p:sp>
      <p:sp>
        <p:nvSpPr>
          <p:cNvPr id="18" name="title_cohort"/>
          <p:cNvSpPr txBox="1"/>
          <p:nvPr/>
        </p:nvSpPr>
        <p:spPr>
          <a:xfrm>
            <a:off x="3006143" y="956363"/>
            <a:ext cx="5562600" cy="400110"/>
          </a:xfrm>
          <a:prstGeom prst="rect">
            <a:avLst/>
          </a:prstGeom>
          <a:noFill/>
        </p:spPr>
        <p:txBody>
          <a:bodyPr wrap="square" rtlCol="0">
            <a:spAutoFit/>
          </a:bodyPr>
          <a:lstStyle/>
          <a:p>
            <a:r>
              <a:rPr lang="en-US" sz="2000" b="1" kern="0" smtClean="0"/>
              <a:t>(Transplants: January 2004 – June 2014)</a:t>
            </a:r>
            <a:endParaRPr lang="en-US" sz="2000" b="1" dirty="0"/>
          </a:p>
        </p:txBody>
      </p:sp>
    </p:spTree>
    <p:extLst>
      <p:ext uri="{BB962C8B-B14F-4D97-AF65-F5344CB8AC3E}">
        <p14:creationId xmlns:p14="http://schemas.microsoft.com/office/powerpoint/2010/main" val="3449957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8226"/>
          </a:xfrm>
        </p:spPr>
        <p:txBody>
          <a:bodyPr/>
          <a:lstStyle/>
          <a:p>
            <a:r>
              <a:rPr lang="en-US" sz="2600" dirty="0" smtClean="0"/>
              <a:t>Pediatric Heart Transplants</a:t>
            </a:r>
            <a:r>
              <a:rPr lang="en-US" sz="2800" dirty="0" smtClean="0"/>
              <a:t/>
            </a:r>
            <a:br>
              <a:rPr lang="en-US" sz="2800" dirty="0" smtClean="0"/>
            </a:br>
            <a:r>
              <a:rPr lang="en-US" sz="2400" dirty="0" smtClean="0"/>
              <a:t>Distribution of Transplants by Center Volume</a:t>
            </a:r>
            <a:endParaRPr lang="en-US" sz="2000" dirty="0"/>
          </a:p>
        </p:txBody>
      </p:sp>
      <p:graphicFrame>
        <p:nvGraphicFramePr>
          <p:cNvPr id="4" name="Content Placeholder 3"/>
          <p:cNvGraphicFramePr>
            <a:graphicFrameLocks noGrp="1"/>
          </p:cNvGraphicFramePr>
          <p:nvPr>
            <p:ph idx="1"/>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0" y="1021932"/>
            <a:ext cx="9144000" cy="400110"/>
          </a:xfrm>
          <a:prstGeom prst="rect">
            <a:avLst/>
          </a:prstGeom>
          <a:noFill/>
        </p:spPr>
        <p:txBody>
          <a:bodyPr wrap="square" rtlCol="0">
            <a:spAutoFit/>
          </a:bodyPr>
          <a:lstStyle/>
          <a:p>
            <a:pPr algn="ctr"/>
            <a:r>
              <a:rPr lang="en-US" sz="2000" b="1" smtClean="0"/>
              <a:t>(Transplants: January 2004 – June 2015)</a:t>
            </a:r>
            <a:endParaRPr lang="en-US" sz="2000" b="1" dirty="0"/>
          </a:p>
        </p:txBody>
      </p:sp>
    </p:spTree>
    <p:extLst>
      <p:ext uri="{BB962C8B-B14F-4D97-AF65-F5344CB8AC3E}">
        <p14:creationId xmlns:p14="http://schemas.microsoft.com/office/powerpoint/2010/main" val="3540946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264553" y="1044630"/>
            <a:ext cx="4343400" cy="384721"/>
          </a:xfrm>
          <a:prstGeom prst="rect">
            <a:avLst/>
          </a:prstGeom>
          <a:noFill/>
        </p:spPr>
        <p:txBody>
          <a:bodyPr wrap="square" rtlCol="0">
            <a:spAutoFit/>
          </a:bodyPr>
          <a:lstStyle/>
          <a:p>
            <a:r>
              <a:rPr lang="en-US" sz="1900" b="1" kern="0" dirty="0"/>
              <a:t>Conditional on Survival to 1 </a:t>
            </a:r>
            <a:r>
              <a:rPr lang="en-US" sz="1900" b="1" kern="0" dirty="0" smtClean="0"/>
              <a:t>Year</a:t>
            </a:r>
            <a:endParaRPr lang="en-US" sz="1900" b="1" kern="0" dirty="0">
              <a:solidFill>
                <a:srgbClr val="FFFF00"/>
              </a:solidFill>
            </a:endParaRPr>
          </a:p>
        </p:txBody>
      </p:sp>
      <p:sp>
        <p:nvSpPr>
          <p:cNvPr id="18" name="Title 1"/>
          <p:cNvSpPr txBox="1">
            <a:spLocks/>
          </p:cNvSpPr>
          <p:nvPr/>
        </p:nvSpPr>
        <p:spPr bwMode="auto">
          <a:xfrm>
            <a:off x="0" y="137442"/>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Kaplan-Meier Survival by </a:t>
            </a:r>
            <a:r>
              <a:rPr lang="en-US" sz="2400" kern="0" dirty="0" err="1" smtClean="0"/>
              <a:t>Calcineurin</a:t>
            </a:r>
            <a:r>
              <a:rPr lang="en-US" sz="2400" kern="0" dirty="0" smtClean="0"/>
              <a:t> Inhibitor Use</a:t>
            </a:r>
            <a:endParaRPr lang="en-US" sz="1900" kern="0" dirty="0">
              <a:solidFill>
                <a:srgbClr val="FFFF00"/>
              </a:solidFill>
            </a:endParaRPr>
          </a:p>
        </p:txBody>
      </p:sp>
      <p:sp>
        <p:nvSpPr>
          <p:cNvPr id="10" name="pvalues"/>
          <p:cNvSpPr txBox="1"/>
          <p:nvPr/>
        </p:nvSpPr>
        <p:spPr>
          <a:xfrm>
            <a:off x="1219201" y="3450812"/>
            <a:ext cx="5638800" cy="784830"/>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 except Cyclosporine use at discharge and 1 year vs. Cyclosporine use at discharge/Tacrolimus at 1 year.</a:t>
            </a:r>
          </a:p>
        </p:txBody>
      </p:sp>
      <p:sp>
        <p:nvSpPr>
          <p:cNvPr id="19" name="title_cohort"/>
          <p:cNvSpPr txBox="1"/>
          <p:nvPr/>
        </p:nvSpPr>
        <p:spPr>
          <a:xfrm>
            <a:off x="4117752" y="1055373"/>
            <a:ext cx="4897192" cy="384721"/>
          </a:xfrm>
          <a:prstGeom prst="rect">
            <a:avLst/>
          </a:prstGeom>
          <a:noFill/>
        </p:spPr>
        <p:txBody>
          <a:bodyPr wrap="square" rtlCol="0">
            <a:spAutoFit/>
          </a:bodyPr>
          <a:lstStyle/>
          <a:p>
            <a:r>
              <a:rPr lang="en-US" sz="1900" b="1" kern="0" smtClean="0"/>
              <a:t>(Transplants: January 2004 – June 2014)</a:t>
            </a:r>
            <a:endParaRPr lang="en-US" sz="1900" b="1" kern="0" dirty="0">
              <a:solidFill>
                <a:srgbClr val="FFFF00"/>
              </a:solidFill>
            </a:endParaRPr>
          </a:p>
        </p:txBody>
      </p:sp>
    </p:spTree>
    <p:extLst>
      <p:ext uri="{BB962C8B-B14F-4D97-AF65-F5344CB8AC3E}">
        <p14:creationId xmlns:p14="http://schemas.microsoft.com/office/powerpoint/2010/main" val="38142533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7" name="Title 1"/>
          <p:cNvSpPr txBox="1">
            <a:spLocks/>
          </p:cNvSpPr>
          <p:nvPr/>
        </p:nvSpPr>
        <p:spPr bwMode="auto">
          <a:xfrm>
            <a:off x="0" y="252279"/>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400" kern="0" dirty="0" smtClean="0"/>
              <a:t> Kaplan-Meier Survival by </a:t>
            </a:r>
            <a:r>
              <a:rPr lang="en-US" sz="2400" kern="0" dirty="0" err="1" smtClean="0"/>
              <a:t>Calcineurin</a:t>
            </a:r>
            <a:r>
              <a:rPr lang="en-US" sz="2400" kern="0" dirty="0" smtClean="0"/>
              <a:t> Inhibitor Use</a:t>
            </a:r>
            <a:br>
              <a:rPr lang="en-US" sz="2400" kern="0" dirty="0" smtClean="0"/>
            </a:br>
            <a:r>
              <a:rPr lang="en-US" sz="2400" kern="0" dirty="0" smtClean="0"/>
              <a:t/>
            </a:r>
            <a:br>
              <a:rPr lang="en-US" sz="2400" kern="0" dirty="0" smtClean="0"/>
            </a:br>
            <a:r>
              <a:rPr lang="en-US" sz="2000" kern="0" dirty="0" smtClean="0"/>
              <a:t>Conditional on Survival to 5 Years</a:t>
            </a:r>
            <a:endParaRPr lang="en-US" sz="2000" kern="0" dirty="0">
              <a:solidFill>
                <a:srgbClr val="FFFF00"/>
              </a:solidFill>
            </a:endParaRPr>
          </a:p>
        </p:txBody>
      </p:sp>
      <p:sp>
        <p:nvSpPr>
          <p:cNvPr id="18" name="pvalues"/>
          <p:cNvSpPr txBox="1"/>
          <p:nvPr/>
        </p:nvSpPr>
        <p:spPr>
          <a:xfrm>
            <a:off x="1143000" y="3147497"/>
            <a:ext cx="5562534" cy="784830"/>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a:t>
            </a:r>
            <a:r>
              <a:rPr lang="en-US" sz="1500" b="1" dirty="0" smtClean="0">
                <a:solidFill>
                  <a:srgbClr val="FFFF00"/>
                </a:solidFill>
              </a:rPr>
              <a:t>pair-wise </a:t>
            </a:r>
            <a:r>
              <a:rPr lang="en-US" sz="1500" b="1" dirty="0">
                <a:solidFill>
                  <a:srgbClr val="FFFF00"/>
                </a:solidFill>
              </a:rPr>
              <a:t>comparisons were significant at p&lt;0.05 </a:t>
            </a:r>
            <a:r>
              <a:rPr lang="en-US" sz="1500" b="1" dirty="0" smtClean="0">
                <a:solidFill>
                  <a:srgbClr val="FFFF00"/>
                </a:solidFill>
              </a:rPr>
              <a:t>except Cyclosporine </a:t>
            </a:r>
            <a:r>
              <a:rPr lang="en-US" sz="1500" b="1" dirty="0">
                <a:solidFill>
                  <a:srgbClr val="FFFF00"/>
                </a:solidFill>
              </a:rPr>
              <a:t>at discharge and 5 years vs. Cyclosporine at discharge/TAC at 5 </a:t>
            </a:r>
            <a:r>
              <a:rPr lang="en-US" sz="1500" b="1" dirty="0" smtClean="0">
                <a:solidFill>
                  <a:srgbClr val="FFFF00"/>
                </a:solidFill>
              </a:rPr>
              <a:t>years.</a:t>
            </a:r>
            <a:endParaRPr lang="en-US" sz="1500" b="1" dirty="0">
              <a:solidFill>
                <a:srgbClr val="FFFF00"/>
              </a:solidFill>
            </a:endParaRPr>
          </a:p>
        </p:txBody>
      </p:sp>
      <p:sp>
        <p:nvSpPr>
          <p:cNvPr id="3" name="title_cohort"/>
          <p:cNvSpPr txBox="1"/>
          <p:nvPr/>
        </p:nvSpPr>
        <p:spPr>
          <a:xfrm>
            <a:off x="1866900" y="942372"/>
            <a:ext cx="5410200" cy="400110"/>
          </a:xfrm>
          <a:prstGeom prst="rect">
            <a:avLst/>
          </a:prstGeom>
          <a:noFill/>
        </p:spPr>
        <p:txBody>
          <a:bodyPr wrap="square" rtlCol="0">
            <a:spAutoFit/>
          </a:bodyPr>
          <a:lstStyle/>
          <a:p>
            <a:pPr algn="ctr"/>
            <a:r>
              <a:rPr lang="en-US" sz="2000" b="1" kern="0" smtClean="0"/>
              <a:t>(Transplants: January 2004 – June 2009)</a:t>
            </a:r>
            <a:endParaRPr lang="en-US" sz="2000" b="1" dirty="0"/>
          </a:p>
        </p:txBody>
      </p:sp>
    </p:spTree>
    <p:extLst>
      <p:ext uri="{BB962C8B-B14F-4D97-AF65-F5344CB8AC3E}">
        <p14:creationId xmlns:p14="http://schemas.microsoft.com/office/powerpoint/2010/main" val="20049542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t>Rejection and Post Transplant Morbidities</a:t>
            </a:r>
            <a:endParaRPr lang="en-US" dirty="0"/>
          </a:p>
        </p:txBody>
      </p:sp>
      <p:grpSp>
        <p:nvGrpSpPr>
          <p:cNvPr id="9" name="Group 8"/>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13169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25758" y="966302"/>
            <a:ext cx="44196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kern="0" dirty="0">
              <a:solidFill>
                <a:srgbClr val="FFFF00"/>
              </a:solidFill>
            </a:endParaRPr>
          </a:p>
        </p:txBody>
      </p:sp>
      <p:sp>
        <p:nvSpPr>
          <p:cNvPr id="15" name="Title 1"/>
          <p:cNvSpPr txBox="1">
            <a:spLocks/>
          </p:cNvSpPr>
          <p:nvPr/>
        </p:nvSpPr>
        <p:spPr bwMode="auto">
          <a:xfrm>
            <a:off x="0" y="193019"/>
            <a:ext cx="9144000" cy="936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endParaRPr lang="en-US" sz="1900" kern="0" dirty="0">
              <a:solidFill>
                <a:srgbClr val="FFFF00"/>
              </a:solidFill>
            </a:endParaRPr>
          </a:p>
        </p:txBody>
      </p:sp>
      <p:sp>
        <p:nvSpPr>
          <p:cNvPr id="12" name="pvalues"/>
          <p:cNvSpPr txBox="1"/>
          <p:nvPr/>
        </p:nvSpPr>
        <p:spPr>
          <a:xfrm>
            <a:off x="7239000" y="1629128"/>
            <a:ext cx="1295465" cy="323143"/>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smtClean="0">
                <a:solidFill>
                  <a:srgbClr val="FFFF00"/>
                </a:solidFill>
              </a:rPr>
              <a:t>p &lt; 0.0001</a:t>
            </a:r>
            <a:endParaRPr lang="en-US" sz="1500" b="1" dirty="0">
              <a:solidFill>
                <a:srgbClr val="FFFF00"/>
              </a:solidFill>
            </a:endParaRPr>
          </a:p>
        </p:txBody>
      </p:sp>
      <p:sp>
        <p:nvSpPr>
          <p:cNvPr id="20" name="title_cohort"/>
          <p:cNvSpPr txBox="1"/>
          <p:nvPr/>
        </p:nvSpPr>
        <p:spPr>
          <a:xfrm>
            <a:off x="4012842" y="981691"/>
            <a:ext cx="5105400" cy="384721"/>
          </a:xfrm>
          <a:prstGeom prst="rect">
            <a:avLst/>
          </a:prstGeom>
          <a:noFill/>
        </p:spPr>
        <p:txBody>
          <a:bodyPr wrap="square" rtlCol="0">
            <a:spAutoFit/>
          </a:bodyPr>
          <a:lstStyle/>
          <a:p>
            <a:r>
              <a:rPr lang="en-US" sz="1900" b="1" kern="0" smtClean="0"/>
              <a:t>(1-Year Follow-ups: July 2004 – June 2014)</a:t>
            </a:r>
            <a:endParaRPr lang="en-US" sz="1900" b="1" kern="0" dirty="0">
              <a:solidFill>
                <a:srgbClr val="FFFF00"/>
              </a:solidFill>
            </a:endParaRPr>
          </a:p>
        </p:txBody>
      </p:sp>
    </p:spTree>
    <p:extLst>
      <p:ext uri="{BB962C8B-B14F-4D97-AF65-F5344CB8AC3E}">
        <p14:creationId xmlns:p14="http://schemas.microsoft.com/office/powerpoint/2010/main" val="42790073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kern="0" dirty="0" smtClean="0">
                <a:solidFill>
                  <a:srgbClr val="FFFF00"/>
                </a:solidFill>
              </a:rPr>
              <a:t>Age = &lt; 1 Year</a:t>
            </a:r>
            <a:endParaRPr lang="en-US" sz="2200" kern="0" dirty="0">
              <a:solidFill>
                <a:srgbClr val="FFFF00"/>
              </a:solidFill>
            </a:endParaRPr>
          </a:p>
        </p:txBody>
      </p:sp>
      <p:sp>
        <p:nvSpPr>
          <p:cNvPr id="3" name="Title 2"/>
          <p:cNvSpPr txBox="1"/>
          <p:nvPr/>
        </p:nvSpPr>
        <p:spPr>
          <a:xfrm>
            <a:off x="18535" y="922794"/>
            <a:ext cx="47244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20" name="pvalues"/>
          <p:cNvSpPr txBox="1"/>
          <p:nvPr/>
        </p:nvSpPr>
        <p:spPr>
          <a:xfrm>
            <a:off x="1461545" y="29718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0.0101</a:t>
            </a:r>
            <a:endParaRPr lang="en-US" sz="1500" b="1" dirty="0">
              <a:solidFill>
                <a:srgbClr val="FFFF00"/>
              </a:solidFill>
            </a:endParaRPr>
          </a:p>
        </p:txBody>
      </p:sp>
      <p:sp>
        <p:nvSpPr>
          <p:cNvPr id="19" name="title_cohort"/>
          <p:cNvSpPr txBox="1"/>
          <p:nvPr/>
        </p:nvSpPr>
        <p:spPr>
          <a:xfrm>
            <a:off x="4038600" y="922794"/>
            <a:ext cx="5486400" cy="384721"/>
          </a:xfrm>
          <a:prstGeom prst="rect">
            <a:avLst/>
          </a:prstGeom>
          <a:noFill/>
        </p:spPr>
        <p:txBody>
          <a:bodyPr wrap="square" rtlCol="0">
            <a:spAutoFit/>
          </a:bodyPr>
          <a:lstStyle/>
          <a:p>
            <a:r>
              <a:rPr lang="en-US" sz="1900" b="1" kern="0" smtClean="0"/>
              <a:t>(1-Year Follow-ups: July 2004 – June 2014)</a:t>
            </a:r>
            <a:endParaRPr lang="en-US" sz="1900" b="1" dirty="0"/>
          </a:p>
        </p:txBody>
      </p:sp>
    </p:spTree>
    <p:extLst>
      <p:ext uri="{BB962C8B-B14F-4D97-AF65-F5344CB8AC3E}">
        <p14:creationId xmlns:p14="http://schemas.microsoft.com/office/powerpoint/2010/main" val="17113149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0"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dirty="0">
                <a:solidFill>
                  <a:srgbClr val="FFFF00"/>
                </a:solidFill>
              </a:rPr>
              <a:t>Age = 1-5 Years</a:t>
            </a:r>
            <a:endParaRPr lang="en-US" sz="2200" kern="0" dirty="0">
              <a:solidFill>
                <a:srgbClr val="FFFF00"/>
              </a:solidFill>
            </a:endParaRPr>
          </a:p>
        </p:txBody>
      </p:sp>
      <p:sp>
        <p:nvSpPr>
          <p:cNvPr id="21" name="Title 2"/>
          <p:cNvSpPr txBox="1"/>
          <p:nvPr/>
        </p:nvSpPr>
        <p:spPr>
          <a:xfrm>
            <a:off x="18535" y="922794"/>
            <a:ext cx="47244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23" name="pvalues"/>
          <p:cNvSpPr txBox="1"/>
          <p:nvPr/>
        </p:nvSpPr>
        <p:spPr>
          <a:xfrm>
            <a:off x="1461545" y="29718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0.0368</a:t>
            </a:r>
            <a:endParaRPr lang="en-US" sz="1500" b="1" dirty="0">
              <a:solidFill>
                <a:srgbClr val="FFFF00"/>
              </a:solidFill>
            </a:endParaRPr>
          </a:p>
        </p:txBody>
      </p:sp>
      <p:sp>
        <p:nvSpPr>
          <p:cNvPr id="22" name="title_cohort"/>
          <p:cNvSpPr txBox="1"/>
          <p:nvPr/>
        </p:nvSpPr>
        <p:spPr>
          <a:xfrm>
            <a:off x="4038600" y="922794"/>
            <a:ext cx="5486400" cy="384721"/>
          </a:xfrm>
          <a:prstGeom prst="rect">
            <a:avLst/>
          </a:prstGeom>
          <a:noFill/>
        </p:spPr>
        <p:txBody>
          <a:bodyPr wrap="square" rtlCol="0">
            <a:spAutoFit/>
          </a:bodyPr>
          <a:lstStyle/>
          <a:p>
            <a:r>
              <a:rPr lang="en-US" sz="1900" b="1" kern="0" smtClean="0"/>
              <a:t>(1-Year Follow-ups: July 2004 – June 2014)</a:t>
            </a:r>
            <a:endParaRPr lang="en-US" sz="1900" b="1" dirty="0"/>
          </a:p>
        </p:txBody>
      </p:sp>
    </p:spTree>
    <p:extLst>
      <p:ext uri="{BB962C8B-B14F-4D97-AF65-F5344CB8AC3E}">
        <p14:creationId xmlns:p14="http://schemas.microsoft.com/office/powerpoint/2010/main" val="12586874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9"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dirty="0">
                <a:solidFill>
                  <a:srgbClr val="FFFF00"/>
                </a:solidFill>
              </a:rPr>
              <a:t>Age = 6-10 Years</a:t>
            </a:r>
            <a:endParaRPr lang="en-US" sz="2200" kern="0" dirty="0">
              <a:solidFill>
                <a:srgbClr val="FFFF00"/>
              </a:solidFill>
            </a:endParaRPr>
          </a:p>
        </p:txBody>
      </p:sp>
      <p:sp>
        <p:nvSpPr>
          <p:cNvPr id="20" name="Title 2"/>
          <p:cNvSpPr txBox="1"/>
          <p:nvPr/>
        </p:nvSpPr>
        <p:spPr>
          <a:xfrm>
            <a:off x="18535" y="922794"/>
            <a:ext cx="47244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22" name="pvalues"/>
          <p:cNvSpPr txBox="1"/>
          <p:nvPr/>
        </p:nvSpPr>
        <p:spPr>
          <a:xfrm>
            <a:off x="1455106" y="28956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0.1050</a:t>
            </a:r>
            <a:endParaRPr lang="en-US" sz="1500" b="1" dirty="0">
              <a:solidFill>
                <a:srgbClr val="FFFF00"/>
              </a:solidFill>
            </a:endParaRPr>
          </a:p>
        </p:txBody>
      </p:sp>
      <p:sp>
        <p:nvSpPr>
          <p:cNvPr id="21" name="title_cohort"/>
          <p:cNvSpPr txBox="1"/>
          <p:nvPr/>
        </p:nvSpPr>
        <p:spPr>
          <a:xfrm>
            <a:off x="4038600" y="922794"/>
            <a:ext cx="5486400" cy="384721"/>
          </a:xfrm>
          <a:prstGeom prst="rect">
            <a:avLst/>
          </a:prstGeom>
          <a:noFill/>
        </p:spPr>
        <p:txBody>
          <a:bodyPr wrap="square" rtlCol="0">
            <a:spAutoFit/>
          </a:bodyPr>
          <a:lstStyle/>
          <a:p>
            <a:r>
              <a:rPr lang="en-US" sz="1900" b="1" kern="0" smtClean="0"/>
              <a:t>(1-Year Follow-ups: July 2004 – June 2014)</a:t>
            </a:r>
            <a:endParaRPr lang="en-US" sz="1900" b="1" dirty="0"/>
          </a:p>
        </p:txBody>
      </p:sp>
    </p:spTree>
    <p:extLst>
      <p:ext uri="{BB962C8B-B14F-4D97-AF65-F5344CB8AC3E}">
        <p14:creationId xmlns:p14="http://schemas.microsoft.com/office/powerpoint/2010/main" val="5197761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r>
              <a:rPr lang="en-US" sz="2400" kern="0" dirty="0" smtClean="0"/>
              <a:t/>
            </a:r>
            <a:br>
              <a:rPr lang="en-US" sz="2400" kern="0" dirty="0" smtClean="0"/>
            </a:br>
            <a:endParaRPr lang="en-US" sz="2400" kern="0" dirty="0" smtClean="0"/>
          </a:p>
          <a:p>
            <a:r>
              <a:rPr lang="en-US" sz="2200" dirty="0">
                <a:solidFill>
                  <a:srgbClr val="FFFF00"/>
                </a:solidFill>
              </a:rPr>
              <a:t>Age = 11-17 Years</a:t>
            </a:r>
            <a:endParaRPr lang="en-US" sz="2200" kern="0" dirty="0">
              <a:solidFill>
                <a:srgbClr val="FFFF00"/>
              </a:solidFill>
            </a:endParaRPr>
          </a:p>
        </p:txBody>
      </p:sp>
      <p:sp>
        <p:nvSpPr>
          <p:cNvPr id="19" name="Title 2"/>
          <p:cNvSpPr txBox="1"/>
          <p:nvPr/>
        </p:nvSpPr>
        <p:spPr>
          <a:xfrm>
            <a:off x="18535" y="922794"/>
            <a:ext cx="47244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dirty="0"/>
          </a:p>
        </p:txBody>
      </p:sp>
      <p:sp>
        <p:nvSpPr>
          <p:cNvPr id="21" name="pvalues"/>
          <p:cNvSpPr txBox="1"/>
          <p:nvPr/>
        </p:nvSpPr>
        <p:spPr>
          <a:xfrm>
            <a:off x="1295400" y="2895600"/>
            <a:ext cx="1295464" cy="323161"/>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p = 0.0009</a:t>
            </a:r>
            <a:endParaRPr lang="en-US" sz="1500" b="1" dirty="0">
              <a:solidFill>
                <a:srgbClr val="FFFF00"/>
              </a:solidFill>
            </a:endParaRPr>
          </a:p>
        </p:txBody>
      </p:sp>
      <p:sp>
        <p:nvSpPr>
          <p:cNvPr id="20" name="title_cohort"/>
          <p:cNvSpPr txBox="1"/>
          <p:nvPr/>
        </p:nvSpPr>
        <p:spPr>
          <a:xfrm>
            <a:off x="4038600" y="922794"/>
            <a:ext cx="5486400" cy="384721"/>
          </a:xfrm>
          <a:prstGeom prst="rect">
            <a:avLst/>
          </a:prstGeom>
          <a:noFill/>
        </p:spPr>
        <p:txBody>
          <a:bodyPr wrap="square" rtlCol="0">
            <a:spAutoFit/>
          </a:bodyPr>
          <a:lstStyle/>
          <a:p>
            <a:r>
              <a:rPr lang="en-US" sz="1900" b="1" kern="0" smtClean="0"/>
              <a:t>(1-Year Follow-ups: July 2004 – June 2014)</a:t>
            </a:r>
            <a:endParaRPr lang="en-US" sz="1900" b="1" dirty="0"/>
          </a:p>
        </p:txBody>
      </p:sp>
    </p:spTree>
    <p:extLst>
      <p:ext uri="{BB962C8B-B14F-4D97-AF65-F5344CB8AC3E}">
        <p14:creationId xmlns:p14="http://schemas.microsoft.com/office/powerpoint/2010/main" val="33856721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76800" y="5673804"/>
            <a:ext cx="4191000" cy="1107996"/>
          </a:xfrm>
          <a:prstGeom prst="rect">
            <a:avLst/>
          </a:prstGeom>
          <a:noFill/>
          <a:ln>
            <a:solidFill>
              <a:srgbClr val="FFFF00"/>
            </a:solidFill>
          </a:ln>
        </p:spPr>
        <p:txBody>
          <a:bodyPr wrap="square" lIns="27432" rIns="27432"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(i) no acute rejection episodes and (ii) was reported either as not hospitalized for rejection or did not receive anti-rejection agents.</a:t>
            </a:r>
            <a:endParaRPr lang="en-US" sz="1100" dirty="0"/>
          </a:p>
        </p:txBody>
      </p:sp>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6476" y="1166467"/>
            <a:ext cx="4267200" cy="400110"/>
          </a:xfrm>
          <a:prstGeom prst="rect">
            <a:avLst/>
          </a:prstGeom>
          <a:noFill/>
        </p:spPr>
        <p:txBody>
          <a:bodyPr wrap="square" rtlCol="0">
            <a:spAutoFit/>
          </a:bodyPr>
          <a:lstStyle/>
          <a:p>
            <a:r>
              <a:rPr lang="en-US" sz="2000" b="1" kern="0" dirty="0"/>
              <a:t>Conditional on survival to 1 </a:t>
            </a:r>
            <a:r>
              <a:rPr lang="en-US" sz="2000" b="1" kern="0" dirty="0" smtClean="0"/>
              <a:t>year</a:t>
            </a:r>
            <a:endParaRPr lang="en-US" sz="2000" b="1" kern="0" dirty="0">
              <a:solidFill>
                <a:srgbClr val="FFFF00"/>
              </a:solidFill>
            </a:endParaRPr>
          </a:p>
        </p:txBody>
      </p:sp>
      <p:sp>
        <p:nvSpPr>
          <p:cNvPr id="12" name="Title 1"/>
          <p:cNvSpPr txBox="1">
            <a:spLocks/>
          </p:cNvSpPr>
          <p:nvPr/>
        </p:nvSpPr>
        <p:spPr bwMode="auto">
          <a:xfrm>
            <a:off x="0" y="156249"/>
            <a:ext cx="9144000" cy="11467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800" kern="0" dirty="0" smtClean="0"/>
              <a:t/>
            </a:r>
            <a:br>
              <a:rPr lang="en-US" sz="2800" kern="0" dirty="0" smtClean="0"/>
            </a:br>
            <a:r>
              <a:rPr lang="en-US" sz="2200" kern="0" dirty="0" smtClean="0"/>
              <a:t>Kaplan-Meier Survival Based on Treated Rejection within 1</a:t>
            </a:r>
            <a:r>
              <a:rPr lang="en-US" sz="2200" kern="0" baseline="30000" dirty="0" smtClean="0"/>
              <a:t>st</a:t>
            </a:r>
            <a:r>
              <a:rPr lang="en-US" sz="2200" kern="0" dirty="0" smtClean="0"/>
              <a:t> Year</a:t>
            </a:r>
            <a:br>
              <a:rPr lang="en-US" sz="2200" kern="0" dirty="0" smtClean="0"/>
            </a:br>
            <a:r>
              <a:rPr lang="en-US" sz="2000" kern="0" dirty="0" smtClean="0">
                <a:solidFill>
                  <a:srgbClr val="FFFF00"/>
                </a:solidFill>
              </a:rPr>
              <a:t>by </a:t>
            </a:r>
            <a:r>
              <a:rPr lang="en-US" sz="2000" kern="0" dirty="0" err="1" smtClean="0">
                <a:solidFill>
                  <a:srgbClr val="FFFF00"/>
                </a:solidFill>
              </a:rPr>
              <a:t>Calcineurin</a:t>
            </a:r>
            <a:r>
              <a:rPr lang="en-US" sz="2000" kern="0" dirty="0" smtClean="0">
                <a:solidFill>
                  <a:srgbClr val="FFFF00"/>
                </a:solidFill>
              </a:rPr>
              <a:t> Use at Discharge</a:t>
            </a:r>
            <a:endParaRPr lang="en-US" sz="1900" kern="0" dirty="0">
              <a:solidFill>
                <a:srgbClr val="FFFF00"/>
              </a:solidFill>
            </a:endParaRPr>
          </a:p>
        </p:txBody>
      </p:sp>
      <p:sp>
        <p:nvSpPr>
          <p:cNvPr id="20" name="pvalues"/>
          <p:cNvSpPr txBox="1"/>
          <p:nvPr/>
        </p:nvSpPr>
        <p:spPr>
          <a:xfrm>
            <a:off x="1225451" y="3138513"/>
            <a:ext cx="3733728" cy="954107"/>
          </a:xfrm>
          <a:prstGeom prst="rect">
            <a:avLst/>
          </a:prstGeom>
          <a:solidFill>
            <a:srgbClr val="0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TAC: Rejection vs. no rejection p&lt;0.0001</a:t>
            </a:r>
          </a:p>
          <a:p>
            <a:r>
              <a:rPr lang="en-US" sz="1400" b="1" dirty="0">
                <a:solidFill>
                  <a:srgbClr val="FFFF00"/>
                </a:solidFill>
              </a:rPr>
              <a:t>No other pair-wise comparisons within rejection or </a:t>
            </a:r>
            <a:r>
              <a:rPr lang="en-US" sz="1400" b="1" dirty="0" err="1">
                <a:solidFill>
                  <a:srgbClr val="FFFF00"/>
                </a:solidFill>
              </a:rPr>
              <a:t>Calcineurin</a:t>
            </a:r>
            <a:r>
              <a:rPr lang="en-US" sz="1400" b="1" dirty="0">
                <a:solidFill>
                  <a:srgbClr val="FFFF00"/>
                </a:solidFill>
              </a:rPr>
              <a:t> group were significant at p&lt;0.05.</a:t>
            </a:r>
          </a:p>
        </p:txBody>
      </p:sp>
      <p:sp>
        <p:nvSpPr>
          <p:cNvPr id="19" name="title_cohort"/>
          <p:cNvSpPr txBox="1"/>
          <p:nvPr/>
        </p:nvSpPr>
        <p:spPr>
          <a:xfrm>
            <a:off x="4038600" y="1172645"/>
            <a:ext cx="5257800" cy="384721"/>
          </a:xfrm>
          <a:prstGeom prst="rect">
            <a:avLst/>
          </a:prstGeom>
          <a:noFill/>
        </p:spPr>
        <p:txBody>
          <a:bodyPr wrap="square" rtlCol="0">
            <a:spAutoFit/>
          </a:bodyPr>
          <a:lstStyle/>
          <a:p>
            <a:r>
              <a:rPr lang="en-US" sz="1900" b="1" kern="0" smtClean="0"/>
              <a:t>(1-Year Follow-ups: July 2004 – June 2014)</a:t>
            </a:r>
            <a:endParaRPr lang="en-US" sz="1900" b="1" kern="0" dirty="0">
              <a:solidFill>
                <a:srgbClr val="FFFF00"/>
              </a:solidFill>
            </a:endParaRPr>
          </a:p>
        </p:txBody>
      </p:sp>
    </p:spTree>
    <p:extLst>
      <p:ext uri="{BB962C8B-B14F-4D97-AF65-F5344CB8AC3E}">
        <p14:creationId xmlns:p14="http://schemas.microsoft.com/office/powerpoint/2010/main" val="3931275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5" name="TextBox 14"/>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3" name="Group 12"/>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7" name="Title 2"/>
          <p:cNvSpPr txBox="1"/>
          <p:nvPr/>
        </p:nvSpPr>
        <p:spPr>
          <a:xfrm>
            <a:off x="381000" y="944562"/>
            <a:ext cx="4572000" cy="430887"/>
          </a:xfrm>
          <a:prstGeom prst="rect">
            <a:avLst/>
          </a:prstGeom>
          <a:noFill/>
        </p:spPr>
        <p:txBody>
          <a:bodyPr wrap="square" rtlCol="0">
            <a:spAutoFit/>
          </a:bodyPr>
          <a:lstStyle/>
          <a:p>
            <a:r>
              <a:rPr lang="en-US" sz="2200" b="1" kern="0" dirty="0"/>
              <a:t>and 1-Year Follow-Up by </a:t>
            </a:r>
            <a:r>
              <a:rPr lang="en-US" sz="2200" b="1" kern="0" dirty="0" smtClean="0"/>
              <a:t>Era</a:t>
            </a:r>
            <a:endParaRPr lang="en-US" sz="2200" b="1" kern="0" dirty="0"/>
          </a:p>
        </p:txBody>
      </p:sp>
      <p:sp>
        <p:nvSpPr>
          <p:cNvPr id="16" name="Title 1"/>
          <p:cNvSpPr txBox="1">
            <a:spLocks/>
          </p:cNvSpPr>
          <p:nvPr/>
        </p:nvSpPr>
        <p:spPr bwMode="auto">
          <a:xfrm>
            <a:off x="0" y="173766"/>
            <a:ext cx="9144000" cy="919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200" kern="0" dirty="0" smtClean="0"/>
              <a:t/>
            </a:r>
            <a:br>
              <a:rPr lang="en-US" sz="2200" kern="0" dirty="0" smtClean="0"/>
            </a:br>
            <a:r>
              <a:rPr lang="en-US" sz="2200" kern="0" dirty="0" smtClean="0"/>
              <a:t>Percentage Experiencing </a:t>
            </a:r>
            <a:r>
              <a:rPr lang="en-US" sz="2200" i="1" u="sng" kern="0" dirty="0" smtClean="0"/>
              <a:t>Treated</a:t>
            </a:r>
            <a:r>
              <a:rPr lang="en-US" sz="2200" kern="0" dirty="0" smtClean="0"/>
              <a:t> Rejection between Discharge</a:t>
            </a:r>
            <a:endParaRPr lang="en-US" sz="2000" kern="0" dirty="0"/>
          </a:p>
        </p:txBody>
      </p:sp>
      <p:sp>
        <p:nvSpPr>
          <p:cNvPr id="14" name="pvalues"/>
          <p:cNvSpPr txBox="1"/>
          <p:nvPr/>
        </p:nvSpPr>
        <p:spPr>
          <a:xfrm>
            <a:off x="6172200" y="1600200"/>
            <a:ext cx="2209792"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p&lt;0.05.</a:t>
            </a:r>
            <a:endParaRPr lang="en-US" sz="1300" dirty="0">
              <a:solidFill>
                <a:srgbClr val="FFFF00"/>
              </a:solidFill>
            </a:endParaRPr>
          </a:p>
        </p:txBody>
      </p:sp>
      <p:sp>
        <p:nvSpPr>
          <p:cNvPr id="3" name="title_cohort"/>
          <p:cNvSpPr txBox="1"/>
          <p:nvPr/>
        </p:nvSpPr>
        <p:spPr>
          <a:xfrm>
            <a:off x="4267200" y="969584"/>
            <a:ext cx="4572000" cy="400110"/>
          </a:xfrm>
          <a:prstGeom prst="rect">
            <a:avLst/>
          </a:prstGeom>
          <a:noFill/>
        </p:spPr>
        <p:txBody>
          <a:bodyPr wrap="square" rtlCol="0">
            <a:spAutoFit/>
          </a:bodyPr>
          <a:lstStyle/>
          <a:p>
            <a:r>
              <a:rPr lang="en-US" sz="2000" b="1" kern="0" smtClean="0"/>
              <a:t>(Follow-ups: July 2004 – June 2015)</a:t>
            </a:r>
            <a:endParaRPr lang="en-US" sz="2000" b="1" kern="0" dirty="0"/>
          </a:p>
        </p:txBody>
      </p:sp>
    </p:spTree>
    <p:extLst>
      <p:ext uri="{BB962C8B-B14F-4D97-AF65-F5344CB8AC3E}">
        <p14:creationId xmlns:p14="http://schemas.microsoft.com/office/powerpoint/2010/main" val="3704403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Pediatric Heart Transplants</a:t>
            </a:r>
            <a:r>
              <a:rPr lang="en-US" sz="2800" dirty="0" smtClean="0"/>
              <a:t/>
            </a:r>
            <a:br>
              <a:rPr lang="en-US" sz="2800" dirty="0" smtClean="0"/>
            </a:br>
            <a:r>
              <a:rPr lang="en-US" sz="2400" dirty="0" smtClean="0"/>
              <a:t>Recipient Age Distribution by Center Volume</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3597782"/>
              </p:ext>
            </p:extLst>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7" name="title_cohort"/>
          <p:cNvSpPr txBox="1"/>
          <p:nvPr/>
        </p:nvSpPr>
        <p:spPr>
          <a:xfrm>
            <a:off x="0" y="997218"/>
            <a:ext cx="9144000" cy="400110"/>
          </a:xfrm>
          <a:prstGeom prst="rect">
            <a:avLst/>
          </a:prstGeom>
          <a:noFill/>
        </p:spPr>
        <p:txBody>
          <a:bodyPr wrap="square" rtlCol="0">
            <a:spAutoFit/>
          </a:bodyPr>
          <a:lstStyle/>
          <a:p>
            <a:pPr algn="ctr"/>
            <a:r>
              <a:rPr lang="en-US" sz="2000" b="1" smtClean="0"/>
              <a:t>(Transplants: January 2004 – June 2015)</a:t>
            </a:r>
            <a:endParaRPr lang="en-US" sz="2000" b="1" dirty="0"/>
          </a:p>
        </p:txBody>
      </p:sp>
    </p:spTree>
    <p:extLst>
      <p:ext uri="{BB962C8B-B14F-4D97-AF65-F5344CB8AC3E}">
        <p14:creationId xmlns:p14="http://schemas.microsoft.com/office/powerpoint/2010/main" val="1044562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6" name="TextBox 15"/>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88005" y="964584"/>
            <a:ext cx="5029200" cy="430887"/>
          </a:xfrm>
          <a:prstGeom prst="rect">
            <a:avLst/>
          </a:prstGeom>
          <a:noFill/>
        </p:spPr>
        <p:txBody>
          <a:bodyPr wrap="square" rtlCol="0">
            <a:spAutoFit/>
          </a:bodyPr>
          <a:lstStyle/>
          <a:p>
            <a:r>
              <a:rPr lang="en-US" sz="2200" b="1" kern="0" dirty="0"/>
              <a:t>and 1-Year Follow-Up by </a:t>
            </a:r>
            <a:r>
              <a:rPr lang="en-US" sz="2200" b="1" kern="0" dirty="0" smtClean="0"/>
              <a:t>Induction</a:t>
            </a:r>
            <a:endParaRPr lang="en-US" sz="2200" b="1" kern="0" dirty="0"/>
          </a:p>
        </p:txBody>
      </p:sp>
      <p:sp>
        <p:nvSpPr>
          <p:cNvPr id="17" name="Title 1"/>
          <p:cNvSpPr txBox="1">
            <a:spLocks/>
          </p:cNvSpPr>
          <p:nvPr/>
        </p:nvSpPr>
        <p:spPr bwMode="auto">
          <a:xfrm>
            <a:off x="0" y="227393"/>
            <a:ext cx="9144000" cy="839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200" kern="0" dirty="0" smtClean="0"/>
              <a:t/>
            </a:r>
            <a:br>
              <a:rPr lang="en-US" sz="2200" kern="0" dirty="0" smtClean="0"/>
            </a:br>
            <a:r>
              <a:rPr lang="en-US" sz="2200" kern="0" dirty="0" smtClean="0"/>
              <a:t>Percentage Experiencing </a:t>
            </a:r>
            <a:r>
              <a:rPr lang="en-US" sz="2200" i="1" u="sng" kern="0" dirty="0" smtClean="0"/>
              <a:t>Treated</a:t>
            </a:r>
            <a:r>
              <a:rPr lang="en-US" sz="2200" kern="0" dirty="0" smtClean="0"/>
              <a:t> Rejection between Discharge</a:t>
            </a:r>
            <a:endParaRPr lang="en-US" sz="1900" kern="0" dirty="0"/>
          </a:p>
        </p:txBody>
      </p:sp>
      <p:sp>
        <p:nvSpPr>
          <p:cNvPr id="14" name="pvalues"/>
          <p:cNvSpPr txBox="1"/>
          <p:nvPr/>
        </p:nvSpPr>
        <p:spPr>
          <a:xfrm>
            <a:off x="6172200" y="1600200"/>
            <a:ext cx="2209792"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No pair-wise comparisons were significant at p&lt;0.05.</a:t>
            </a:r>
            <a:endParaRPr lang="en-US" sz="1300" dirty="0">
              <a:solidFill>
                <a:srgbClr val="FFFF00"/>
              </a:solidFill>
            </a:endParaRPr>
          </a:p>
        </p:txBody>
      </p:sp>
      <p:sp>
        <p:nvSpPr>
          <p:cNvPr id="22" name="title_cohort"/>
          <p:cNvSpPr txBox="1"/>
          <p:nvPr/>
        </p:nvSpPr>
        <p:spPr>
          <a:xfrm>
            <a:off x="4762500" y="974477"/>
            <a:ext cx="4305300" cy="384721"/>
          </a:xfrm>
          <a:prstGeom prst="rect">
            <a:avLst/>
          </a:prstGeom>
          <a:noFill/>
        </p:spPr>
        <p:txBody>
          <a:bodyPr wrap="square" rtlCol="0">
            <a:spAutoFit/>
          </a:bodyPr>
          <a:lstStyle/>
          <a:p>
            <a:r>
              <a:rPr lang="en-US" sz="1900" b="1" kern="0" smtClean="0"/>
              <a:t>(Follow-ups: July 2004 – June 2015)</a:t>
            </a:r>
            <a:endParaRPr lang="en-US" sz="1900" b="1" kern="0" dirty="0"/>
          </a:p>
        </p:txBody>
      </p:sp>
    </p:spTree>
    <p:extLst>
      <p:ext uri="{BB962C8B-B14F-4D97-AF65-F5344CB8AC3E}">
        <p14:creationId xmlns:p14="http://schemas.microsoft.com/office/powerpoint/2010/main" val="3319026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Heart Transplants</a:t>
            </a:r>
            <a:r>
              <a:rPr lang="en-US" sz="2200" dirty="0" smtClean="0"/>
              <a:t/>
            </a:r>
            <a:br>
              <a:rPr lang="en-US" sz="2200" dirty="0" smtClean="0"/>
            </a:br>
            <a:r>
              <a:rPr lang="en-US" sz="2100" dirty="0" smtClean="0"/>
              <a:t>Percentage Experiencing </a:t>
            </a:r>
            <a:r>
              <a:rPr lang="en-US" sz="2100" i="1" u="sng" dirty="0" smtClean="0"/>
              <a:t>Treated</a:t>
            </a:r>
            <a:r>
              <a:rPr lang="en-US" sz="2100" dirty="0" smtClean="0"/>
              <a:t> Rejection between Discharge and 1-</a:t>
            </a:r>
            <a:br>
              <a:rPr lang="en-US" sz="2100" dirty="0" smtClean="0"/>
            </a:br>
            <a:endParaRPr lang="en-US" sz="1900" dirty="0"/>
          </a:p>
        </p:txBody>
      </p:sp>
      <p:graphicFrame>
        <p:nvGraphicFramePr>
          <p:cNvPr id="4" name="Content Placeholder 3"/>
          <p:cNvGraphicFramePr>
            <a:graphicFrameLocks noGrp="1"/>
          </p:cNvGraphicFramePr>
          <p:nvPr>
            <p:ph idx="1"/>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6" name="Group 15"/>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5" name="Title 2"/>
          <p:cNvSpPr txBox="1"/>
          <p:nvPr/>
        </p:nvSpPr>
        <p:spPr>
          <a:xfrm>
            <a:off x="228600" y="988952"/>
            <a:ext cx="5638800" cy="415498"/>
          </a:xfrm>
          <a:prstGeom prst="rect">
            <a:avLst/>
          </a:prstGeom>
          <a:noFill/>
        </p:spPr>
        <p:txBody>
          <a:bodyPr wrap="square" rtlCol="0">
            <a:spAutoFit/>
          </a:bodyPr>
          <a:lstStyle/>
          <a:p>
            <a:r>
              <a:rPr lang="en-US" sz="2100" b="1" dirty="0"/>
              <a:t>1-Year Follow-Up by Induction </a:t>
            </a:r>
            <a:r>
              <a:rPr lang="en-US" sz="2100" b="1" dirty="0" smtClean="0"/>
              <a:t>Type</a:t>
            </a:r>
            <a:endParaRPr lang="en-US" sz="2100" b="1" dirty="0"/>
          </a:p>
        </p:txBody>
      </p:sp>
      <p:sp>
        <p:nvSpPr>
          <p:cNvPr id="14" name="pvalues"/>
          <p:cNvSpPr txBox="1"/>
          <p:nvPr/>
        </p:nvSpPr>
        <p:spPr>
          <a:xfrm>
            <a:off x="6172200" y="1600200"/>
            <a:ext cx="2209792"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No pair-wise comparisons were significant at p&lt;0.05.</a:t>
            </a:r>
            <a:endParaRPr lang="en-US" sz="1300" dirty="0">
              <a:solidFill>
                <a:srgbClr val="FFFF00"/>
              </a:solidFill>
            </a:endParaRPr>
          </a:p>
        </p:txBody>
      </p:sp>
      <p:sp>
        <p:nvSpPr>
          <p:cNvPr id="22" name="title_cohort"/>
          <p:cNvSpPr txBox="1"/>
          <p:nvPr/>
        </p:nvSpPr>
        <p:spPr>
          <a:xfrm>
            <a:off x="4833870" y="1008287"/>
            <a:ext cx="4339107" cy="384721"/>
          </a:xfrm>
          <a:prstGeom prst="rect">
            <a:avLst/>
          </a:prstGeom>
          <a:noFill/>
        </p:spPr>
        <p:txBody>
          <a:bodyPr wrap="square" rtlCol="0">
            <a:spAutoFit/>
          </a:bodyPr>
          <a:lstStyle/>
          <a:p>
            <a:r>
              <a:rPr lang="en-US" sz="1900" b="1" smtClean="0"/>
              <a:t>(Follow-ups: July 2004 – June 2015)</a:t>
            </a:r>
            <a:endParaRPr lang="en-US" sz="1900" b="1" dirty="0"/>
          </a:p>
        </p:txBody>
      </p:sp>
    </p:spTree>
    <p:extLst>
      <p:ext uri="{BB962C8B-B14F-4D97-AF65-F5344CB8AC3E}">
        <p14:creationId xmlns:p14="http://schemas.microsoft.com/office/powerpoint/2010/main" val="10286318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4" name="TextBox 13"/>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1" name="Title 1"/>
          <p:cNvSpPr txBox="1">
            <a:spLocks/>
          </p:cNvSpPr>
          <p:nvPr/>
        </p:nvSpPr>
        <p:spPr bwMode="auto">
          <a:xfrm>
            <a:off x="0" y="22475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200" kern="0" dirty="0" smtClean="0"/>
              <a:t/>
            </a:r>
            <a:br>
              <a:rPr lang="en-US" sz="2200" kern="0" dirty="0" smtClean="0"/>
            </a:br>
            <a:r>
              <a:rPr lang="en-US" sz="2200" kern="0" dirty="0" smtClean="0"/>
              <a:t>Percentage Experiencing </a:t>
            </a:r>
            <a:r>
              <a:rPr lang="en-US" sz="2200" i="1" u="sng" kern="0" dirty="0" smtClean="0"/>
              <a:t>Treated</a:t>
            </a:r>
            <a:r>
              <a:rPr lang="en-US" sz="2200" kern="0" dirty="0" smtClean="0"/>
              <a:t> Rejection between Discharge and 1-Year Follow-Up by Maintenance Immunosuppression and</a:t>
            </a:r>
          </a:p>
          <a:p>
            <a:endParaRPr lang="en-US" sz="1900" kern="0" dirty="0"/>
          </a:p>
        </p:txBody>
      </p:sp>
      <p:sp>
        <p:nvSpPr>
          <p:cNvPr id="5" name="Title 2"/>
          <p:cNvSpPr txBox="1"/>
          <p:nvPr/>
        </p:nvSpPr>
        <p:spPr>
          <a:xfrm>
            <a:off x="1780504" y="1254237"/>
            <a:ext cx="1868105" cy="415498"/>
          </a:xfrm>
          <a:prstGeom prst="rect">
            <a:avLst/>
          </a:prstGeom>
          <a:noFill/>
        </p:spPr>
        <p:txBody>
          <a:bodyPr wrap="square" rtlCol="0">
            <a:spAutoFit/>
          </a:bodyPr>
          <a:lstStyle/>
          <a:p>
            <a:r>
              <a:rPr lang="en-US" sz="2100" b="1" kern="0" dirty="0" smtClean="0"/>
              <a:t>Induction</a:t>
            </a:r>
            <a:endParaRPr lang="en-US" sz="2100" b="1" dirty="0"/>
          </a:p>
        </p:txBody>
      </p:sp>
      <p:sp>
        <p:nvSpPr>
          <p:cNvPr id="22" name="pvalues"/>
          <p:cNvSpPr txBox="1"/>
          <p:nvPr/>
        </p:nvSpPr>
        <p:spPr>
          <a:xfrm>
            <a:off x="228594" y="5154797"/>
            <a:ext cx="8610611" cy="646331"/>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err="1">
                <a:solidFill>
                  <a:srgbClr val="FFFF00"/>
                </a:solidFill>
              </a:rPr>
              <a:t>CyA</a:t>
            </a:r>
            <a:r>
              <a:rPr lang="en-US" sz="1200" b="1" dirty="0">
                <a:solidFill>
                  <a:srgbClr val="FFFF00"/>
                </a:solidFill>
              </a:rPr>
              <a:t> + No Induction vs. TAC + No Induction (</a:t>
            </a:r>
            <a:r>
              <a:rPr lang="en-US" sz="1200" b="1" dirty="0" smtClean="0">
                <a:solidFill>
                  <a:srgbClr val="FFFF00"/>
                </a:solidFill>
              </a:rPr>
              <a:t>Overall), </a:t>
            </a:r>
            <a:r>
              <a:rPr lang="en-US" sz="1200" b="1" dirty="0" err="1">
                <a:solidFill>
                  <a:srgbClr val="FFFF00"/>
                </a:solidFill>
              </a:rPr>
              <a:t>CyA</a:t>
            </a:r>
            <a:r>
              <a:rPr lang="en-US" sz="1200" b="1" dirty="0">
                <a:solidFill>
                  <a:srgbClr val="FFFF00"/>
                </a:solidFill>
              </a:rPr>
              <a:t> + Induction vs. TAC + No Induction (Overall and 11-17 years) and </a:t>
            </a:r>
            <a:r>
              <a:rPr lang="en-US" sz="1200" b="1" dirty="0" err="1">
                <a:solidFill>
                  <a:srgbClr val="FFFF00"/>
                </a:solidFill>
              </a:rPr>
              <a:t>CyA</a:t>
            </a:r>
            <a:r>
              <a:rPr lang="en-US" sz="1200" b="1" dirty="0">
                <a:solidFill>
                  <a:srgbClr val="FFFF00"/>
                </a:solidFill>
              </a:rPr>
              <a:t> + Induction vs. TAC + Induction (Overall and 11-17 years) were significant at p &lt; 0.05. No other pair-wise comparisons were significant at p &lt; 0.05.</a:t>
            </a:r>
            <a:endParaRPr lang="en-US" sz="1200" dirty="0">
              <a:solidFill>
                <a:srgbClr val="FFFF00"/>
              </a:solidFill>
            </a:endParaRPr>
          </a:p>
        </p:txBody>
      </p:sp>
      <p:sp>
        <p:nvSpPr>
          <p:cNvPr id="6" name="title_cohort"/>
          <p:cNvSpPr txBox="1"/>
          <p:nvPr/>
        </p:nvSpPr>
        <p:spPr>
          <a:xfrm>
            <a:off x="3124200" y="1289818"/>
            <a:ext cx="4419600" cy="384721"/>
          </a:xfrm>
          <a:prstGeom prst="rect">
            <a:avLst/>
          </a:prstGeom>
          <a:noFill/>
        </p:spPr>
        <p:txBody>
          <a:bodyPr wrap="square" rtlCol="0">
            <a:spAutoFit/>
          </a:bodyPr>
          <a:lstStyle/>
          <a:p>
            <a:r>
              <a:rPr lang="en-US" sz="1900" b="1" kern="0" smtClean="0"/>
              <a:t>(Follow-ups: July 2004 – June 2015)</a:t>
            </a:r>
            <a:endParaRPr lang="en-US" sz="1900" b="1" kern="0" dirty="0"/>
          </a:p>
        </p:txBody>
      </p:sp>
    </p:spTree>
    <p:extLst>
      <p:ext uri="{BB962C8B-B14F-4D97-AF65-F5344CB8AC3E}">
        <p14:creationId xmlns:p14="http://schemas.microsoft.com/office/powerpoint/2010/main" val="25806638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a:t>
            </a:r>
            <a:br>
              <a:rPr lang="en-US" sz="2200" dirty="0" smtClean="0"/>
            </a:br>
            <a:endParaRPr lang="en-US" sz="1900" dirty="0"/>
          </a:p>
        </p:txBody>
      </p:sp>
      <p:graphicFrame>
        <p:nvGraphicFramePr>
          <p:cNvPr id="4" name="Content Placeholder 3"/>
          <p:cNvGraphicFramePr>
            <a:graphicFrameLocks noGrp="1"/>
          </p:cNvGraphicFramePr>
          <p:nvPr>
            <p:ph idx="1"/>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786735"/>
            <a:ext cx="4419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4" name="TextBox 13"/>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7" name="pvalues"/>
          <p:cNvSpPr txBox="1"/>
          <p:nvPr/>
        </p:nvSpPr>
        <p:spPr>
          <a:xfrm>
            <a:off x="331345" y="5335640"/>
            <a:ext cx="8610611" cy="461665"/>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err="1">
                <a:solidFill>
                  <a:srgbClr val="FFFF00"/>
                </a:solidFill>
              </a:rPr>
              <a:t>CyA</a:t>
            </a:r>
            <a:r>
              <a:rPr lang="en-US" sz="1200" b="1" dirty="0">
                <a:solidFill>
                  <a:srgbClr val="FFFF00"/>
                </a:solidFill>
              </a:rPr>
              <a:t> + MMF/MPA vs. TAC + MMF/MPA for Overall, &lt;1, and 11-17 years were significant at p &lt; 0.05. No other pair-wise comparisons were significant at p &lt; 0.05.</a:t>
            </a:r>
            <a:endParaRPr lang="en-US" sz="1200" dirty="0">
              <a:solidFill>
                <a:srgbClr val="FFFF00"/>
              </a:solidFill>
            </a:endParaRPr>
          </a:p>
        </p:txBody>
      </p:sp>
      <p:sp>
        <p:nvSpPr>
          <p:cNvPr id="3" name="title_cohort"/>
          <p:cNvSpPr txBox="1"/>
          <p:nvPr/>
        </p:nvSpPr>
        <p:spPr>
          <a:xfrm>
            <a:off x="2438400" y="1266735"/>
            <a:ext cx="4724400" cy="384721"/>
          </a:xfrm>
          <a:prstGeom prst="rect">
            <a:avLst/>
          </a:prstGeom>
          <a:noFill/>
        </p:spPr>
        <p:txBody>
          <a:bodyPr wrap="square" rtlCol="0">
            <a:spAutoFit/>
          </a:bodyPr>
          <a:lstStyle/>
          <a:p>
            <a:r>
              <a:rPr lang="en-US" sz="1900" b="1" smtClean="0"/>
              <a:t>(Follow-ups: July 2004 – June 2015)</a:t>
            </a:r>
            <a:endParaRPr lang="en-US" sz="1900" b="1" dirty="0"/>
          </a:p>
        </p:txBody>
      </p:sp>
    </p:spTree>
    <p:extLst>
      <p:ext uri="{BB962C8B-B14F-4D97-AF65-F5344CB8AC3E}">
        <p14:creationId xmlns:p14="http://schemas.microsoft.com/office/powerpoint/2010/main" val="41533997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200" dirty="0" smtClean="0"/>
              <a:t/>
            </a:r>
            <a:br>
              <a:rPr lang="en-US" sz="2200" dirty="0" smtClean="0"/>
            </a:br>
            <a:r>
              <a:rPr lang="en-US" sz="2200" dirty="0" smtClean="0"/>
              <a:t>Percentage Experiencing </a:t>
            </a:r>
            <a:r>
              <a:rPr lang="en-US" sz="2200" i="1" u="sng" dirty="0" smtClean="0"/>
              <a:t>Treated</a:t>
            </a:r>
            <a:r>
              <a:rPr lang="en-US" sz="2200" dirty="0" smtClean="0"/>
              <a:t> Rejection between Discharge and 1-Year Follow-Up by Calcineurin Inhibitor Use at Discharge</a:t>
            </a:r>
            <a:br>
              <a:rPr lang="en-US" sz="2200" dirty="0" smtClean="0"/>
            </a:br>
            <a:endParaRPr lang="en-US" sz="1900" dirty="0"/>
          </a:p>
        </p:txBody>
      </p:sp>
      <p:graphicFrame>
        <p:nvGraphicFramePr>
          <p:cNvPr id="4" name="Content Placeholder 3"/>
          <p:cNvGraphicFramePr>
            <a:graphicFrameLocks noGrp="1"/>
          </p:cNvGraphicFramePr>
          <p:nvPr>
            <p:ph idx="1"/>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638800"/>
            <a:ext cx="4800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874603"/>
            <a:ext cx="4267200" cy="830997"/>
          </a:xfrm>
          <a:prstGeom prst="rect">
            <a:avLst/>
          </a:prstGeom>
          <a:no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7" name="pvalues"/>
          <p:cNvSpPr txBox="1"/>
          <p:nvPr/>
        </p:nvSpPr>
        <p:spPr>
          <a:xfrm>
            <a:off x="4191000" y="1702975"/>
            <a:ext cx="4267143" cy="492443"/>
          </a:xfrm>
          <a:prstGeom prst="rect">
            <a:avLst/>
          </a:prstGeom>
          <a:solidFill>
            <a:schemeClr val="bg2"/>
          </a:solid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rgbClr val="FFFF00"/>
                </a:solidFill>
              </a:rPr>
              <a:t>All pair-wise comparisons were significant at p&lt;0.05 except Cyclosporine vs. Tacrolimus for 1-5 </a:t>
            </a:r>
            <a:r>
              <a:rPr lang="en-US" sz="1300" b="1" dirty="0" smtClean="0">
                <a:solidFill>
                  <a:srgbClr val="FFFF00"/>
                </a:solidFill>
              </a:rPr>
              <a:t>years.</a:t>
            </a:r>
            <a:endParaRPr lang="en-US" sz="1300" dirty="0">
              <a:solidFill>
                <a:srgbClr val="FFFF00"/>
              </a:solidFill>
            </a:endParaRPr>
          </a:p>
        </p:txBody>
      </p:sp>
      <p:sp>
        <p:nvSpPr>
          <p:cNvPr id="3" name="title_cohort"/>
          <p:cNvSpPr txBox="1"/>
          <p:nvPr/>
        </p:nvSpPr>
        <p:spPr>
          <a:xfrm>
            <a:off x="2357968" y="1232508"/>
            <a:ext cx="4419600" cy="384721"/>
          </a:xfrm>
          <a:prstGeom prst="rect">
            <a:avLst/>
          </a:prstGeom>
          <a:noFill/>
        </p:spPr>
        <p:txBody>
          <a:bodyPr wrap="square" rtlCol="0">
            <a:spAutoFit/>
          </a:bodyPr>
          <a:lstStyle/>
          <a:p>
            <a:r>
              <a:rPr lang="en-US" sz="1900" b="1" smtClean="0"/>
              <a:t>(Follow-ups: July 2004 – June 2015)</a:t>
            </a:r>
            <a:endParaRPr lang="en-US" sz="1900" b="1" dirty="0"/>
          </a:p>
        </p:txBody>
      </p:sp>
    </p:spTree>
    <p:extLst>
      <p:ext uri="{BB962C8B-B14F-4D97-AF65-F5344CB8AC3E}">
        <p14:creationId xmlns:p14="http://schemas.microsoft.com/office/powerpoint/2010/main" val="31435306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749"/>
            <a:ext cx="9144000" cy="1143000"/>
          </a:xfrm>
        </p:spPr>
        <p:txBody>
          <a:bodyPr/>
          <a:lstStyle/>
          <a:p>
            <a:r>
              <a:rPr lang="en-US" sz="2600" dirty="0" smtClean="0"/>
              <a:t>Pediatric Heart Transplants</a:t>
            </a:r>
            <a:r>
              <a:rPr lang="en-US" sz="2800" dirty="0" smtClean="0"/>
              <a:t/>
            </a:r>
            <a:br>
              <a:rPr lang="en-US" sz="2800" dirty="0" smtClean="0"/>
            </a:br>
            <a:r>
              <a:rPr lang="en-US" sz="2400" dirty="0" smtClean="0"/>
              <a:t>Coronary Artery Vasculopathy-Free Survival</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76937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165350" y="1025036"/>
            <a:ext cx="5101168" cy="400110"/>
          </a:xfrm>
          <a:prstGeom prst="rect">
            <a:avLst/>
          </a:prstGeom>
          <a:noFill/>
        </p:spPr>
        <p:txBody>
          <a:bodyPr wrap="square" rtlCol="0">
            <a:spAutoFit/>
          </a:bodyPr>
          <a:lstStyle/>
          <a:p>
            <a:r>
              <a:rPr lang="en-US" sz="2000" b="1" dirty="0" smtClean="0"/>
              <a:t>(Transplants: January 1994 – June 2014)</a:t>
            </a:r>
            <a:endParaRPr lang="en-US" sz="2000" b="1" dirty="0"/>
          </a:p>
        </p:txBody>
      </p:sp>
    </p:spTree>
    <p:extLst>
      <p:ext uri="{BB962C8B-B14F-4D97-AF65-F5344CB8AC3E}">
        <p14:creationId xmlns:p14="http://schemas.microsoft.com/office/powerpoint/2010/main" val="34658021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Heart Transplants</a:t>
            </a:r>
            <a:r>
              <a:rPr lang="en-US" sz="2400" dirty="0" smtClean="0"/>
              <a:t/>
            </a:r>
            <a:br>
              <a:rPr lang="en-US" sz="2400" dirty="0" smtClean="0"/>
            </a:br>
            <a:r>
              <a:rPr lang="en-US" sz="2400" dirty="0" smtClean="0"/>
              <a:t>Cardiac Allograft Vasculopathy-Free Survival by Era </a:t>
            </a:r>
            <a:r>
              <a:rPr lang="en-US" sz="2800" dirty="0" smtClean="0"/>
              <a:t/>
            </a:r>
            <a:br>
              <a:rPr lang="en-US" sz="2800" dirty="0" smtClean="0"/>
            </a:br>
            <a:r>
              <a:rPr lang="en-US" sz="20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99653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46792"/>
            <a:ext cx="4715933" cy="711201"/>
            <a:chOff x="2" y="6146792"/>
            <a:chExt cx="4715933"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9" name="pvalues"/>
          <p:cNvSpPr txBox="1"/>
          <p:nvPr/>
        </p:nvSpPr>
        <p:spPr>
          <a:xfrm>
            <a:off x="6629400" y="2667000"/>
            <a:ext cx="1600200" cy="307777"/>
          </a:xfrm>
          <a:prstGeom prst="rect">
            <a:avLst/>
          </a:prstGeom>
          <a:noFill/>
        </p:spPr>
        <p:txBody>
          <a:bodyPr wrap="square" rtlCol="0">
            <a:spAutoFit/>
          </a:bodyPr>
          <a:lstStyle/>
          <a:p>
            <a:r>
              <a:rPr lang="en-US" sz="1400" b="1" smtClean="0">
                <a:solidFill>
                  <a:srgbClr val="FFFF00"/>
                </a:solidFill>
              </a:rPr>
              <a:t>p = 0.0176</a:t>
            </a:r>
            <a:endParaRPr lang="en-US" sz="1400" b="1" dirty="0">
              <a:solidFill>
                <a:srgbClr val="FFFF00"/>
              </a:solidFill>
            </a:endParaRPr>
          </a:p>
        </p:txBody>
      </p:sp>
      <p:sp>
        <p:nvSpPr>
          <p:cNvPr id="3" name="title_cohort"/>
          <p:cNvSpPr txBox="1"/>
          <p:nvPr/>
        </p:nvSpPr>
        <p:spPr>
          <a:xfrm>
            <a:off x="1815890" y="1095345"/>
            <a:ext cx="5512219"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36941533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Pediatric Heart Transplants</a:t>
            </a:r>
            <a:r>
              <a:rPr lang="en-US" sz="2800" dirty="0" smtClean="0"/>
              <a:t/>
            </a:r>
            <a:br>
              <a:rPr lang="en-US" sz="2800" dirty="0" smtClean="0"/>
            </a:br>
            <a:r>
              <a:rPr lang="en-US" sz="2400" dirty="0" smtClean="0"/>
              <a:t>Coronary Artery Vasculopathy-Free Survival by Induction</a:t>
            </a:r>
            <a:br>
              <a:rPr lang="en-US" sz="2400" dirty="0" smtClean="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505779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7" name="pvalues"/>
          <p:cNvSpPr txBox="1"/>
          <p:nvPr/>
        </p:nvSpPr>
        <p:spPr>
          <a:xfrm>
            <a:off x="6396541" y="2514614"/>
            <a:ext cx="1066854"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 = 0.0235</a:t>
            </a:r>
            <a:endParaRPr lang="en-US" sz="1400" b="1" dirty="0">
              <a:solidFill>
                <a:srgbClr val="FFFF00"/>
              </a:solidFill>
            </a:endParaRPr>
          </a:p>
        </p:txBody>
      </p:sp>
      <p:sp>
        <p:nvSpPr>
          <p:cNvPr id="3" name="title_cohort"/>
          <p:cNvSpPr txBox="1"/>
          <p:nvPr/>
        </p:nvSpPr>
        <p:spPr>
          <a:xfrm>
            <a:off x="1983316" y="1065351"/>
            <a:ext cx="5177368"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35346006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Coronary Artery Vasculopathy-Free Survival by </a:t>
            </a:r>
            <a:r>
              <a:rPr lang="en-US" sz="2400" dirty="0" err="1" smtClean="0"/>
              <a:t>Calcineurin</a:t>
            </a:r>
            <a:r>
              <a:rPr lang="en-US" sz="2400" dirty="0" smtClean="0"/>
              <a:t/>
            </a:r>
            <a:br>
              <a:rPr lang="en-US" sz="2400" dirty="0" smtClean="0"/>
            </a:br>
            <a:r>
              <a:rPr lang="en-US" sz="2400" dirty="0" smtClean="0"/>
              <a:t/>
            </a:r>
            <a:br>
              <a:rPr lang="en-US" sz="2400" dirty="0" smtClean="0"/>
            </a:br>
            <a:r>
              <a:rPr lang="en-US" sz="2000" dirty="0" smtClean="0"/>
              <a:t>Conditional on Survival to 1 Year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7052952"/>
              </p:ext>
            </p:extLst>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1295400" y="942395"/>
            <a:ext cx="2181896" cy="461665"/>
          </a:xfrm>
          <a:prstGeom prst="rect">
            <a:avLst/>
          </a:prstGeom>
          <a:noFill/>
        </p:spPr>
        <p:txBody>
          <a:bodyPr wrap="square" rtlCol="0">
            <a:spAutoFit/>
          </a:bodyPr>
          <a:lstStyle/>
          <a:p>
            <a:r>
              <a:rPr lang="en-US" sz="2400" b="1" dirty="0"/>
              <a:t>Inhibitor </a:t>
            </a:r>
            <a:r>
              <a:rPr lang="en-US" sz="2400" b="1" dirty="0" smtClean="0"/>
              <a:t>Use</a:t>
            </a:r>
            <a:endParaRPr lang="en-US" sz="2400" b="1" dirty="0"/>
          </a:p>
        </p:txBody>
      </p:sp>
      <p:sp>
        <p:nvSpPr>
          <p:cNvPr id="18" name="pvalues"/>
          <p:cNvSpPr txBox="1"/>
          <p:nvPr/>
        </p:nvSpPr>
        <p:spPr>
          <a:xfrm>
            <a:off x="3736472" y="3048000"/>
            <a:ext cx="1142971" cy="294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 = 0.0814</a:t>
            </a:r>
            <a:endParaRPr lang="en-US" sz="1400" b="1" dirty="0">
              <a:solidFill>
                <a:srgbClr val="FFFF00"/>
              </a:solidFill>
            </a:endParaRPr>
          </a:p>
        </p:txBody>
      </p:sp>
      <p:sp>
        <p:nvSpPr>
          <p:cNvPr id="17" name="title_cohort"/>
          <p:cNvSpPr txBox="1"/>
          <p:nvPr/>
        </p:nvSpPr>
        <p:spPr>
          <a:xfrm>
            <a:off x="3239529" y="975115"/>
            <a:ext cx="5257800" cy="400110"/>
          </a:xfrm>
          <a:prstGeom prst="rect">
            <a:avLst/>
          </a:prstGeom>
          <a:noFill/>
        </p:spPr>
        <p:txBody>
          <a:bodyPr wrap="square" rtlCol="0">
            <a:spAutoFit/>
          </a:bodyPr>
          <a:lstStyle/>
          <a:p>
            <a:r>
              <a:rPr lang="en-US" sz="2000" b="1" smtClean="0"/>
              <a:t>(Transplants: January 2004 – June 2014)</a:t>
            </a:r>
            <a:endParaRPr lang="en-US" sz="2000" b="1" dirty="0"/>
          </a:p>
        </p:txBody>
      </p:sp>
    </p:spTree>
    <p:extLst>
      <p:ext uri="{BB962C8B-B14F-4D97-AF65-F5344CB8AC3E}">
        <p14:creationId xmlns:p14="http://schemas.microsoft.com/office/powerpoint/2010/main" val="25830300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Coronary Artery Vasculopathy-Free Survival</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0334248"/>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1143000" y="1009973"/>
            <a:ext cx="2438400" cy="461665"/>
          </a:xfrm>
          <a:prstGeom prst="rect">
            <a:avLst/>
          </a:prstGeom>
          <a:noFill/>
        </p:spPr>
        <p:txBody>
          <a:bodyPr wrap="square" rtlCol="0">
            <a:spAutoFit/>
          </a:bodyPr>
          <a:lstStyle/>
          <a:p>
            <a:r>
              <a:rPr lang="en-US" sz="2400" b="1" dirty="0"/>
              <a:t>by Age </a:t>
            </a:r>
            <a:r>
              <a:rPr lang="en-US" sz="2400" b="1" dirty="0" smtClean="0"/>
              <a:t>Group</a:t>
            </a:r>
            <a:endParaRPr lang="en-US" sz="2400" b="1" dirty="0"/>
          </a:p>
        </p:txBody>
      </p:sp>
      <p:sp>
        <p:nvSpPr>
          <p:cNvPr id="13" name="pvalues"/>
          <p:cNvSpPr txBox="1"/>
          <p:nvPr/>
        </p:nvSpPr>
        <p:spPr>
          <a:xfrm>
            <a:off x="3130390" y="2971800"/>
            <a:ext cx="1229335"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 &lt;0.0001</a:t>
            </a:r>
            <a:endParaRPr lang="en-US" sz="1400" b="1" dirty="0">
              <a:solidFill>
                <a:srgbClr val="FFFF00"/>
              </a:solidFill>
            </a:endParaRPr>
          </a:p>
        </p:txBody>
      </p:sp>
      <p:sp>
        <p:nvSpPr>
          <p:cNvPr id="5" name="title_cohort"/>
          <p:cNvSpPr txBox="1"/>
          <p:nvPr/>
        </p:nvSpPr>
        <p:spPr>
          <a:xfrm>
            <a:off x="3276600" y="1034457"/>
            <a:ext cx="5181600" cy="400110"/>
          </a:xfrm>
          <a:prstGeom prst="rect">
            <a:avLst/>
          </a:prstGeom>
          <a:noFill/>
        </p:spPr>
        <p:txBody>
          <a:bodyPr wrap="square" rtlCol="0">
            <a:spAutoFit/>
          </a:bodyPr>
          <a:lstStyle/>
          <a:p>
            <a:r>
              <a:rPr lang="en-US" sz="2000" b="1" smtClean="0"/>
              <a:t>(Transplants: January 2004 – June 2014)</a:t>
            </a:r>
            <a:endParaRPr lang="en-US" sz="2000" b="1" dirty="0"/>
          </a:p>
        </p:txBody>
      </p:sp>
    </p:spTree>
    <p:extLst>
      <p:ext uri="{BB962C8B-B14F-4D97-AF65-F5344CB8AC3E}">
        <p14:creationId xmlns:p14="http://schemas.microsoft.com/office/powerpoint/2010/main" val="2649086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p:nvPr/>
        </p:nvSpPr>
        <p:spPr>
          <a:xfrm>
            <a:off x="685800" y="1055586"/>
            <a:ext cx="2819400" cy="461665"/>
          </a:xfrm>
          <a:prstGeom prst="rect">
            <a:avLst/>
          </a:prstGeom>
          <a:noFill/>
        </p:spPr>
        <p:txBody>
          <a:bodyPr wrap="square" rtlCol="0">
            <a:spAutoFit/>
          </a:bodyPr>
          <a:lstStyle/>
          <a:p>
            <a:pPr algn="ctr"/>
            <a:r>
              <a:rPr lang="en-US" sz="2400" b="1" dirty="0" smtClean="0"/>
              <a:t>Volume</a:t>
            </a:r>
            <a:endParaRPr lang="en-US" sz="2000" b="1" dirty="0"/>
          </a:p>
        </p:txBody>
      </p:sp>
      <p:sp>
        <p:nvSpPr>
          <p:cNvPr id="14" name="title_cohort"/>
          <p:cNvSpPr txBox="1"/>
          <p:nvPr/>
        </p:nvSpPr>
        <p:spPr>
          <a:xfrm>
            <a:off x="2625583" y="1091514"/>
            <a:ext cx="6518417" cy="400110"/>
          </a:xfrm>
          <a:prstGeom prst="rect">
            <a:avLst/>
          </a:prstGeom>
          <a:noFill/>
        </p:spPr>
        <p:txBody>
          <a:bodyPr wrap="square" rtlCol="0">
            <a:spAutoFit/>
          </a:bodyPr>
          <a:lstStyle/>
          <a:p>
            <a:r>
              <a:rPr lang="en-US" sz="2000" b="1" smtClean="0"/>
              <a:t>(Transplants: January 2004 – June 2015)</a:t>
            </a:r>
            <a:endParaRPr lang="en-US" sz="2000" b="1" dirty="0"/>
          </a:p>
        </p:txBody>
      </p:sp>
      <p:sp>
        <p:nvSpPr>
          <p:cNvPr id="2" name="Title 1"/>
          <p:cNvSpPr>
            <a:spLocks noGrp="1"/>
          </p:cNvSpPr>
          <p:nvPr>
            <p:ph type="title"/>
          </p:nvPr>
        </p:nvSpPr>
        <p:spPr>
          <a:xfrm>
            <a:off x="0" y="228600"/>
            <a:ext cx="9144000" cy="922026"/>
          </a:xfrm>
        </p:spPr>
        <p:txBody>
          <a:bodyPr/>
          <a:lstStyle/>
          <a:p>
            <a:r>
              <a:rPr lang="en-US" sz="2600" dirty="0" smtClean="0"/>
              <a:t>Pediatric Heart Transplants</a:t>
            </a:r>
            <a:r>
              <a:rPr lang="en-US" sz="2800" dirty="0" smtClean="0"/>
              <a:t/>
            </a:r>
            <a:br>
              <a:rPr lang="en-US" sz="2800" dirty="0" smtClean="0"/>
            </a:br>
            <a:r>
              <a:rPr lang="en-US" sz="2400" dirty="0" smtClean="0"/>
              <a:t> Distribution of Transplants by Location and Average Center</a:t>
            </a:r>
            <a:endParaRPr lang="en-US" sz="2000" dirty="0"/>
          </a:p>
        </p:txBody>
      </p:sp>
      <p:graphicFrame>
        <p:nvGraphicFramePr>
          <p:cNvPr id="10" name="Content Placeholder 9"/>
          <p:cNvGraphicFramePr>
            <a:graphicFrameLocks noGrp="1"/>
          </p:cNvGraphicFramePr>
          <p:nvPr>
            <p:ph idx="1"/>
            <p:extLst/>
          </p:nvPr>
        </p:nvGraphicFramePr>
        <p:xfrm>
          <a:off x="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87275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Heart Transplants</a:t>
            </a:r>
            <a:r>
              <a:rPr lang="en-US" sz="2800" dirty="0" smtClean="0"/>
              <a:t/>
            </a:r>
            <a:br>
              <a:rPr lang="en-US" sz="2800" dirty="0" smtClean="0"/>
            </a:br>
            <a:r>
              <a:rPr lang="en-US" sz="2400" dirty="0" smtClean="0"/>
              <a:t>Coronary Artery Vasculopathy-Free Survival</a:t>
            </a:r>
            <a:r>
              <a:rPr lang="en-US" sz="3200" dirty="0" smtClean="0"/>
              <a:t/>
            </a:r>
            <a:br>
              <a:rPr lang="en-US" sz="32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2033690"/>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838200" y="907886"/>
            <a:ext cx="3505200" cy="461665"/>
          </a:xfrm>
          <a:prstGeom prst="rect">
            <a:avLst/>
          </a:prstGeom>
          <a:noFill/>
        </p:spPr>
        <p:txBody>
          <a:bodyPr wrap="square" rtlCol="0">
            <a:spAutoFit/>
          </a:bodyPr>
          <a:lstStyle/>
          <a:p>
            <a:r>
              <a:rPr lang="en-US" sz="2400" b="1" dirty="0"/>
              <a:t>by Ischemia </a:t>
            </a:r>
            <a:r>
              <a:rPr lang="en-US" sz="2400" b="1" dirty="0" smtClean="0"/>
              <a:t>Time</a:t>
            </a:r>
            <a:endParaRPr lang="en-US" sz="2400" b="1" dirty="0"/>
          </a:p>
        </p:txBody>
      </p:sp>
      <p:sp>
        <p:nvSpPr>
          <p:cNvPr id="13" name="pvalues"/>
          <p:cNvSpPr txBox="1"/>
          <p:nvPr/>
        </p:nvSpPr>
        <p:spPr>
          <a:xfrm>
            <a:off x="3203045" y="2743200"/>
            <a:ext cx="1066853"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 = 0.4976</a:t>
            </a:r>
            <a:endParaRPr lang="en-US" sz="1400" b="1" dirty="0">
              <a:solidFill>
                <a:srgbClr val="FFFF00"/>
              </a:solidFill>
            </a:endParaRPr>
          </a:p>
        </p:txBody>
      </p:sp>
      <p:sp>
        <p:nvSpPr>
          <p:cNvPr id="5" name="title_cohort"/>
          <p:cNvSpPr txBox="1"/>
          <p:nvPr/>
        </p:nvSpPr>
        <p:spPr>
          <a:xfrm>
            <a:off x="3429000" y="943750"/>
            <a:ext cx="5181600" cy="400110"/>
          </a:xfrm>
          <a:prstGeom prst="rect">
            <a:avLst/>
          </a:prstGeom>
          <a:noFill/>
        </p:spPr>
        <p:txBody>
          <a:bodyPr wrap="square" rtlCol="0">
            <a:spAutoFit/>
          </a:bodyPr>
          <a:lstStyle/>
          <a:p>
            <a:r>
              <a:rPr lang="en-US" sz="2000" b="1" smtClean="0"/>
              <a:t>(Transplants: January 2004 – June 2014)</a:t>
            </a:r>
            <a:endParaRPr lang="en-US" sz="2000" b="1" dirty="0"/>
          </a:p>
        </p:txBody>
      </p:sp>
    </p:spTree>
    <p:extLst>
      <p:ext uri="{BB962C8B-B14F-4D97-AF65-F5344CB8AC3E}">
        <p14:creationId xmlns:p14="http://schemas.microsoft.com/office/powerpoint/2010/main" val="8247979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1143000"/>
          </a:xfrm>
        </p:spPr>
        <p:txBody>
          <a:bodyPr/>
          <a:lstStyle/>
          <a:p>
            <a:r>
              <a:rPr lang="en-US" sz="2600" dirty="0" smtClean="0"/>
              <a:t>Pediatric Heart Transplants</a:t>
            </a:r>
            <a:r>
              <a:rPr lang="en-US" sz="2800" dirty="0" smtClean="0"/>
              <a:t/>
            </a:r>
            <a:br>
              <a:rPr lang="en-US" sz="2800" dirty="0" smtClean="0"/>
            </a:br>
            <a:r>
              <a:rPr lang="en-US" sz="2400" dirty="0" smtClean="0"/>
              <a:t>Coronary Artery Vasculopathy-Free Survival</a:t>
            </a:r>
            <a:br>
              <a:rPr lang="en-US" sz="2400" dirty="0" smtClean="0"/>
            </a:b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9054139"/>
              </p:ext>
            </p:extLst>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5" name="Title 2"/>
          <p:cNvSpPr txBox="1"/>
          <p:nvPr/>
        </p:nvSpPr>
        <p:spPr>
          <a:xfrm>
            <a:off x="152400" y="996934"/>
            <a:ext cx="5715000" cy="461665"/>
          </a:xfrm>
          <a:prstGeom prst="rect">
            <a:avLst/>
          </a:prstGeom>
          <a:noFill/>
        </p:spPr>
        <p:txBody>
          <a:bodyPr wrap="square" rtlCol="0">
            <a:spAutoFit/>
          </a:bodyPr>
          <a:lstStyle/>
          <a:p>
            <a:r>
              <a:rPr lang="en-US" sz="2400" b="1" dirty="0"/>
              <a:t>by Ischemia Time and Recipient </a:t>
            </a:r>
            <a:r>
              <a:rPr lang="en-US" sz="2400" b="1" dirty="0" smtClean="0"/>
              <a:t>Age</a:t>
            </a:r>
            <a:endParaRPr lang="en-US" sz="2400" b="1" dirty="0"/>
          </a:p>
        </p:txBody>
      </p:sp>
      <p:sp>
        <p:nvSpPr>
          <p:cNvPr id="17" name="pvalues"/>
          <p:cNvSpPr txBox="1"/>
          <p:nvPr/>
        </p:nvSpPr>
        <p:spPr>
          <a:xfrm>
            <a:off x="1447800" y="2702431"/>
            <a:ext cx="2133621" cy="761975"/>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&lt;1 year: p=0.9872</a:t>
            </a:r>
          </a:p>
          <a:p>
            <a:r>
              <a:rPr lang="en-US" sz="1400" b="1" dirty="0" smtClean="0">
                <a:solidFill>
                  <a:srgbClr val="FFFF00"/>
                </a:solidFill>
              </a:rPr>
              <a:t> 1-10 years: p=0.8234</a:t>
            </a:r>
          </a:p>
          <a:p>
            <a:r>
              <a:rPr lang="en-US" sz="1400" b="1" dirty="0" smtClean="0">
                <a:solidFill>
                  <a:srgbClr val="FFFF00"/>
                </a:solidFill>
              </a:rPr>
              <a:t>11-17 years: p=0.9128</a:t>
            </a:r>
            <a:endParaRPr lang="en-US" sz="1400" b="1" dirty="0">
              <a:solidFill>
                <a:srgbClr val="FFFF00"/>
              </a:solidFill>
            </a:endParaRPr>
          </a:p>
        </p:txBody>
      </p:sp>
      <p:sp>
        <p:nvSpPr>
          <p:cNvPr id="6" name="title_cohort"/>
          <p:cNvSpPr txBox="1"/>
          <p:nvPr/>
        </p:nvSpPr>
        <p:spPr>
          <a:xfrm>
            <a:off x="5486399" y="1052246"/>
            <a:ext cx="3657601" cy="369332"/>
          </a:xfrm>
          <a:prstGeom prst="rect">
            <a:avLst/>
          </a:prstGeom>
          <a:noFill/>
        </p:spPr>
        <p:txBody>
          <a:bodyPr wrap="square" rtlCol="0">
            <a:spAutoFit/>
          </a:bodyPr>
          <a:lstStyle/>
          <a:p>
            <a:r>
              <a:rPr lang="en-US" b="1" smtClean="0"/>
              <a:t>(Transplants: 2004 – June 2014)</a:t>
            </a:r>
            <a:endParaRPr lang="en-US" b="1" dirty="0"/>
          </a:p>
        </p:txBody>
      </p:sp>
    </p:spTree>
    <p:extLst>
      <p:ext uri="{BB962C8B-B14F-4D97-AF65-F5344CB8AC3E}">
        <p14:creationId xmlns:p14="http://schemas.microsoft.com/office/powerpoint/2010/main" val="7052638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smtClean="0"/>
              <a:t>Graft Survival Following Report of Coronary Artery</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4129736"/>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 2"/>
          <p:cNvSpPr txBox="1"/>
          <p:nvPr/>
        </p:nvSpPr>
        <p:spPr>
          <a:xfrm>
            <a:off x="304800" y="1070026"/>
            <a:ext cx="4572000" cy="461665"/>
          </a:xfrm>
          <a:prstGeom prst="rect">
            <a:avLst/>
          </a:prstGeom>
          <a:noFill/>
        </p:spPr>
        <p:txBody>
          <a:bodyPr wrap="square" rtlCol="0">
            <a:spAutoFit/>
          </a:bodyPr>
          <a:lstStyle/>
          <a:p>
            <a:r>
              <a:rPr lang="en-US" sz="2400" b="1" dirty="0"/>
              <a:t>Vasculopathy by Age </a:t>
            </a:r>
            <a:r>
              <a:rPr lang="en-US" sz="2400" b="1" dirty="0" smtClean="0"/>
              <a:t>Group</a:t>
            </a:r>
            <a:endParaRPr lang="en-US" sz="2400" b="1" dirty="0"/>
          </a:p>
        </p:txBody>
      </p:sp>
      <p:sp>
        <p:nvSpPr>
          <p:cNvPr id="13" name="pvalues"/>
          <p:cNvSpPr txBox="1"/>
          <p:nvPr/>
        </p:nvSpPr>
        <p:spPr>
          <a:xfrm>
            <a:off x="5943600" y="4267200"/>
            <a:ext cx="1309242"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 = 0.0041</a:t>
            </a:r>
            <a:endParaRPr lang="en-US" sz="1400" b="1" dirty="0">
              <a:solidFill>
                <a:srgbClr val="FFFF00"/>
              </a:solidFill>
            </a:endParaRPr>
          </a:p>
        </p:txBody>
      </p:sp>
      <p:sp>
        <p:nvSpPr>
          <p:cNvPr id="12" name="title_cohort"/>
          <p:cNvSpPr txBox="1"/>
          <p:nvPr/>
        </p:nvSpPr>
        <p:spPr>
          <a:xfrm>
            <a:off x="4411134" y="1099176"/>
            <a:ext cx="4199466" cy="400110"/>
          </a:xfrm>
          <a:prstGeom prst="rect">
            <a:avLst/>
          </a:prstGeom>
          <a:noFill/>
        </p:spPr>
        <p:txBody>
          <a:bodyPr wrap="square" rtlCol="0">
            <a:spAutoFit/>
          </a:bodyPr>
          <a:lstStyle/>
          <a:p>
            <a:r>
              <a:rPr lang="en-US" sz="2000" b="1" smtClean="0"/>
              <a:t>(Transplants: 2004 – June 2014)</a:t>
            </a:r>
            <a:endParaRPr lang="en-US" sz="2000" b="1" dirty="0"/>
          </a:p>
        </p:txBody>
      </p:sp>
      <p:sp>
        <p:nvSpPr>
          <p:cNvPr id="6" name="TextBox 5"/>
          <p:cNvSpPr txBox="1"/>
          <p:nvPr/>
        </p:nvSpPr>
        <p:spPr>
          <a:xfrm>
            <a:off x="1435443" y="3804699"/>
            <a:ext cx="2057400" cy="307777"/>
          </a:xfrm>
          <a:prstGeom prst="rect">
            <a:avLst/>
          </a:prstGeom>
          <a:noFill/>
        </p:spPr>
        <p:txBody>
          <a:bodyPr wrap="square" rtlCol="0">
            <a:spAutoFit/>
          </a:bodyPr>
          <a:lstStyle/>
          <a:p>
            <a:r>
              <a:rPr lang="en-US" sz="1400" b="1" dirty="0" smtClean="0"/>
              <a:t>Age at transplant:</a:t>
            </a:r>
            <a:endParaRPr lang="en-US" sz="1400" b="1" dirty="0"/>
          </a:p>
        </p:txBody>
      </p:sp>
    </p:spTree>
    <p:extLst>
      <p:ext uri="{BB962C8B-B14F-4D97-AF65-F5344CB8AC3E}">
        <p14:creationId xmlns:p14="http://schemas.microsoft.com/office/powerpoint/2010/main" val="9378725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Heart Transplants</a:t>
            </a:r>
            <a:r>
              <a:rPr lang="en-US" sz="2800" dirty="0" smtClean="0"/>
              <a:t/>
            </a:r>
            <a:br>
              <a:rPr lang="en-US" sz="2800" dirty="0" smtClean="0"/>
            </a:br>
            <a:r>
              <a:rPr lang="en-US" sz="2400" dirty="0" smtClean="0"/>
              <a:t>Severe Renal Dysfunction*-Free Survival by Age Group</a:t>
            </a:r>
            <a:r>
              <a:rPr lang="en-US" sz="3200" dirty="0" smtClean="0"/>
              <a:t/>
            </a:r>
            <a:br>
              <a:rPr lang="en-US" sz="32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2786790"/>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pvalues"/>
          <p:cNvSpPr txBox="1"/>
          <p:nvPr/>
        </p:nvSpPr>
        <p:spPr>
          <a:xfrm>
            <a:off x="1447800" y="2833444"/>
            <a:ext cx="3733815" cy="878761"/>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FFFF00"/>
                </a:solidFill>
              </a:rPr>
              <a:t>All pair-wise comparisons were significant at p&lt;0.05 except &lt;1 vs. 1-5 and 6-10 vs. 11-17.</a:t>
            </a:r>
          </a:p>
        </p:txBody>
      </p:sp>
      <p:sp>
        <p:nvSpPr>
          <p:cNvPr id="3" name="title_cohort"/>
          <p:cNvSpPr txBox="1"/>
          <p:nvPr/>
        </p:nvSpPr>
        <p:spPr>
          <a:xfrm>
            <a:off x="2605813" y="1042983"/>
            <a:ext cx="4038600" cy="400110"/>
          </a:xfrm>
          <a:prstGeom prst="rect">
            <a:avLst/>
          </a:prstGeom>
          <a:noFill/>
        </p:spPr>
        <p:txBody>
          <a:bodyPr wrap="square" rtlCol="0">
            <a:spAutoFit/>
          </a:bodyPr>
          <a:lstStyle/>
          <a:p>
            <a:r>
              <a:rPr lang="en-US" sz="2000" b="1" smtClean="0"/>
              <a:t>(Transplants: 2004 – June 2014)</a:t>
            </a:r>
            <a:endParaRPr lang="en-US" sz="2000" b="1" dirty="0"/>
          </a:p>
        </p:txBody>
      </p:sp>
    </p:spTree>
    <p:extLst>
      <p:ext uri="{BB962C8B-B14F-4D97-AF65-F5344CB8AC3E}">
        <p14:creationId xmlns:p14="http://schemas.microsoft.com/office/powerpoint/2010/main" val="7054511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400" dirty="0" smtClean="0"/>
              <a:t>Severe Renal Dysfunction*-Free Survival by </a:t>
            </a:r>
            <a:r>
              <a:rPr lang="en-US" sz="2400" dirty="0" err="1" smtClean="0"/>
              <a:t>Calcineurin</a:t>
            </a:r>
            <a:r>
              <a:rPr lang="en-US" sz="2400" dirty="0" smtClean="0"/>
              <a:t/>
            </a:r>
            <a:br>
              <a:rPr lang="en-US" sz="2400" dirty="0" smtClean="0"/>
            </a:br>
            <a:r>
              <a:rPr lang="en-US" sz="2000" dirty="0" smtClean="0"/>
              <a:t/>
            </a:r>
            <a:br>
              <a:rPr lang="en-US" sz="2000" dirty="0" smtClean="0"/>
            </a:br>
            <a:r>
              <a:rPr lang="en-US" sz="2000" dirty="0" smtClean="0"/>
              <a:t> Conditional on Survival to 1 Year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8507485"/>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1583804" y="914400"/>
            <a:ext cx="2491513" cy="461665"/>
          </a:xfrm>
          <a:prstGeom prst="rect">
            <a:avLst/>
          </a:prstGeom>
          <a:noFill/>
        </p:spPr>
        <p:txBody>
          <a:bodyPr wrap="square" rtlCol="0">
            <a:spAutoFit/>
          </a:bodyPr>
          <a:lstStyle/>
          <a:p>
            <a:r>
              <a:rPr lang="en-US" sz="2400" b="1" dirty="0"/>
              <a:t>Inhibitor </a:t>
            </a:r>
            <a:r>
              <a:rPr lang="en-US" sz="2400" b="1" dirty="0" smtClean="0"/>
              <a:t>Use</a:t>
            </a:r>
            <a:endParaRPr lang="en-US" sz="2400" b="1" dirty="0"/>
          </a:p>
        </p:txBody>
      </p:sp>
      <p:sp>
        <p:nvSpPr>
          <p:cNvPr id="13" name="pvalues"/>
          <p:cNvSpPr txBox="1"/>
          <p:nvPr/>
        </p:nvSpPr>
        <p:spPr>
          <a:xfrm>
            <a:off x="5549721" y="2667000"/>
            <a:ext cx="1523990" cy="299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smtClean="0">
                <a:solidFill>
                  <a:srgbClr val="FFFF00"/>
                </a:solidFill>
              </a:rPr>
              <a:t>p = 0.7479</a:t>
            </a:r>
            <a:endParaRPr lang="en-US" sz="1400" b="1" dirty="0">
              <a:solidFill>
                <a:srgbClr val="FFFF00"/>
              </a:solidFill>
            </a:endParaRPr>
          </a:p>
        </p:txBody>
      </p:sp>
      <p:sp>
        <p:nvSpPr>
          <p:cNvPr id="12" name="title_cohort"/>
          <p:cNvSpPr txBox="1"/>
          <p:nvPr/>
        </p:nvSpPr>
        <p:spPr>
          <a:xfrm>
            <a:off x="3568520" y="959788"/>
            <a:ext cx="4051479" cy="400110"/>
          </a:xfrm>
          <a:prstGeom prst="rect">
            <a:avLst/>
          </a:prstGeom>
          <a:noFill/>
        </p:spPr>
        <p:txBody>
          <a:bodyPr wrap="square" rtlCol="0">
            <a:spAutoFit/>
          </a:bodyPr>
          <a:lstStyle/>
          <a:p>
            <a:r>
              <a:rPr lang="en-US" sz="2000" b="1" smtClean="0"/>
              <a:t>(Transplants: 2004 – June 2014)</a:t>
            </a:r>
            <a:endParaRPr lang="en-US" sz="2000" b="1" dirty="0"/>
          </a:p>
        </p:txBody>
      </p:sp>
    </p:spTree>
    <p:extLst>
      <p:ext uri="{BB962C8B-B14F-4D97-AF65-F5344CB8AC3E}">
        <p14:creationId xmlns:p14="http://schemas.microsoft.com/office/powerpoint/2010/main" val="37023186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Heart Transplants</a:t>
            </a:r>
            <a:r>
              <a:rPr lang="en-US" sz="2800" dirty="0" smtClean="0"/>
              <a:t/>
            </a:r>
            <a:br>
              <a:rPr lang="en-US" sz="2800" dirty="0" smtClean="0"/>
            </a:br>
            <a:r>
              <a:rPr lang="en-US" sz="2400" dirty="0" smtClean="0"/>
              <a:t>Renal Replacement Therapy-Free Survival by Age Group</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6487717"/>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3" cy="711201"/>
            <a:chOff x="2" y="6146792"/>
            <a:chExt cx="4715933"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0" name="pvalues"/>
          <p:cNvSpPr txBox="1"/>
          <p:nvPr/>
        </p:nvSpPr>
        <p:spPr>
          <a:xfrm>
            <a:off x="1524000" y="3243617"/>
            <a:ext cx="3505200" cy="878758"/>
          </a:xfrm>
          <a:prstGeom prst="rect">
            <a:avLst/>
          </a:prstGeom>
          <a:solidFill>
            <a:srgbClr val="00000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FF00"/>
                </a:solidFill>
              </a:rPr>
              <a:t>&lt;1 </a:t>
            </a:r>
            <a:r>
              <a:rPr lang="en-US" sz="1400" b="1" dirty="0">
                <a:solidFill>
                  <a:srgbClr val="FFFF00"/>
                </a:solidFill>
              </a:rPr>
              <a:t>vs. 6-10:   </a:t>
            </a:r>
            <a:r>
              <a:rPr lang="en-US" sz="1400" b="1" dirty="0" smtClean="0">
                <a:solidFill>
                  <a:srgbClr val="FFFF00"/>
                </a:solidFill>
              </a:rPr>
              <a:t>p=0.0396</a:t>
            </a:r>
            <a:endParaRPr lang="en-US" sz="1400" b="1" dirty="0">
              <a:solidFill>
                <a:srgbClr val="FFFF00"/>
              </a:solidFill>
            </a:endParaRPr>
          </a:p>
          <a:p>
            <a:r>
              <a:rPr lang="en-US" sz="1400" b="1" dirty="0" smtClean="0">
                <a:solidFill>
                  <a:srgbClr val="FFFF00"/>
                </a:solidFill>
              </a:rPr>
              <a:t>&lt;1 </a:t>
            </a:r>
            <a:r>
              <a:rPr lang="en-US" sz="1400" b="1" dirty="0">
                <a:solidFill>
                  <a:srgbClr val="FFFF00"/>
                </a:solidFill>
              </a:rPr>
              <a:t>vs. 11-17: </a:t>
            </a:r>
            <a:r>
              <a:rPr lang="en-US" sz="1400" b="1" dirty="0" smtClean="0">
                <a:solidFill>
                  <a:srgbClr val="FFFF00"/>
                </a:solidFill>
              </a:rPr>
              <a:t>p=0.0094</a:t>
            </a:r>
          </a:p>
          <a:p>
            <a:r>
              <a:rPr lang="en-US" sz="1400" b="1" dirty="0">
                <a:solidFill>
                  <a:srgbClr val="FFFF00"/>
                </a:solidFill>
              </a:rPr>
              <a:t>1-5 vs. 11-17: </a:t>
            </a:r>
            <a:r>
              <a:rPr lang="en-US" sz="1400" b="1" dirty="0" smtClean="0">
                <a:solidFill>
                  <a:srgbClr val="FFFF00"/>
                </a:solidFill>
              </a:rPr>
              <a:t>p=0.0032</a:t>
            </a:r>
            <a:endParaRPr lang="en-US" sz="1400" b="1" dirty="0">
              <a:solidFill>
                <a:srgbClr val="FFFF00"/>
              </a:solidFill>
            </a:endParaRPr>
          </a:p>
          <a:p>
            <a:r>
              <a:rPr lang="en-US" sz="1400" b="1" dirty="0" smtClean="0">
                <a:solidFill>
                  <a:srgbClr val="FFFF00"/>
                </a:solidFill>
              </a:rPr>
              <a:t>No </a:t>
            </a:r>
            <a:r>
              <a:rPr lang="en-US" sz="1400" b="1" dirty="0">
                <a:solidFill>
                  <a:srgbClr val="FFFF00"/>
                </a:solidFill>
              </a:rPr>
              <a:t>other pair-wise comparisons were significant at &lt;0.05.</a:t>
            </a:r>
          </a:p>
        </p:txBody>
      </p:sp>
      <p:sp>
        <p:nvSpPr>
          <p:cNvPr id="3" name="title_cohort"/>
          <p:cNvSpPr txBox="1"/>
          <p:nvPr/>
        </p:nvSpPr>
        <p:spPr>
          <a:xfrm>
            <a:off x="1981200" y="1047690"/>
            <a:ext cx="5211234"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14712102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a:t>Post Transplant Malignancy</a:t>
            </a:r>
            <a:br>
              <a:rPr lang="en-US" sz="2400" dirty="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142815565"/>
              </p:ext>
            </p:extLst>
          </p:nvPr>
        </p:nvGraphicFramePr>
        <p:xfrm>
          <a:off x="304800" y="2097023"/>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b"/>
                      <a:r>
                        <a:rPr lang="en-US" sz="1600" b="1" i="0" u="none" strike="noStrike">
                          <a:solidFill>
                            <a:schemeClr val="tx1"/>
                          </a:solidFill>
                          <a:effectLst/>
                          <a:latin typeface="Calibri" panose="020F0502020204030204" pitchFamily="34" charset="0"/>
                        </a:rPr>
                        <a:t>5,451  (98.4%)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3,072  (95.3%)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1,281  (90.5%)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b"/>
                      <a:r>
                        <a:rPr lang="en-US" sz="1600" b="1" i="0" u="none" strike="noStrike">
                          <a:solidFill>
                            <a:schemeClr val="tx1"/>
                          </a:solidFill>
                          <a:effectLst/>
                          <a:latin typeface="Calibri" panose="020F0502020204030204" pitchFamily="34" charset="0"/>
                        </a:rPr>
                        <a:t>88  (1.6%)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151  (4.7%)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134  (9.5%)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80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143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128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dirty="0">
                          <a:solidFill>
                            <a:schemeClr val="tx1"/>
                          </a:solidFill>
                          <a:effectLst/>
                          <a:latin typeface="Calibri" panose="020F0502020204030204" pitchFamily="34"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dirty="0" smtClean="0">
                          <a:solidFill>
                            <a:schemeClr val="tx1"/>
                          </a:solidFill>
                          <a:latin typeface="Calibri"/>
                          <a:ea typeface="+mn-ea"/>
                          <a:cs typeface="+mn-cs"/>
                        </a:rPr>
                        <a:t>0</a:t>
                      </a:r>
                      <a:endParaRPr lang="en-US" sz="1600" b="1" i="0" u="none" strike="noStrike" kern="1200" dirty="0">
                        <a:solidFill>
                          <a:schemeClr val="tx1"/>
                        </a:solidFill>
                        <a:latin typeface="Calibri"/>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a:solidFill>
                            <a:schemeClr val="tx1"/>
                          </a:solidFill>
                          <a:latin typeface="Calibri"/>
                          <a:ea typeface="+mn-ea"/>
                          <a:cs typeface="+mn-cs"/>
                        </a:rPr>
                        <a:t>0</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i="0" u="none" strike="noStrike" kern="1200" dirty="0">
                          <a:solidFill>
                            <a:schemeClr val="tx1"/>
                          </a:solidFill>
                          <a:latin typeface="Calibri"/>
                          <a:ea typeface="+mn-ea"/>
                          <a:cs typeface="+mn-cs"/>
                        </a:rPr>
                        <a:t>0</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t>*Recipients may have experienced more than one type of malignancy so sum of individual malignancy types may be greater than total number with malignancy.</a:t>
            </a:r>
            <a:endParaRPr lang="en-US" sz="1500" dirty="0"/>
          </a:p>
        </p:txBody>
      </p:sp>
      <p:grpSp>
        <p:nvGrpSpPr>
          <p:cNvPr id="11" name="Group 10"/>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1934634" y="1444325"/>
            <a:ext cx="5562600" cy="400110"/>
          </a:xfrm>
          <a:prstGeom prst="rect">
            <a:avLst/>
          </a:prstGeom>
          <a:noFill/>
        </p:spPr>
        <p:txBody>
          <a:bodyPr wrap="square" rtlCol="0">
            <a:spAutoFit/>
          </a:bodyPr>
          <a:lstStyle/>
          <a:p>
            <a:r>
              <a:rPr lang="en-US" sz="2000" b="1" dirty="0" smtClean="0"/>
              <a:t>(Transplants: January </a:t>
            </a:r>
            <a:r>
              <a:rPr lang="en-US" sz="2000" b="1" dirty="0"/>
              <a:t>1994 – June 2014)</a:t>
            </a:r>
          </a:p>
        </p:txBody>
      </p:sp>
    </p:spTree>
    <p:extLst>
      <p:ext uri="{BB962C8B-B14F-4D97-AF65-F5344CB8AC3E}">
        <p14:creationId xmlns:p14="http://schemas.microsoft.com/office/powerpoint/2010/main" val="13941407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Pediatric Heart Transplants</a:t>
            </a:r>
            <a:r>
              <a:rPr lang="en-US" sz="2800" dirty="0" smtClean="0"/>
              <a:t/>
            </a:r>
            <a:br>
              <a:rPr lang="en-US" sz="2800" dirty="0" smtClean="0"/>
            </a:br>
            <a:r>
              <a:rPr lang="en-US" sz="2400" dirty="0"/>
              <a:t>Post Transplant Malignancy</a:t>
            </a:r>
            <a:br>
              <a:rPr lang="en-US" sz="2400" dirty="0"/>
            </a:br>
            <a:r>
              <a:rPr lang="en-US" sz="2400" dirty="0" smtClean="0"/>
              <a:t>Cumulative Morbidity Rates in </a:t>
            </a:r>
            <a:r>
              <a:rPr lang="en-US" sz="2400" u="sng" dirty="0" smtClean="0"/>
              <a:t>Survivors</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72111696"/>
              </p:ext>
            </p:extLst>
          </p:nvPr>
        </p:nvGraphicFramePr>
        <p:xfrm>
          <a:off x="266699" y="1888788"/>
          <a:ext cx="8610602" cy="3962398"/>
        </p:xfrm>
        <a:graphic>
          <a:graphicData uri="http://schemas.openxmlformats.org/drawingml/2006/table">
            <a:tbl>
              <a:tblPr bandRow="1">
                <a:tableStyleId>{5C22544A-7EE6-4342-B048-85BDC9FD1C3A}</a:tableStyleId>
              </a:tblPr>
              <a:tblGrid>
                <a:gridCol w="1184945"/>
                <a:gridCol w="2053905"/>
                <a:gridCol w="1342938"/>
                <a:gridCol w="1342938"/>
                <a:gridCol w="1342938"/>
                <a:gridCol w="1342938"/>
              </a:tblGrid>
              <a:tr h="567992">
                <a:tc rowSpan="2">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rowSpan="2">
                  <a:txBody>
                    <a:bodyPr/>
                    <a:lstStyle/>
                    <a:p>
                      <a:pPr algn="ctr" rtl="0" fontAlgn="t"/>
                      <a:r>
                        <a:rPr lang="en-US" sz="1600" b="1" smtClean="0">
                          <a:solidFill>
                            <a:srgbClr val="FFFF00"/>
                          </a:solidFill>
                        </a:rPr>
                        <a:t>Malignancy</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4">
                  <a:txBody>
                    <a:bodyPr/>
                    <a:lstStyle/>
                    <a:p>
                      <a:pPr algn="ctr" rtl="0" fontAlgn="t"/>
                      <a:r>
                        <a:rPr lang="en-US" sz="1600" b="1" dirty="0" smtClean="0">
                          <a:solidFill>
                            <a:srgbClr val="FFFF00"/>
                          </a:solidFill>
                        </a:rPr>
                        <a:t>Recipient Age</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67992">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&lt;1</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1-5</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6-10</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11-17</a:t>
                      </a:r>
                      <a:endParaRPr lang="en-US" sz="1600" b="1" dirty="0">
                        <a:solidFill>
                          <a:srgbClr val="FFFF00"/>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1,473  (99.1%)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1,259  (98.7%)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793  (97.1%)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600" b="1" i="0" u="none" strike="noStrike">
                          <a:solidFill>
                            <a:schemeClr val="tx1"/>
                          </a:solidFill>
                          <a:effectLst/>
                          <a:latin typeface="Calibri" panose="020F0502020204030204" pitchFamily="34" charset="0"/>
                        </a:rPr>
                        <a:t>1,926  (98.3%)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13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17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24  (2.9%)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34  (1.7%)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5-Year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851  (95.4%)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706  (93.1%)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488  (95.9%)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1,027  (96.5%)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41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52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21  (4.1%)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37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smtClean="0">
                          <a:solidFill>
                            <a:srgbClr val="FFFF00"/>
                          </a:solidFill>
                        </a:rPr>
                        <a:t>10-Year Survivors</a:t>
                      </a:r>
                      <a:endParaRPr lang="en-US" sz="1600" dirty="0" smtClean="0"/>
                    </a:p>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409  (90.9%)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317  (88.3%)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199  (90.9%)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600" b="1" i="0" u="none" strike="noStrike">
                          <a:solidFill>
                            <a:schemeClr val="tx1"/>
                          </a:solidFill>
                          <a:effectLst/>
                          <a:latin typeface="Calibri" panose="020F0502020204030204" pitchFamily="34" charset="0"/>
                        </a:rPr>
                        <a:t>356  (92%)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fontAlgn="t"/>
                      <a:r>
                        <a:rPr lang="en-US" sz="1600" b="1" dirty="0" smtClean="0">
                          <a:solidFill>
                            <a:schemeClr val="tx1"/>
                          </a:solidFill>
                        </a:rPr>
                        <a:t>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41  (9.1%)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42  (11.7%)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Calibri" panose="020F0502020204030204" pitchFamily="34" charset="0"/>
                        </a:rPr>
                        <a:t>20  (9.1%)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dirty="0">
                          <a:solidFill>
                            <a:schemeClr val="tx1"/>
                          </a:solidFill>
                          <a:effectLst/>
                          <a:latin typeface="Calibri" panose="020F0502020204030204" pitchFamily="34" charset="0"/>
                        </a:rPr>
                        <a:t>31  (8%)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10" name="TextBox 9"/>
          <p:cNvSpPr txBox="1"/>
          <p:nvPr/>
        </p:nvSpPr>
        <p:spPr>
          <a:xfrm>
            <a:off x="6629400" y="6248400"/>
            <a:ext cx="2209800" cy="276999"/>
          </a:xfrm>
          <a:prstGeom prst="rect">
            <a:avLst/>
          </a:prstGeom>
          <a:noFill/>
        </p:spPr>
        <p:txBody>
          <a:bodyPr wrap="square" rtlCol="0">
            <a:spAutoFit/>
          </a:bodyPr>
          <a:lstStyle/>
          <a:p>
            <a:r>
              <a:rPr lang="en-US" sz="1200" b="1" dirty="0" smtClean="0">
                <a:solidFill>
                  <a:srgbClr val="FFFF00"/>
                </a:solidFill>
              </a:rPr>
              <a:t>* All types combined</a:t>
            </a:r>
            <a:endParaRPr lang="en-US" sz="1200" b="1" dirty="0">
              <a:solidFill>
                <a:srgbClr val="FFFF00"/>
              </a:solidFill>
            </a:endParaRPr>
          </a:p>
        </p:txBody>
      </p:sp>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title_cohort"/>
          <p:cNvSpPr txBox="1"/>
          <p:nvPr/>
        </p:nvSpPr>
        <p:spPr>
          <a:xfrm>
            <a:off x="2141572" y="1419496"/>
            <a:ext cx="5148723" cy="400110"/>
          </a:xfrm>
          <a:prstGeom prst="rect">
            <a:avLst/>
          </a:prstGeom>
          <a:noFill/>
        </p:spPr>
        <p:txBody>
          <a:bodyPr wrap="square" rtlCol="0">
            <a:spAutoFit/>
          </a:bodyPr>
          <a:lstStyle/>
          <a:p>
            <a:r>
              <a:rPr lang="en-US" sz="2000" b="1" dirty="0" smtClean="0"/>
              <a:t>(Transplants: January </a:t>
            </a:r>
            <a:r>
              <a:rPr lang="en-US" sz="2000" b="1" dirty="0"/>
              <a:t>1994 – June 2014)</a:t>
            </a:r>
          </a:p>
        </p:txBody>
      </p:sp>
    </p:spTree>
    <p:extLst>
      <p:ext uri="{BB962C8B-B14F-4D97-AF65-F5344CB8AC3E}">
        <p14:creationId xmlns:p14="http://schemas.microsoft.com/office/powerpoint/2010/main" val="19916595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Heart Transplants</a:t>
            </a:r>
            <a:br>
              <a:rPr lang="en-US" sz="26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1613068"/>
              </p:ext>
            </p:extLst>
          </p:nvPr>
        </p:nvGraphicFramePr>
        <p:xfrm>
          <a:off x="0" y="1143000"/>
          <a:ext cx="9144000" cy="5257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215721" y="650457"/>
            <a:ext cx="5029200" cy="461665"/>
          </a:xfrm>
          <a:prstGeom prst="rect">
            <a:avLst/>
          </a:prstGeom>
          <a:noFill/>
        </p:spPr>
        <p:txBody>
          <a:bodyPr wrap="square" rtlCol="0">
            <a:spAutoFit/>
          </a:bodyPr>
          <a:lstStyle/>
          <a:p>
            <a:r>
              <a:rPr lang="en-US" sz="2400" b="1" dirty="0" smtClean="0"/>
              <a:t>Malignancy-Free Survival</a:t>
            </a:r>
            <a:endParaRPr lang="en-US" sz="2400" b="1" dirty="0"/>
          </a:p>
        </p:txBody>
      </p:sp>
      <p:sp>
        <p:nvSpPr>
          <p:cNvPr id="12" name="title_cohort"/>
          <p:cNvSpPr txBox="1"/>
          <p:nvPr/>
        </p:nvSpPr>
        <p:spPr>
          <a:xfrm>
            <a:off x="3962400" y="695533"/>
            <a:ext cx="5066763" cy="400110"/>
          </a:xfrm>
          <a:prstGeom prst="rect">
            <a:avLst/>
          </a:prstGeom>
          <a:noFill/>
        </p:spPr>
        <p:txBody>
          <a:bodyPr wrap="square" rtlCol="0">
            <a:spAutoFit/>
          </a:bodyPr>
          <a:lstStyle/>
          <a:p>
            <a:r>
              <a:rPr lang="en-US" sz="2000" b="1" dirty="0" smtClean="0"/>
              <a:t>(Transplants: January 1994 - June 2014)</a:t>
            </a:r>
            <a:endParaRPr lang="en-US" sz="2000" b="1" dirty="0"/>
          </a:p>
        </p:txBody>
      </p:sp>
    </p:spTree>
    <p:extLst>
      <p:ext uri="{BB962C8B-B14F-4D97-AF65-F5344CB8AC3E}">
        <p14:creationId xmlns:p14="http://schemas.microsoft.com/office/powerpoint/2010/main" val="17100377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Pediatric Heart Transplants</a:t>
            </a:r>
            <a:br>
              <a:rPr lang="en-US" sz="2600" dirty="0" smtClean="0"/>
            </a:br>
            <a:r>
              <a:rPr lang="en-US" sz="2200" dirty="0" smtClean="0"/>
              <a:t>Malignancy-Free Survival by Maintenance Immunosuppression </a:t>
            </a:r>
            <a:br>
              <a:rPr lang="en-US" sz="2200" dirty="0" smtClean="0"/>
            </a:br>
            <a:r>
              <a:rPr lang="en-US" sz="2200" dirty="0"/>
              <a:t/>
            </a:r>
            <a:br>
              <a:rPr lang="en-US" sz="2200" dirty="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318362"/>
              </p:ext>
            </p:extLst>
          </p:nvPr>
        </p:nvGraphicFramePr>
        <p:xfrm>
          <a:off x="228600" y="1600200"/>
          <a:ext cx="86106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1447800" y="913695"/>
            <a:ext cx="2514600" cy="430887"/>
          </a:xfrm>
          <a:prstGeom prst="rect">
            <a:avLst/>
          </a:prstGeom>
          <a:noFill/>
        </p:spPr>
        <p:txBody>
          <a:bodyPr wrap="square" rtlCol="0">
            <a:spAutoFit/>
          </a:bodyPr>
          <a:lstStyle/>
          <a:p>
            <a:r>
              <a:rPr lang="en-US" sz="2200" b="1" dirty="0" smtClean="0"/>
              <a:t>Combinations</a:t>
            </a:r>
            <a:endParaRPr lang="en-US" sz="2200" b="1" dirty="0"/>
          </a:p>
        </p:txBody>
      </p:sp>
      <p:sp>
        <p:nvSpPr>
          <p:cNvPr id="8" name="pvalues"/>
          <p:cNvSpPr txBox="1"/>
          <p:nvPr/>
        </p:nvSpPr>
        <p:spPr>
          <a:xfrm>
            <a:off x="4706683" y="2667000"/>
            <a:ext cx="1084517" cy="307777"/>
          </a:xfrm>
          <a:prstGeom prst="rect">
            <a:avLst/>
          </a:prstGeom>
          <a:noFill/>
        </p:spPr>
        <p:txBody>
          <a:bodyPr wrap="square" rtlCol="0">
            <a:spAutoFit/>
          </a:bodyPr>
          <a:lstStyle/>
          <a:p>
            <a:r>
              <a:rPr lang="en-US" sz="1400" b="1" smtClean="0">
                <a:solidFill>
                  <a:srgbClr val="FFFF00"/>
                </a:solidFill>
              </a:rPr>
              <a:t>p = 0.1737</a:t>
            </a:r>
            <a:endParaRPr lang="en-US" sz="1400" b="1" dirty="0">
              <a:solidFill>
                <a:srgbClr val="FFFF00"/>
              </a:solidFill>
            </a:endParaRPr>
          </a:p>
        </p:txBody>
      </p:sp>
      <p:sp>
        <p:nvSpPr>
          <p:cNvPr id="19" name="title_cohort"/>
          <p:cNvSpPr txBox="1"/>
          <p:nvPr/>
        </p:nvSpPr>
        <p:spPr>
          <a:xfrm>
            <a:off x="3429000" y="935161"/>
            <a:ext cx="5181600" cy="400110"/>
          </a:xfrm>
          <a:prstGeom prst="rect">
            <a:avLst/>
          </a:prstGeom>
          <a:noFill/>
        </p:spPr>
        <p:txBody>
          <a:bodyPr wrap="square" rtlCol="0">
            <a:spAutoFit/>
          </a:bodyPr>
          <a:lstStyle/>
          <a:p>
            <a:r>
              <a:rPr lang="en-US" sz="2000" b="1" smtClean="0"/>
              <a:t>(Transplants: January 2004 – June 2014)</a:t>
            </a:r>
            <a:endParaRPr lang="en-US" sz="2000" b="1" dirty="0"/>
          </a:p>
        </p:txBody>
      </p:sp>
    </p:spTree>
    <p:extLst>
      <p:ext uri="{BB962C8B-B14F-4D97-AF65-F5344CB8AC3E}">
        <p14:creationId xmlns:p14="http://schemas.microsoft.com/office/powerpoint/2010/main" val="2760986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6733642"/>
              </p:ext>
            </p:extLst>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3" cy="711201"/>
            <a:chOff x="2" y="6146792"/>
            <a:chExt cx="4715933" cy="711201"/>
          </a:xfrm>
        </p:grpSpPr>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0" y="507992"/>
            <a:ext cx="9144000" cy="406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Heart Transplants</a:t>
            </a:r>
            <a:r>
              <a:rPr lang="en-US" sz="2400" kern="0" dirty="0" smtClean="0"/>
              <a:t/>
            </a:r>
            <a:br>
              <a:rPr lang="en-US" sz="2400" kern="0" dirty="0" smtClean="0"/>
            </a:br>
            <a:endParaRPr lang="en-US" sz="2000" kern="0" dirty="0"/>
          </a:p>
        </p:txBody>
      </p:sp>
      <p:sp>
        <p:nvSpPr>
          <p:cNvPr id="3" name="TextBox 2"/>
          <p:cNvSpPr txBox="1"/>
          <p:nvPr/>
        </p:nvSpPr>
        <p:spPr>
          <a:xfrm>
            <a:off x="96671" y="713390"/>
            <a:ext cx="4322929" cy="461665"/>
          </a:xfrm>
          <a:prstGeom prst="rect">
            <a:avLst/>
          </a:prstGeom>
          <a:noFill/>
        </p:spPr>
        <p:txBody>
          <a:bodyPr wrap="square" rtlCol="0">
            <a:spAutoFit/>
          </a:bodyPr>
          <a:lstStyle/>
          <a:p>
            <a:r>
              <a:rPr lang="en-US" sz="2400" b="1" dirty="0"/>
              <a:t>Recipient Age Distribution</a:t>
            </a:r>
          </a:p>
        </p:txBody>
      </p:sp>
      <p:sp>
        <p:nvSpPr>
          <p:cNvPr id="5" name="title_cohort"/>
          <p:cNvSpPr txBox="1"/>
          <p:nvPr/>
        </p:nvSpPr>
        <p:spPr>
          <a:xfrm>
            <a:off x="3999471" y="739045"/>
            <a:ext cx="5334000" cy="400110"/>
          </a:xfrm>
          <a:prstGeom prst="rect">
            <a:avLst/>
          </a:prstGeom>
          <a:noFill/>
        </p:spPr>
        <p:txBody>
          <a:bodyPr wrap="square" rtlCol="0">
            <a:spAutoFit/>
          </a:bodyPr>
          <a:lstStyle/>
          <a:p>
            <a:r>
              <a:rPr lang="en-US" sz="2000" b="1" smtClean="0"/>
              <a:t>(Transplants: January 2004 – June 2015)</a:t>
            </a:r>
            <a:endParaRPr lang="en-US" sz="2000" b="1" dirty="0"/>
          </a:p>
        </p:txBody>
      </p:sp>
    </p:spTree>
    <p:extLst>
      <p:ext uri="{BB962C8B-B14F-4D97-AF65-F5344CB8AC3E}">
        <p14:creationId xmlns:p14="http://schemas.microsoft.com/office/powerpoint/2010/main" val="10634409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Pediatric Heart Transplants</a:t>
            </a:r>
            <a:br>
              <a:rPr lang="en-US" sz="2600" dirty="0" smtClean="0"/>
            </a:br>
            <a:r>
              <a:rPr lang="en-US" sz="2400" dirty="0" smtClean="0"/>
              <a:t>Lymphoma-Free Survival by Induction</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6543692"/>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8" name="pvalues"/>
          <p:cNvSpPr txBox="1"/>
          <p:nvPr/>
        </p:nvSpPr>
        <p:spPr>
          <a:xfrm>
            <a:off x="4876800" y="2514600"/>
            <a:ext cx="1066800" cy="307777"/>
          </a:xfrm>
          <a:prstGeom prst="rect">
            <a:avLst/>
          </a:prstGeom>
          <a:noFill/>
        </p:spPr>
        <p:txBody>
          <a:bodyPr wrap="square" rtlCol="0">
            <a:spAutoFit/>
          </a:bodyPr>
          <a:lstStyle/>
          <a:p>
            <a:r>
              <a:rPr lang="en-US" sz="1400" b="1" smtClean="0">
                <a:solidFill>
                  <a:srgbClr val="FFFF00"/>
                </a:solidFill>
              </a:rPr>
              <a:t>p = 0.2031</a:t>
            </a:r>
            <a:endParaRPr lang="en-US" sz="1400" b="1" dirty="0">
              <a:solidFill>
                <a:srgbClr val="FFFF00"/>
              </a:solidFill>
            </a:endParaRPr>
          </a:p>
        </p:txBody>
      </p:sp>
      <p:sp>
        <p:nvSpPr>
          <p:cNvPr id="3" name="title_cohort"/>
          <p:cNvSpPr txBox="1"/>
          <p:nvPr/>
        </p:nvSpPr>
        <p:spPr>
          <a:xfrm>
            <a:off x="2209800" y="927734"/>
            <a:ext cx="5105400" cy="400110"/>
          </a:xfrm>
          <a:prstGeom prst="rect">
            <a:avLst/>
          </a:prstGeom>
          <a:noFill/>
        </p:spPr>
        <p:txBody>
          <a:bodyPr wrap="square" rtlCol="0">
            <a:spAutoFit/>
          </a:bodyPr>
          <a:lstStyle/>
          <a:p>
            <a:r>
              <a:rPr lang="en-US" sz="2000" b="1" smtClean="0"/>
              <a:t>(Transplants: January 1994 – June 2014)</a:t>
            </a:r>
            <a:endParaRPr lang="en-US" sz="2000" b="1" dirty="0"/>
          </a:p>
        </p:txBody>
      </p:sp>
    </p:spTree>
    <p:extLst>
      <p:ext uri="{BB962C8B-B14F-4D97-AF65-F5344CB8AC3E}">
        <p14:creationId xmlns:p14="http://schemas.microsoft.com/office/powerpoint/2010/main" val="41522832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itle 1"/>
          <p:cNvSpPr>
            <a:spLocks noGrp="1" noChangeArrowheads="1"/>
          </p:cNvSpPr>
          <p:nvPr>
            <p:ph type="title" idx="4294967295"/>
          </p:nvPr>
        </p:nvSpPr>
        <p:spPr>
          <a:xfrm>
            <a:off x="685800" y="457200"/>
            <a:ext cx="7772400" cy="1143000"/>
          </a:xfrm>
        </p:spPr>
        <p:txBody>
          <a:bodyPr/>
          <a:lstStyle/>
          <a:p>
            <a:r>
              <a:rPr lang="en-US" sz="2600" dirty="0" smtClean="0">
                <a:solidFill>
                  <a:schemeClr val="tx1"/>
                </a:solidFill>
              </a:rPr>
              <a:t>Pediatric Heart Transplants </a:t>
            </a:r>
            <a:r>
              <a:rPr lang="en-US" sz="2000" dirty="0" smtClean="0">
                <a:solidFill>
                  <a:schemeClr val="tx1"/>
                </a:solidFill>
              </a:rPr>
              <a:t/>
            </a:r>
            <a:br>
              <a:rPr lang="en-US" sz="2000" dirty="0" smtClean="0">
                <a:solidFill>
                  <a:schemeClr val="tx1"/>
                </a:solidFill>
              </a:rPr>
            </a:br>
            <a:r>
              <a:rPr lang="en-US" sz="2400" dirty="0" smtClean="0">
                <a:solidFill>
                  <a:schemeClr val="tx1"/>
                </a:solidFill>
              </a:rPr>
              <a:t>Incidence of Hypertension between 1 and 3 Years</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graphicFrame>
        <p:nvGraphicFramePr>
          <p:cNvPr id="337923" name="Group 3"/>
          <p:cNvGraphicFramePr>
            <a:graphicFrameLocks noGrp="1"/>
          </p:cNvGraphicFramePr>
          <p:nvPr>
            <p:ph sz="half" idx="4294967295"/>
            <p:extLst>
              <p:ext uri="{D42A27DB-BD31-4B8C-83A1-F6EECF244321}">
                <p14:modId xmlns:p14="http://schemas.microsoft.com/office/powerpoint/2010/main" val="4072539219"/>
              </p:ext>
            </p:extLst>
          </p:nvPr>
        </p:nvGraphicFramePr>
        <p:xfrm>
          <a:off x="745019" y="1752600"/>
          <a:ext cx="7636982" cy="3997306"/>
        </p:xfrm>
        <a:graphic>
          <a:graphicData uri="http://schemas.openxmlformats.org/drawingml/2006/table">
            <a:tbl>
              <a:tblPr/>
              <a:tblGrid>
                <a:gridCol w="2858972"/>
                <a:gridCol w="1840709"/>
                <a:gridCol w="1840709"/>
                <a:gridCol w="1096592"/>
              </a:tblGrid>
              <a:tr h="660040">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Immunosuppression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HTN reported between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 and 3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6004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Azathioprine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0.0803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0.6910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0.2687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0.0104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  Sirolimus/Everolimus</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0.6005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dirty="0">
                          <a:solidFill>
                            <a:schemeClr val="tx1"/>
                          </a:solidFill>
                          <a:effectLst/>
                          <a:latin typeface="+mj-lt"/>
                        </a:rPr>
                        <a:t>0.6066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1 year were analyzed.</a:t>
            </a:r>
            <a:endParaRPr lang="en-US" sz="1200" b="1" dirty="0">
              <a:solidFill>
                <a:srgbClr val="FFFF00"/>
              </a:solidFill>
            </a:endParaRPr>
          </a:p>
        </p:txBody>
      </p:sp>
      <p:grpSp>
        <p:nvGrpSpPr>
          <p:cNvPr id="17" name="Group 16"/>
          <p:cNvGrpSpPr/>
          <p:nvPr/>
        </p:nvGrpSpPr>
        <p:grpSpPr>
          <a:xfrm>
            <a:off x="2" y="6146792"/>
            <a:ext cx="4715933" cy="711201"/>
            <a:chOff x="2" y="6146792"/>
            <a:chExt cx="4715933"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itle_cohort"/>
          <p:cNvSpPr txBox="1"/>
          <p:nvPr/>
        </p:nvSpPr>
        <p:spPr>
          <a:xfrm>
            <a:off x="1839912" y="1207781"/>
            <a:ext cx="5464175" cy="400110"/>
          </a:xfrm>
          <a:prstGeom prst="rect">
            <a:avLst/>
          </a:prstGeom>
          <a:noFill/>
        </p:spPr>
        <p:txBody>
          <a:bodyPr wrap="square" rtlCol="0">
            <a:spAutoFit/>
          </a:bodyPr>
          <a:lstStyle/>
          <a:p>
            <a:r>
              <a:rPr lang="en-US" sz="2000" b="1" dirty="0"/>
              <a:t>(Transplants: January 2004 – June </a:t>
            </a:r>
            <a:r>
              <a:rPr lang="en-US" sz="2000" b="1" dirty="0" smtClean="0"/>
              <a:t>2012)</a:t>
            </a:r>
            <a:endParaRPr lang="en-US" sz="2000" b="1" dirty="0"/>
          </a:p>
        </p:txBody>
      </p:sp>
    </p:spTree>
    <p:extLst>
      <p:ext uri="{BB962C8B-B14F-4D97-AF65-F5344CB8AC3E}">
        <p14:creationId xmlns:p14="http://schemas.microsoft.com/office/powerpoint/2010/main" val="41385592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noChangeArrowheads="1"/>
          </p:cNvSpPr>
          <p:nvPr>
            <p:ph type="title"/>
          </p:nvPr>
        </p:nvSpPr>
        <p:spPr>
          <a:xfrm>
            <a:off x="685800" y="457200"/>
            <a:ext cx="7772400" cy="1143000"/>
          </a:xfrm>
        </p:spPr>
        <p:txBody>
          <a:bodyPr/>
          <a:lstStyle/>
          <a:p>
            <a:r>
              <a:rPr lang="en-US" sz="2600" dirty="0" smtClean="0"/>
              <a:t>Pediatric Heart Transplants</a:t>
            </a:r>
            <a:r>
              <a:rPr lang="en-US" sz="2400" dirty="0" smtClean="0"/>
              <a:t/>
            </a:r>
            <a:br>
              <a:rPr lang="en-US" sz="2400" dirty="0" smtClean="0"/>
            </a:br>
            <a:r>
              <a:rPr lang="en-US" sz="2400" dirty="0" smtClean="0"/>
              <a:t>Incidence of Hypertension between 3 and 5 Years</a:t>
            </a:r>
            <a:br>
              <a:rPr lang="en-US" sz="2400" dirty="0" smtClean="0"/>
            </a:br>
            <a:endParaRPr lang="en-US" sz="2000" dirty="0" smtClean="0"/>
          </a:p>
        </p:txBody>
      </p:sp>
      <p:sp>
        <p:nvSpPr>
          <p:cNvPr id="11" name="TextBox 10"/>
          <p:cNvSpPr txBox="1"/>
          <p:nvPr/>
        </p:nvSpPr>
        <p:spPr>
          <a:xfrm>
            <a:off x="5029200" y="6172200"/>
            <a:ext cx="3505200" cy="461665"/>
          </a:xfrm>
          <a:prstGeom prst="rect">
            <a:avLst/>
          </a:prstGeom>
          <a:noFill/>
        </p:spPr>
        <p:txBody>
          <a:bodyPr wrap="square" rtlCol="0">
            <a:spAutoFit/>
          </a:bodyPr>
          <a:lstStyle/>
          <a:p>
            <a:r>
              <a:rPr lang="en-US" sz="1200" b="1" dirty="0" smtClean="0">
                <a:solidFill>
                  <a:srgbClr val="FFFF00"/>
                </a:solidFill>
              </a:rPr>
              <a:t>Only patients without hypertension reported by 3 years were analyzed.</a:t>
            </a:r>
            <a:endParaRPr lang="en-US" sz="1200" b="1" dirty="0">
              <a:solidFill>
                <a:srgbClr val="FFFF00"/>
              </a:solidFill>
            </a:endParaRPr>
          </a:p>
        </p:txBody>
      </p:sp>
      <p:graphicFrame>
        <p:nvGraphicFramePr>
          <p:cNvPr id="17" name="Group 3"/>
          <p:cNvGraphicFramePr>
            <a:graphicFrameLocks noGrp="1"/>
          </p:cNvGraphicFramePr>
          <p:nvPr>
            <p:ph sz="half" idx="4294967295"/>
            <p:extLst>
              <p:ext uri="{D42A27DB-BD31-4B8C-83A1-F6EECF244321}">
                <p14:modId xmlns:p14="http://schemas.microsoft.com/office/powerpoint/2010/main" val="1062247594"/>
              </p:ext>
            </p:extLst>
          </p:nvPr>
        </p:nvGraphicFramePr>
        <p:xfrm>
          <a:off x="745019" y="1752600"/>
          <a:ext cx="7636982" cy="3997306"/>
        </p:xfrm>
        <a:graphic>
          <a:graphicData uri="http://schemas.openxmlformats.org/drawingml/2006/table">
            <a:tbl>
              <a:tblPr/>
              <a:tblGrid>
                <a:gridCol w="2858972"/>
                <a:gridCol w="1840709"/>
                <a:gridCol w="1840709"/>
                <a:gridCol w="1096592"/>
              </a:tblGrid>
              <a:tr h="660040">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Maintenance Immunosuppression at discharge and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 HTN reported between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3 and 5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P-value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6004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For Patients not on drug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endParaRPr lang="en-US"/>
                    </a:p>
                  </a:txBody>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Azathioprine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0.4065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Cyclosporine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12.8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0.7482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MMF/MPA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0.1539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Prednisone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0.0079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kern="1200" cap="none" normalizeH="0" baseline="0" dirty="0" smtClean="0">
                          <a:ln>
                            <a:noFill/>
                          </a:ln>
                          <a:solidFill>
                            <a:schemeClr val="tx1"/>
                          </a:solidFill>
                          <a:effectLst/>
                          <a:latin typeface="Arial" charset="0"/>
                          <a:ea typeface="+mn-ea"/>
                          <a:cs typeface="Arial" charset="0"/>
                        </a:rPr>
                        <a:t>  Sirolimus/Everolimus</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0.6375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4038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cs typeface="Arial" charset="0"/>
                        </a:rPr>
                        <a:t>Tacrolimus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dirty="0">
                          <a:solidFill>
                            <a:schemeClr val="tx1"/>
                          </a:solidFill>
                          <a:effectLst/>
                          <a:latin typeface="+mj-lt"/>
                        </a:rPr>
                        <a:t>0.5310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grpSp>
        <p:nvGrpSpPr>
          <p:cNvPr id="18" name="Group 17"/>
          <p:cNvGrpSpPr/>
          <p:nvPr/>
        </p:nvGrpSpPr>
        <p:grpSpPr>
          <a:xfrm>
            <a:off x="2" y="6146792"/>
            <a:ext cx="4715933" cy="711201"/>
            <a:chOff x="2" y="6146792"/>
            <a:chExt cx="4715933"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p:spPr>
          </p:pic>
          <p:sp>
            <p:nvSpPr>
              <p:cNvPr id="22"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0"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itle_cohort"/>
          <p:cNvSpPr txBox="1"/>
          <p:nvPr/>
        </p:nvSpPr>
        <p:spPr>
          <a:xfrm>
            <a:off x="2133600" y="1230249"/>
            <a:ext cx="5562600" cy="400110"/>
          </a:xfrm>
          <a:prstGeom prst="rect">
            <a:avLst/>
          </a:prstGeom>
          <a:noFill/>
        </p:spPr>
        <p:txBody>
          <a:bodyPr wrap="square" rtlCol="0">
            <a:spAutoFit/>
          </a:bodyPr>
          <a:lstStyle/>
          <a:p>
            <a:r>
              <a:rPr lang="en-US" sz="2000" b="1" dirty="0"/>
              <a:t>(Transplants: January 2004 – June </a:t>
            </a:r>
            <a:r>
              <a:rPr lang="en-US" sz="2000" b="1" dirty="0" smtClean="0"/>
              <a:t>2010)</a:t>
            </a:r>
            <a:endParaRPr lang="en-US" sz="2000" b="1" dirty="0"/>
          </a:p>
        </p:txBody>
      </p:sp>
    </p:spTree>
    <p:extLst>
      <p:ext uri="{BB962C8B-B14F-4D97-AF65-F5344CB8AC3E}">
        <p14:creationId xmlns:p14="http://schemas.microsoft.com/office/powerpoint/2010/main" val="5429593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600" dirty="0" smtClean="0"/>
              <a:t>Pediatric Heart Transplants</a:t>
            </a:r>
            <a:r>
              <a:rPr lang="en-US" sz="3200" dirty="0" smtClean="0"/>
              <a:t/>
            </a:r>
            <a:br>
              <a:rPr lang="en-US" sz="3200" dirty="0" smtClean="0"/>
            </a:br>
            <a:r>
              <a:rPr lang="en-US" sz="2400" dirty="0" smtClean="0"/>
              <a:t>Relationship of Rejection and Coronary Artery Vasculopathy</a:t>
            </a:r>
            <a:br>
              <a:rPr lang="en-US" sz="2400" dirty="0" smtClean="0"/>
            </a:br>
            <a:endParaRPr lang="en-US" sz="2000" dirty="0" smtClean="0"/>
          </a:p>
        </p:txBody>
      </p:sp>
      <p:graphicFrame>
        <p:nvGraphicFramePr>
          <p:cNvPr id="129063" name="Group 39"/>
          <p:cNvGraphicFramePr>
            <a:graphicFrameLocks noGrp="1"/>
          </p:cNvGraphicFramePr>
          <p:nvPr>
            <p:ph sz="half" idx="1"/>
            <p:extLst>
              <p:ext uri="{D42A27DB-BD31-4B8C-83A1-F6EECF244321}">
                <p14:modId xmlns:p14="http://schemas.microsoft.com/office/powerpoint/2010/main" val="3557165818"/>
              </p:ext>
            </p:extLst>
          </p:nvPr>
        </p:nvGraphicFramePr>
        <p:xfrm>
          <a:off x="914400" y="1981200"/>
          <a:ext cx="7353300" cy="2843214"/>
        </p:xfrm>
        <a:graphic>
          <a:graphicData uri="http://schemas.openxmlformats.org/drawingml/2006/table">
            <a:tbl>
              <a:tblPr/>
              <a:tblGrid>
                <a:gridCol w="2025470"/>
                <a:gridCol w="1839981"/>
                <a:gridCol w="1652836"/>
                <a:gridCol w="1835013"/>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rgbClr val="FFFF00"/>
                          </a:solidFill>
                          <a:effectLst/>
                          <a:latin typeface="Arial" charset="0"/>
                        </a:rPr>
                        <a:t>Rejection During 1</a:t>
                      </a:r>
                      <a:r>
                        <a:rPr kumimoji="0" lang="en-US" sz="1800" b="1" i="0" u="none" strike="noStrike" cap="none" normalizeH="0" baseline="30000" dirty="0" smtClean="0">
                          <a:ln>
                            <a:noFill/>
                          </a:ln>
                          <a:solidFill>
                            <a:srgbClr val="FFFF00"/>
                          </a:solidFill>
                          <a:effectLst/>
                          <a:latin typeface="Arial" charset="0"/>
                        </a:rPr>
                        <a:t>st</a:t>
                      </a:r>
                      <a:r>
                        <a:rPr kumimoji="0" lang="en-US" sz="1800" b="1" i="0" u="none" strike="noStrike" cap="none" normalizeH="0" baseline="0" dirty="0" smtClean="0">
                          <a:ln>
                            <a:noFill/>
                          </a:ln>
                          <a:solidFill>
                            <a:srgbClr val="FFFF00"/>
                          </a:solidFill>
                          <a:effectLst/>
                          <a:latin typeface="Arial" charset="0"/>
                        </a:rPr>
                        <a:t> Year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Reported CAV between 1</a:t>
                      </a:r>
                      <a:r>
                        <a:rPr kumimoji="0" lang="en-US" sz="1800" b="1" i="0" u="none" strike="noStrike" cap="none" normalizeH="0" baseline="30000" dirty="0" smtClean="0">
                          <a:ln>
                            <a:noFill/>
                          </a:ln>
                          <a:solidFill>
                            <a:schemeClr val="tx1"/>
                          </a:solidFill>
                          <a:effectLst/>
                          <a:latin typeface="Arial" charset="0"/>
                        </a:rPr>
                        <a:t>st</a:t>
                      </a:r>
                      <a:r>
                        <a:rPr kumimoji="0" lang="en-US" sz="1800" b="1" i="0" u="none" strike="noStrike" cap="none" normalizeH="0" baseline="0" dirty="0" smtClean="0">
                          <a:ln>
                            <a:noFill/>
                          </a:ln>
                          <a:solidFill>
                            <a:schemeClr val="tx1"/>
                          </a:solidFill>
                          <a:effectLst/>
                          <a:latin typeface="Arial" charset="0"/>
                        </a:rPr>
                        <a:t> and 3</a:t>
                      </a:r>
                      <a:r>
                        <a:rPr kumimoji="0" lang="en-US" sz="1800" b="1" i="0" u="none" strike="noStrike" cap="none" normalizeH="0" baseline="30000" dirty="0" smtClean="0">
                          <a:ln>
                            <a:noFill/>
                          </a:ln>
                          <a:solidFill>
                            <a:schemeClr val="tx1"/>
                          </a:solidFill>
                          <a:effectLst/>
                          <a:latin typeface="Arial" charset="0"/>
                        </a:rPr>
                        <a:t>rd</a:t>
                      </a:r>
                      <a:r>
                        <a:rPr kumimoji="0" lang="en-US" sz="1800" b="1" i="0" u="none" strike="noStrike" cap="none" normalizeH="0" baseline="0" dirty="0" smtClean="0">
                          <a:ln>
                            <a:noFill/>
                          </a:ln>
                          <a:solidFill>
                            <a:schemeClr val="tx1"/>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post-transplant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All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45 (7.1%)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593 (92.9%)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800" b="1" i="0" u="none" strike="noStrike">
                          <a:solidFill>
                            <a:schemeClr val="tx1"/>
                          </a:solidFill>
                          <a:effectLst/>
                          <a:latin typeface="+mj-lt"/>
                        </a:rPr>
                        <a:t>638 (100%)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57 (4.3%)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a:solidFill>
                            <a:schemeClr val="tx1"/>
                          </a:solidFill>
                          <a:effectLst/>
                          <a:latin typeface="+mj-lt"/>
                        </a:rPr>
                        <a:t>1,260 (95.7%)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fontAlgn="b"/>
                      <a:r>
                        <a:rPr lang="en-US" sz="1800" b="1" i="0" u="none" strike="noStrike" dirty="0">
                          <a:solidFill>
                            <a:schemeClr val="tx1"/>
                          </a:solidFill>
                          <a:effectLst/>
                          <a:latin typeface="+mj-lt"/>
                        </a:rPr>
                        <a:t>1,317 (100%)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9051" name="pvalues"/>
          <p:cNvSpPr txBox="1">
            <a:spLocks noChangeArrowheads="1"/>
          </p:cNvSpPr>
          <p:nvPr/>
        </p:nvSpPr>
        <p:spPr bwMode="auto">
          <a:xfrm>
            <a:off x="4114800" y="5410200"/>
            <a:ext cx="1676400" cy="400110"/>
          </a:xfrm>
          <a:prstGeom prst="rect">
            <a:avLst/>
          </a:prstGeom>
          <a:noFill/>
          <a:ln w="12700">
            <a:noFill/>
            <a:miter lim="800000"/>
            <a:headEnd/>
            <a:tailEnd/>
          </a:ln>
        </p:spPr>
        <p:txBody>
          <a:bodyPr>
            <a:spAutoFit/>
          </a:bodyPr>
          <a:lstStyle/>
          <a:p>
            <a:r>
              <a:rPr lang="en-US" sz="2000" b="1" dirty="0">
                <a:solidFill>
                  <a:srgbClr val="FFFF00"/>
                </a:solidFill>
              </a:rPr>
              <a:t>p = </a:t>
            </a:r>
            <a:r>
              <a:rPr lang="en-US" sz="2000" b="1" dirty="0" smtClean="0">
                <a:solidFill>
                  <a:srgbClr val="FFFF00"/>
                </a:solidFill>
              </a:rPr>
              <a:t>0.0111</a:t>
            </a:r>
            <a:endParaRPr lang="en-US" sz="2000" b="1" dirty="0">
              <a:solidFill>
                <a:srgbClr val="FFFF00"/>
              </a:solidFill>
            </a:endParaRPr>
          </a:p>
        </p:txBody>
      </p:sp>
      <p:sp>
        <p:nvSpPr>
          <p:cNvPr id="2" name="title_cohort"/>
          <p:cNvSpPr txBox="1"/>
          <p:nvPr/>
        </p:nvSpPr>
        <p:spPr>
          <a:xfrm>
            <a:off x="2057400" y="1202934"/>
            <a:ext cx="5562600" cy="400110"/>
          </a:xfrm>
          <a:prstGeom prst="rect">
            <a:avLst/>
          </a:prstGeom>
          <a:noFill/>
        </p:spPr>
        <p:txBody>
          <a:bodyPr wrap="square" rtlCol="0">
            <a:spAutoFit/>
          </a:bodyPr>
          <a:lstStyle/>
          <a:p>
            <a:pPr algn="ctr"/>
            <a:r>
              <a:rPr lang="en-US" sz="2000" b="1" dirty="0" smtClean="0"/>
              <a:t>(Transplants: January </a:t>
            </a:r>
            <a:r>
              <a:rPr lang="en-US" sz="2000" b="1" dirty="0"/>
              <a:t>2004 – June 2014)</a:t>
            </a:r>
          </a:p>
        </p:txBody>
      </p:sp>
    </p:spTree>
    <p:extLst>
      <p:ext uri="{BB962C8B-B14F-4D97-AF65-F5344CB8AC3E}">
        <p14:creationId xmlns:p14="http://schemas.microsoft.com/office/powerpoint/2010/main" val="20204424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00" dirty="0" smtClean="0">
              <a:solidFill>
                <a:schemeClr val="tx1"/>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1917844184"/>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31 Days - 1 Year (N  = 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&gt;1 Year - 3 Years (N = 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408)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33 (14.0%)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36 (17.6%)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75 (20.5%)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99 (24.3%)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17 (6.6%)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45 (15.2%)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42 (17.8%)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30 (14.7%)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39 (10.7%)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21 (5.1%)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22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26 (6.4%)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7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17 (4.2%)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16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37 (12.5%)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14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20 (5.5%)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24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98 (38.3%)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61 (20.5%)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89 (37.7%)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76 (37.3%)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145 (39.6%)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135 (33.1%)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20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(1.2%)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23 (9.0%)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21 (7.1%)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15 (6.4%)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14 (6.9%)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19 (5.2%)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24 (5.9%)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30 (11.7%)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64 (21.5%)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13 (5.5%)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14 (3.8%)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25 (6.1%)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12 (2.9%)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29 (9.8%)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11 (4.7%)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11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7 (1.7%)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37 (14.5%)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11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13 (3.2%)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1447800" y="503527"/>
            <a:ext cx="2971800" cy="461665"/>
          </a:xfrm>
          <a:prstGeom prst="rect">
            <a:avLst/>
          </a:prstGeom>
          <a:noFill/>
        </p:spPr>
        <p:txBody>
          <a:bodyPr wrap="square" rtlCol="0">
            <a:spAutoFit/>
          </a:bodyPr>
          <a:lstStyle/>
          <a:p>
            <a:r>
              <a:rPr lang="en-US" sz="2400" b="1" dirty="0"/>
              <a:t>Cause of </a:t>
            </a:r>
            <a:r>
              <a:rPr lang="en-US" sz="2400" b="1" dirty="0" smtClean="0"/>
              <a:t>Death</a:t>
            </a:r>
            <a:endParaRPr lang="en-US" sz="2400" b="1" dirty="0"/>
          </a:p>
        </p:txBody>
      </p:sp>
      <p:sp>
        <p:nvSpPr>
          <p:cNvPr id="19" name="title_cohort"/>
          <p:cNvSpPr txBox="1"/>
          <p:nvPr/>
        </p:nvSpPr>
        <p:spPr>
          <a:xfrm>
            <a:off x="3787773" y="544621"/>
            <a:ext cx="5203827" cy="400110"/>
          </a:xfrm>
          <a:prstGeom prst="rect">
            <a:avLst/>
          </a:prstGeom>
          <a:noFill/>
        </p:spPr>
        <p:txBody>
          <a:bodyPr wrap="square" rtlCol="0">
            <a:spAutoFit/>
          </a:bodyPr>
          <a:lstStyle/>
          <a:p>
            <a:r>
              <a:rPr lang="en-US" sz="2000" b="1" dirty="0" smtClean="0"/>
              <a:t>(</a:t>
            </a:r>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20582748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r>
              <a:rPr lang="en-US" sz="2100" dirty="0" smtClean="0">
                <a:solidFill>
                  <a:schemeClr val="tx1"/>
                </a:solidFill>
              </a:rPr>
              <a:t/>
            </a:r>
            <a:br>
              <a:rPr lang="en-US" sz="2100" dirty="0" smtClean="0">
                <a:solidFill>
                  <a:schemeClr val="tx1"/>
                </a:solidFill>
              </a:rPr>
            </a:br>
            <a:endParaRPr lang="en-US" sz="2100" dirty="0" smtClean="0">
              <a:solidFill>
                <a:schemeClr val="tx1"/>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1209232477"/>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31 Days - 1 Year (N  = 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&gt;1 Year - 3 Years (N =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63)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12 (23.5%)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17 (27.0%)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(4.8%)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(14.3%)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13 (11.1%)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(9.5%)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32 (41.6%)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25 (21.4%)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18 (30.5%)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14 (35.9%)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17 (33.3%)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16 (25.4%)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12 (10.3%)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(3.2%)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27 (23.1%)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(7.9%)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17 (14.5%)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1 (1.6%)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extBox 1"/>
          <p:cNvSpPr txBox="1"/>
          <p:nvPr/>
        </p:nvSpPr>
        <p:spPr>
          <a:xfrm>
            <a:off x="480287" y="533400"/>
            <a:ext cx="4320313" cy="415498"/>
          </a:xfrm>
          <a:prstGeom prst="rect">
            <a:avLst/>
          </a:prstGeom>
          <a:noFill/>
        </p:spPr>
        <p:txBody>
          <a:bodyPr wrap="square" rtlCol="0">
            <a:spAutoFit/>
          </a:bodyPr>
          <a:lstStyle/>
          <a:p>
            <a:r>
              <a:rPr lang="en-US" sz="2100" b="1" dirty="0"/>
              <a:t>Cause of Death for Age &lt;1 Year</a:t>
            </a:r>
          </a:p>
        </p:txBody>
      </p:sp>
      <p:sp>
        <p:nvSpPr>
          <p:cNvPr id="19" name="title_cohort"/>
          <p:cNvSpPr txBox="1"/>
          <p:nvPr/>
        </p:nvSpPr>
        <p:spPr>
          <a:xfrm>
            <a:off x="4495800" y="544417"/>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23422815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00" dirty="0" smtClean="0">
              <a:solidFill>
                <a:schemeClr val="tx1"/>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4289404130"/>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31 Days - 1 Year (N  = 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&gt;1 Year - 3 Years (N = 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104)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10 (20.4%)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22 (21.2%)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20 (28.6%)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7 (15.9%)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(7.7%)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(7.7%)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(3.8%)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21 (47.7%)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16 (22.9%)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21 (41.2%)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16 (32.7%)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31 (29.8%)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 (6.7%)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16 (22.9%)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(8.7%)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(2.9%)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6 (5.8%)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extBox 1"/>
          <p:cNvSpPr txBox="1"/>
          <p:nvPr/>
        </p:nvSpPr>
        <p:spPr>
          <a:xfrm>
            <a:off x="286614" y="539822"/>
            <a:ext cx="4387927" cy="415498"/>
          </a:xfrm>
          <a:prstGeom prst="rect">
            <a:avLst/>
          </a:prstGeom>
          <a:noFill/>
        </p:spPr>
        <p:txBody>
          <a:bodyPr wrap="square" rtlCol="0">
            <a:spAutoFit/>
          </a:bodyPr>
          <a:lstStyle/>
          <a:p>
            <a:r>
              <a:rPr lang="en-US" sz="2100" b="1" dirty="0"/>
              <a:t>Cause of Death for Age 1-5 Years</a:t>
            </a:r>
          </a:p>
        </p:txBody>
      </p:sp>
      <p:sp>
        <p:nvSpPr>
          <p:cNvPr id="19" name="title_cohort"/>
          <p:cNvSpPr txBox="1"/>
          <p:nvPr/>
        </p:nvSpPr>
        <p:spPr>
          <a:xfrm>
            <a:off x="4566311" y="544417"/>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19064962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00" dirty="0" smtClean="0">
              <a:solidFill>
                <a:schemeClr val="tx1"/>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1866528798"/>
              </p:ext>
            </p:extLst>
          </p:nvPr>
        </p:nvGraphicFramePr>
        <p:xfrm>
          <a:off x="228600" y="1066803"/>
          <a:ext cx="8763000" cy="5029197"/>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31 Days - 1 Year (N  = 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&gt;1 Year - 3 Years (N =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88)</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11 (22.9%)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20 (22.7%)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 (36.0%)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(3.4%)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(5.7%)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 (4.5%)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11 (23.4%)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(31.6%)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36 (40.9%)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7 (14.9%)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(4.5%)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8 (17.0%)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(27.3%)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 (5.7%)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(5.7%)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(2.3%)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6729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(27.7%)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3 (3.4%)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33FF"/>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Rectangle 1"/>
          <p:cNvSpPr/>
          <p:nvPr/>
        </p:nvSpPr>
        <p:spPr>
          <a:xfrm>
            <a:off x="206062" y="524298"/>
            <a:ext cx="4550348" cy="415498"/>
          </a:xfrm>
          <a:prstGeom prst="rect">
            <a:avLst/>
          </a:prstGeom>
        </p:spPr>
        <p:txBody>
          <a:bodyPr wrap="none">
            <a:spAutoFit/>
          </a:bodyPr>
          <a:lstStyle/>
          <a:p>
            <a:r>
              <a:rPr lang="en-US" sz="2100" b="1" dirty="0"/>
              <a:t>Cause of Death for Age 6-10 Years</a:t>
            </a:r>
          </a:p>
        </p:txBody>
      </p:sp>
      <p:sp>
        <p:nvSpPr>
          <p:cNvPr id="19" name="title_cohort"/>
          <p:cNvSpPr txBox="1"/>
          <p:nvPr/>
        </p:nvSpPr>
        <p:spPr>
          <a:xfrm>
            <a:off x="4603382" y="544417"/>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19712147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chemeClr val="tx1"/>
                </a:solidFill>
              </a:rPr>
              <a:t>Pediatric Heart Transplants</a:t>
            </a:r>
            <a:br>
              <a:rPr lang="en-US" sz="2600" dirty="0" smtClean="0">
                <a:solidFill>
                  <a:schemeClr val="tx1"/>
                </a:solidFill>
              </a:rPr>
            </a:br>
            <a:endParaRPr lang="en-US" sz="2050" dirty="0" smtClean="0">
              <a:solidFill>
                <a:schemeClr val="tx1"/>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2423990426"/>
              </p:ext>
            </p:extLst>
          </p:nvPr>
        </p:nvGraphicFramePr>
        <p:xfrm>
          <a:off x="228600" y="1066803"/>
          <a:ext cx="8763000" cy="4760595"/>
        </p:xfrm>
        <a:graphic>
          <a:graphicData uri="http://schemas.openxmlformats.org/drawingml/2006/table">
            <a:tbl>
              <a:tblPr/>
              <a:tblGrid>
                <a:gridCol w="1828800"/>
                <a:gridCol w="914400"/>
                <a:gridCol w="1143000"/>
                <a:gridCol w="1244600"/>
                <a:gridCol w="1270000"/>
                <a:gridCol w="1295400"/>
                <a:gridCol w="1066800"/>
              </a:tblGrid>
              <a:tr h="477826">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rgbClr val="FFFF00"/>
                          </a:solidFill>
                          <a:effectLst/>
                          <a:latin typeface="Arial" charset="0"/>
                        </a:rPr>
                        <a:t>CAUSE OF DEATH</a:t>
                      </a:r>
                    </a:p>
                  </a:txBody>
                  <a:tcPr marL="27432" marR="27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0-30 </a:t>
                      </a:r>
                      <a:r>
                        <a:rPr lang="en-US" sz="1150" b="1" i="0" u="none" strike="noStrike" dirty="0" smtClean="0">
                          <a:solidFill>
                            <a:schemeClr val="tx1"/>
                          </a:solidFill>
                          <a:effectLst/>
                          <a:latin typeface="+mj-lt"/>
                        </a:rPr>
                        <a:t>Days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31 Days - 1 Year (N  = 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&gt;1 Year - 3 Years (N = 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&gt;3 Years - 5 Years (N = 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a:solidFill>
                            <a:schemeClr val="tx1"/>
                          </a:solidFill>
                          <a:effectLst/>
                          <a:latin typeface="+mj-lt"/>
                        </a:rPr>
                        <a:t>&gt;5 Years - 10 Years (N = 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ctr"/>
                      <a:r>
                        <a:rPr lang="en-US" sz="1150" b="1" i="0" u="none" strike="noStrike" dirty="0">
                          <a:solidFill>
                            <a:schemeClr val="tx1"/>
                          </a:solidFill>
                          <a:effectLst/>
                          <a:latin typeface="+mj-lt"/>
                        </a:rPr>
                        <a:t>&gt;10 </a:t>
                      </a:r>
                      <a:r>
                        <a:rPr lang="en-US" sz="1150" b="1" i="0" u="none" strike="noStrike" dirty="0" smtClean="0">
                          <a:solidFill>
                            <a:schemeClr val="tx1"/>
                          </a:solidFill>
                          <a:effectLst/>
                          <a:latin typeface="+mj-lt"/>
                        </a:rPr>
                        <a:t>Years</a:t>
                      </a:r>
                    </a:p>
                    <a:p>
                      <a:pPr algn="ctr" fontAlgn="ctr"/>
                      <a:r>
                        <a:rPr lang="en-US" sz="1150" b="1" i="0" u="none" strike="noStrike" dirty="0" smtClean="0">
                          <a:solidFill>
                            <a:schemeClr val="tx1"/>
                          </a:solidFill>
                          <a:effectLst/>
                          <a:latin typeface="+mj-lt"/>
                        </a:rPr>
                        <a:t>(N </a:t>
                      </a:r>
                      <a:r>
                        <a:rPr lang="en-US" sz="1150" b="1" i="0" u="none" strike="noStrike" dirty="0">
                          <a:solidFill>
                            <a:schemeClr val="tx1"/>
                          </a:solidFill>
                          <a:effectLst/>
                          <a:latin typeface="+mj-lt"/>
                        </a:rPr>
                        <a:t>= 153)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CORONARY ARTERY VASCULOPATHY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dirty="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13 (12.1%)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19 (19.8%)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42 (19.3%)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40 (26.1%)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288344">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ACUTE REJECTION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13 (14.8%)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22 (20.6%)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12 (12.5%)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29 (13.3%)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7 (4.6%)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15805">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LYMPHOMA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(2.6%)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MALIGNANCY, 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(6.5%)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INFECTION, NON-CMV</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14 (15.9%)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5 (4.7%)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11 (7.2%)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GRAFT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34 (38.6%)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19 (21.6%)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44 (41.1%)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41 (42.7%)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99 (45.4%)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52 (34.0%)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TECHNICAL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2 (2.3%)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(2.0%)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10 (11.4%)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7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6 (6.3%)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18 (8.3%)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11 (7.2%)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43267">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MULTIPLE ORGAN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9 (10.2%)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15 (17.0%)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6 (3.9%)</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47782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RENAL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 (0.5%)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(2.0%)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r h="303792">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PULMONARY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8 (9.1%)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1 (1.0%)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4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c>
                  <a:txBody>
                    <a:bodyPr/>
                    <a:lstStyle/>
                    <a:p>
                      <a:pPr algn="ctr" fontAlgn="b"/>
                      <a:r>
                        <a:rPr lang="en-US" sz="1150" b="1" i="0" u="none" strike="noStrike">
                          <a:solidFill>
                            <a:schemeClr val="tx1"/>
                          </a:solidFill>
                          <a:effectLst/>
                          <a:latin typeface="+mj-lt"/>
                        </a:rPr>
                        <a:t>3 (2.0%)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33FF"/>
                    </a:solidFill>
                  </a:tcPr>
                </a:tc>
              </a:tr>
              <a:tr h="329536">
                <a:tc>
                  <a:txBody>
                    <a:bodyPr/>
                    <a:lstStyle/>
                    <a:p>
                      <a:pPr marL="0" marR="0" lvl="0" indent="0" algn="l" defTabSz="914400" rtl="0" eaLnBrk="0" fontAlgn="b" latinLnBrk="0" hangingPunct="0">
                        <a:lnSpc>
                          <a:spcPct val="100000"/>
                        </a:lnSpc>
                        <a:spcBef>
                          <a:spcPct val="20000"/>
                        </a:spcBef>
                        <a:spcAft>
                          <a:spcPct val="0"/>
                        </a:spcAft>
                        <a:buClr>
                          <a:srgbClr val="FFFF00"/>
                        </a:buClr>
                        <a:buSzTx/>
                        <a:buFont typeface="Wingdings" pitchFamily="2" charset="2"/>
                        <a:buNone/>
                        <a:tabLst/>
                      </a:pPr>
                      <a:r>
                        <a:rPr kumimoji="0" lang="en-US" sz="1150" b="1" i="0" u="none" strike="noStrike" cap="none" normalizeH="0" baseline="0" dirty="0" smtClean="0">
                          <a:ln>
                            <a:noFill/>
                          </a:ln>
                          <a:solidFill>
                            <a:schemeClr val="tx1"/>
                          </a:solidFill>
                          <a:effectLst/>
                          <a:latin typeface="Arial" charset="0"/>
                          <a:cs typeface="Arial" charset="0"/>
                        </a:rPr>
                        <a:t>CEREBROVASCULAR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13 (14.8%)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2 (1.9%)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a:solidFill>
                            <a:schemeClr val="tx1"/>
                          </a:solidFill>
                          <a:effectLst/>
                          <a:latin typeface="+mj-lt"/>
                        </a:rPr>
                        <a:t>3 (3.1%)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4 (1.8%)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algn="ctr" fontAlgn="b"/>
                      <a:r>
                        <a:rPr lang="en-US" sz="1150" b="1" i="0" u="none" strike="noStrike" dirty="0">
                          <a:solidFill>
                            <a:schemeClr val="tx1"/>
                          </a:solidFill>
                          <a:effectLst/>
                          <a:latin typeface="+mj-lt"/>
                        </a:rPr>
                        <a:t>3 (2.0%)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r>
            </a:tbl>
          </a:graphicData>
        </a:graphic>
      </p:graphicFrame>
      <p:grpSp>
        <p:nvGrpSpPr>
          <p:cNvPr id="14" name="Group 13"/>
          <p:cNvGrpSpPr/>
          <p:nvPr/>
        </p:nvGrpSpPr>
        <p:grpSpPr>
          <a:xfrm>
            <a:off x="2" y="6146792"/>
            <a:ext cx="4715933" cy="711201"/>
            <a:chOff x="2" y="6146792"/>
            <a:chExt cx="4715933"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Rectangle 1"/>
          <p:cNvSpPr/>
          <p:nvPr/>
        </p:nvSpPr>
        <p:spPr>
          <a:xfrm>
            <a:off x="68453" y="529050"/>
            <a:ext cx="4684552" cy="415498"/>
          </a:xfrm>
          <a:prstGeom prst="rect">
            <a:avLst/>
          </a:prstGeom>
        </p:spPr>
        <p:txBody>
          <a:bodyPr wrap="none">
            <a:spAutoFit/>
          </a:bodyPr>
          <a:lstStyle/>
          <a:p>
            <a:r>
              <a:rPr lang="en-US" sz="2100" b="1" dirty="0"/>
              <a:t>Cause of Death for Age 11-17 Years</a:t>
            </a:r>
          </a:p>
        </p:txBody>
      </p:sp>
      <p:sp>
        <p:nvSpPr>
          <p:cNvPr id="3" name="title_cohort"/>
          <p:cNvSpPr txBox="1"/>
          <p:nvPr/>
        </p:nvSpPr>
        <p:spPr>
          <a:xfrm>
            <a:off x="4603382" y="544417"/>
            <a:ext cx="4572000" cy="400110"/>
          </a:xfrm>
          <a:prstGeom prst="rect">
            <a:avLst/>
          </a:prstGeom>
          <a:noFill/>
        </p:spPr>
        <p:txBody>
          <a:bodyPr wrap="square" rtlCol="0">
            <a:spAutoFit/>
          </a:bodyPr>
          <a:lstStyle/>
          <a:p>
            <a:r>
              <a:rPr lang="en-US" sz="2000" b="1" dirty="0"/>
              <a:t>(Deaths: January 2004 – June </a:t>
            </a:r>
            <a:r>
              <a:rPr lang="en-US" sz="2000" b="1" dirty="0" smtClean="0"/>
              <a:t>2015)</a:t>
            </a:r>
            <a:endParaRPr lang="en-US" sz="2000" b="1" dirty="0"/>
          </a:p>
        </p:txBody>
      </p:sp>
    </p:spTree>
    <p:extLst>
      <p:ext uri="{BB962C8B-B14F-4D97-AF65-F5344CB8AC3E}">
        <p14:creationId xmlns:p14="http://schemas.microsoft.com/office/powerpoint/2010/main" val="32761779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itle 1"/>
          <p:cNvSpPr>
            <a:spLocks noGrp="1" noChangeArrowheads="1"/>
          </p:cNvSpPr>
          <p:nvPr>
            <p:ph type="title" idx="4294967295"/>
          </p:nvPr>
        </p:nvSpPr>
        <p:spPr>
          <a:xfrm>
            <a:off x="0" y="228600"/>
            <a:ext cx="9144000" cy="990600"/>
          </a:xfrm>
        </p:spPr>
        <p:txBody>
          <a:bodyPr/>
          <a:lstStyle/>
          <a:p>
            <a:pPr defTabSz="912813"/>
            <a:r>
              <a:rPr lang="en-US" sz="2600" dirty="0" smtClean="0">
                <a:solidFill>
                  <a:schemeClr val="tx1"/>
                </a:solidFill>
              </a:rPr>
              <a:t>Pediatric Heart Transplants</a:t>
            </a:r>
            <a:r>
              <a:rPr lang="en-US" sz="2400" dirty="0" smtClean="0">
                <a:solidFill>
                  <a:schemeClr val="tx1"/>
                </a:solidFill>
              </a:rPr>
              <a:t/>
            </a:r>
            <a:br>
              <a:rPr lang="en-US" sz="2400" dirty="0" smtClean="0">
                <a:solidFill>
                  <a:schemeClr val="tx1"/>
                </a:solidFill>
              </a:rPr>
            </a:br>
            <a:r>
              <a:rPr lang="en-US" sz="2400" dirty="0" smtClean="0">
                <a:solidFill>
                  <a:schemeClr val="tx1"/>
                </a:solidFill>
              </a:rPr>
              <a:t>Relative Incidence of Leading Causes of Death</a:t>
            </a:r>
            <a:br>
              <a:rPr lang="en-US" sz="2400" dirty="0" smtClean="0">
                <a:solidFill>
                  <a:schemeClr val="tx1"/>
                </a:solidFill>
              </a:rPr>
            </a:br>
            <a:endParaRPr lang="en-US" sz="2000" dirty="0" smtClean="0">
              <a:solidFill>
                <a:schemeClr val="tx1"/>
              </a:solidFill>
            </a:endParaRPr>
          </a:p>
        </p:txBody>
      </p:sp>
      <p:graphicFrame>
        <p:nvGraphicFramePr>
          <p:cNvPr id="14" name="Object 3"/>
          <p:cNvGraphicFramePr>
            <a:graphicFrameLocks noGrp="1" noChangeAspect="1"/>
          </p:cNvGraphicFramePr>
          <p:nvPr>
            <p:ph idx="4294967295"/>
            <p:extLst>
              <p:ext uri="{D42A27DB-BD31-4B8C-83A1-F6EECF244321}">
                <p14:modId xmlns:p14="http://schemas.microsoft.com/office/powerpoint/2010/main" val="3870792995"/>
              </p:ext>
            </p:extLst>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3" cy="711201"/>
            <a:chOff x="2" y="6146792"/>
            <a:chExt cx="4715933"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 name="title_cohort"/>
          <p:cNvSpPr txBox="1"/>
          <p:nvPr/>
        </p:nvSpPr>
        <p:spPr>
          <a:xfrm>
            <a:off x="2380290" y="913072"/>
            <a:ext cx="4671287" cy="400110"/>
          </a:xfrm>
          <a:prstGeom prst="rect">
            <a:avLst/>
          </a:prstGeom>
          <a:noFill/>
        </p:spPr>
        <p:txBody>
          <a:bodyPr wrap="square" rtlCol="0">
            <a:spAutoFit/>
          </a:bodyPr>
          <a:lstStyle/>
          <a:p>
            <a:r>
              <a:rPr lang="en-US" sz="2000" b="1" smtClean="0"/>
              <a:t>(Deaths: January 2004 – June 2015)</a:t>
            </a:r>
            <a:endParaRPr lang="en-US" sz="2000" b="1" dirty="0"/>
          </a:p>
        </p:txBody>
      </p:sp>
    </p:spTree>
    <p:extLst>
      <p:ext uri="{BB962C8B-B14F-4D97-AF65-F5344CB8AC3E}">
        <p14:creationId xmlns:p14="http://schemas.microsoft.com/office/powerpoint/2010/main" val="2056368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escription0 xmlns="1df23a4e-d417-4e0a-a778-b7db59ac479a">Final slides</Description0>
    <Archive_x0020_Status xmlns="1df23a4e-d417-4e0a-a778-b7db59ac479a">Active</Archive_x0020_Status>
  </documentManagement>
</p:properties>
</file>

<file path=customXml/item3.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4EA5E5-E363-4390-B0AB-CD0052AFB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805D6-AC72-435D-A51A-1C2C01D7BD28}">
  <ds:schemaRefs>
    <ds:schemaRef ds:uri="http://schemas.microsoft.com/office/2006/documentManagement/types"/>
    <ds:schemaRef ds:uri="1df23a4e-d417-4e0a-a778-b7db59ac479a"/>
    <ds:schemaRef ds:uri="http://schemas.microsoft.com/office/2006/metadata/properties"/>
    <ds:schemaRef ds:uri="http://schemas.microsoft.com/office/infopath/2007/PartnerControls"/>
    <ds:schemaRef ds:uri="http://purl.org/dc/term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D007DD2-B80D-4FFA-8657-FA39D96D7665}">
  <ds:schemaRefs>
    <ds:schemaRef ds:uri="http://schemas.microsoft.com/office/2006/metadata/customXsn"/>
  </ds:schemaRefs>
</ds:datastoreItem>
</file>

<file path=customXml/itemProps4.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15950</TotalTime>
  <Words>18403</Words>
  <Application>Microsoft Office PowerPoint</Application>
  <PresentationFormat>On-screen Show (4:3)</PresentationFormat>
  <Paragraphs>2896</Paragraphs>
  <Slides>178</Slides>
  <Notes>157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178</vt:i4>
      </vt:variant>
    </vt:vector>
  </HeadingPairs>
  <TitlesOfParts>
    <vt:vector size="184" baseType="lpstr">
      <vt:lpstr>Arial</vt:lpstr>
      <vt:lpstr>Calibri</vt:lpstr>
      <vt:lpstr>Times</vt:lpstr>
      <vt:lpstr>Webdings</vt:lpstr>
      <vt:lpstr>Wingdings</vt:lpstr>
      <vt:lpstr>UNOSTemplate</vt:lpstr>
      <vt:lpstr>HEART TRANSPLANTATION</vt:lpstr>
      <vt:lpstr>Table of Contents</vt:lpstr>
      <vt:lpstr>Donor, Recipient and Center Characteristics</vt:lpstr>
      <vt:lpstr>Pediatric Heart Transplants Number of Centers Reporting Transplants</vt:lpstr>
      <vt:lpstr>(Transplants: January 2004 – June 2015)</vt:lpstr>
      <vt:lpstr>Pediatric Heart Transplants Distribution of Transplants by Center Volume</vt:lpstr>
      <vt:lpstr>Pediatric Heart Transplants Recipient Age Distribution by Center Volume</vt:lpstr>
      <vt:lpstr>Pediatric Heart Transplants  Distribution of Transplants by Location and Average Center</vt:lpstr>
      <vt:lpstr>PowerPoint Presentation</vt:lpstr>
      <vt:lpstr>Pediatric Heart Transplants Recipient Age Distribution by Year of Transplant</vt:lpstr>
      <vt:lpstr>Pediatric Heart Transplants Recipient Age Distribution by Location</vt:lpstr>
      <vt:lpstr>PowerPoint Presentation</vt:lpstr>
      <vt:lpstr>PowerPoint Presentation</vt:lpstr>
      <vt:lpstr>PowerPoint Presentation</vt:lpstr>
      <vt:lpstr>PowerPoint Presentation</vt:lpstr>
      <vt:lpstr>PowerPoint Presentation</vt:lpstr>
      <vt:lpstr>Pediatric Heart Transplants Recipient Diagnosis (Age: 1-5 Years)</vt:lpstr>
      <vt:lpstr>Pediatric Heart Transplants Recipient Diagnosis (Age: 6-10 Years)</vt:lpstr>
      <vt:lpstr>Pediatric Heart Transplants Recipient Diagnosis (Age: 11-17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Transplant: Survival and Other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Kaplan-Meier Survival by Recipient Gender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Rejection and Post 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Percentage Experiencing Treated Rejection between Discharge and 1- </vt:lpstr>
      <vt:lpstr>PowerPoint Presentation</vt:lpstr>
      <vt:lpstr>Pediatric Heart Transplants Percentage Experiencing Treated Rejection between Discharge and 1-Year Follow-Up by Maintenance Immunosuppression </vt:lpstr>
      <vt:lpstr>Pediatric Heart Transplants Percentage Experiencing Treated Rejection between Discharge and 1-Year Follow-Up by Calcineurin Inhibitor Use at Discharge </vt:lpstr>
      <vt:lpstr>Pediatric Heart Transplants Coronary Artery Vasculopathy-Free Survival </vt:lpstr>
      <vt:lpstr>Pediatric Heart Transplants Cardiac Allograft Vasculopathy-Free Survival by Era   </vt:lpstr>
      <vt:lpstr>Pediatric Heart Transplants Coronary Artery Vasculopathy-Free Survival by Induction </vt:lpstr>
      <vt:lpstr>Pediatric Heart Transplants Coronary Artery Vasculopathy-Free Survival by Calcineurin  Conditional on Survival to 1 Year </vt:lpstr>
      <vt:lpstr>Pediatric Heart Transplants Coronary Artery Vasculopathy-Free Survival  </vt:lpstr>
      <vt:lpstr>Pediatric Heart Transplants Coronary Artery Vasculopathy-Free Survival  </vt:lpstr>
      <vt:lpstr>Pediatric Heart Transplants Coronary Artery Vasculopathy-Free Survival  </vt:lpstr>
      <vt:lpstr>Pediatric Heart Transplants Graft Survival Following Report of Coronary Artery </vt:lpstr>
      <vt:lpstr>Pediatric Heart Transplants Severe Renal Dysfunction*-Free Survival by Age Group </vt:lpstr>
      <vt:lpstr>Pediatric Heart Transplants Severe Renal Dysfunction*-Free Survival by Calcineurin   Conditional on Survival to 1 Year </vt:lpstr>
      <vt:lpstr>Pediatric Heart Transplants Renal Replacement Therapy-Free Survival by Age Group </vt:lpstr>
      <vt:lpstr>Pediatric Heart Transplants Post Transplant Malignancy Cumulative Morbidity Rates in Survivors</vt:lpstr>
      <vt:lpstr>Pediatric Heart Transplants Post Transplant Malignancy Cumulative Morbidity Rates in Survivors</vt:lpstr>
      <vt:lpstr>Pediatric Heart Transplants </vt:lpstr>
      <vt:lpstr>Pediatric Heart Transplants Malignancy-Free Survival by Maintenance Immunosuppression   Conditional on Survival to 1 year</vt:lpstr>
      <vt:lpstr>Pediatric Heart Transplants Lymphoma-Free Survival by Induction </vt:lpstr>
      <vt:lpstr>Pediatric Heart Transplants  Incidence of Hypertension between 1 and 3 Years </vt:lpstr>
      <vt:lpstr>Pediatric Heart Transplants Incidence of Hypertension between 3 and 5 Years </vt:lpstr>
      <vt:lpstr>Pediatric Heart Transplants Relationship of Rejection and Coronary Artery Vasculopathy </vt:lpstr>
      <vt:lpstr>Pediatric Heart Transplants </vt:lpstr>
      <vt:lpstr>Pediatric Heart Transplants </vt:lpstr>
      <vt:lpstr>Pediatric Heart Transplants </vt:lpstr>
      <vt:lpstr>Pediatric Heart Transplants </vt:lpstr>
      <vt:lpstr>Pediatric Heart Transplants </vt:lpstr>
      <vt:lpstr>Pediatric Heart Transplants Relative Incidence of Leading Causes of Death </vt:lpstr>
      <vt:lpstr>Retransplantation</vt:lpstr>
      <vt:lpstr>Pediatric Heart Retransplants by Year of Retransplant</vt:lpstr>
      <vt:lpstr>Pediatric Heart Retransplants by Inter-transplant Interval and Recipient Age </vt:lpstr>
      <vt:lpstr>Pediatric Heart Retransplants  Kaplan-Meier Survival Rates for Primary and Repeat </vt:lpstr>
      <vt:lpstr>Pediatric Heart Retransplants  Kaplan-Meier Survival Rates by Inter-transplant Interval </vt:lpstr>
      <vt:lpstr>Pediatric Heart Retransplants   Kaplan-Meier Survival Rates by Retransplant Reason </vt:lpstr>
      <vt:lpstr>Pediatric Heart Transplants   Kaplan-Meier Survival Conditional on Survival to 1 Year for Primary and </vt:lpstr>
      <vt:lpstr>Multivariable Analyses</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(2003-2013)
</vt:lpstr>
      <vt:lpstr>Pediatric Heart Transplants (1999-2009)
</vt:lpstr>
      <vt:lpstr>Pediatric Heart Transplants (1999-2009)
</vt:lpstr>
      <vt:lpstr>Pediatric Heart Transplants (1999-2009)
</vt:lpstr>
      <vt:lpstr>Pediatric Heart Transplants (1999-2009)
</vt:lpstr>
      <vt:lpstr>Pediatric Heart Transplants (1999-2009)
</vt:lpstr>
      <vt:lpstr>Pediatric Heart Transplants (1999-2009)
</vt:lpstr>
      <vt:lpstr>Pediatric Heart Transplants (1999-2009)
</vt:lpstr>
      <vt:lpstr>Pediatric Heart Transplants (1999-2009)
</vt:lpstr>
      <vt:lpstr>Pediatric Heart Transplants (1994-2004)
</vt:lpstr>
      <vt:lpstr>Pediatric Heart Transplants (1994-2004)
</vt:lpstr>
      <vt:lpstr>Pediatric Heart Transplants (1994-2004)
</vt:lpstr>
      <vt:lpstr>Pediatric Heart Transplants (1994-2004)
</vt:lpstr>
      <vt:lpstr>Pediatric Heart Transplants (1994-2004)
</vt:lpstr>
      <vt:lpstr>Pediatric Heart Transplants (1994-2004)
</vt:lpstr>
      <vt:lpstr>Pediatric Heart Transplants (1994-2004)
</vt:lpstr>
      <vt:lpstr>Pediatric Heart Transplants (1989-1999)
</vt:lpstr>
      <vt:lpstr>Pediatric Heart Transplants (1989-1999)
</vt:lpstr>
      <vt:lpstr>Pediatric Heart Transplants (1989-1999)
</vt:lpstr>
      <vt:lpstr>Pediatric Heart Transplants (1989-1999)
</vt:lpstr>
      <vt:lpstr>Pediatric Heart Transplants (1989-1999)
</vt:lpstr>
      <vt:lpstr>Pediatric Heart Transplants (1999-2009)
</vt:lpstr>
      <vt:lpstr>Pediatric Heart Transplants (1999-2009)
</vt:lpstr>
      <vt:lpstr>Pediatric Heart Transplants (1999-2009)
</vt:lpstr>
      <vt:lpstr>Pediatric Heart Transplants (1999-2009)
</vt:lpstr>
      <vt:lpstr>Pediatric Heart Transplants (1999-2009)
</vt:lpstr>
      <vt:lpstr>Pediatric Heart Transplants (1994-2004)
</vt:lpstr>
      <vt:lpstr>Pediatric Heart Transplants (1994-2004)
</vt:lpstr>
      <vt:lpstr>Pediatric Heart Transplants (1994-2004)
</vt:lpstr>
      <vt:lpstr>Pediatric Heart Transplants (1994-2004)
</vt:lpstr>
      <vt:lpstr>Pediatric Heart Transplants (1994-2004)
</vt:lpstr>
      <vt:lpstr>Pediatric Heart Transplants (1994-2004)
</vt:lpstr>
      <vt:lpstr>Pediatric Heart Transplants (1999-2009)
</vt:lpstr>
      <vt:lpstr>Pediatric Heart Transplants (1999-2009)
</vt:lpstr>
      <vt:lpstr>Pediatric Heart Transplants (1999-2009)
</vt:lpstr>
      <vt:lpstr>Pediatric Heart Transplants (1994-2004)
</vt:lpstr>
      <vt:lpstr>Pediatric Heart Transplants (1994-2004)
</vt:lpstr>
      <vt:lpstr>Pediatric Heart Transplants (1994-2004)
</vt:lpstr>
      <vt:lpstr>Pediatric Heart Transplants (1994-2004)
</vt:lpstr>
      <vt:lpstr>Focus Theme</vt:lpstr>
      <vt:lpstr>PowerPoint Presentation</vt:lpstr>
      <vt:lpstr>PowerPoint Presentation</vt:lpstr>
      <vt:lpstr>PowerPoint Presentation</vt:lpstr>
      <vt:lpstr>PowerPoint Presentation</vt:lpstr>
      <vt:lpstr>Pediatric Heart Transplants Percentage Experiencing Treated Rejection between Discharge and 1-Year Follow-Up by Diagnosis </vt:lpstr>
      <vt:lpstr>Pediatric Heart Transplants Coronary Artery Vasculopathy-Free Survival  </vt:lpstr>
      <vt:lpstr>Pediatric Heart Transplants Severe Renal Dysfunction*-Free Survival by Diagnosis </vt:lpstr>
      <vt:lpstr>PowerPoint Presentation</vt:lpstr>
      <vt:lpstr>PowerPoint Presentation</vt:lpstr>
      <vt:lpstr>Pediatric Heart Transplants </vt:lpstr>
      <vt:lpstr>Pediatric Heart Transplants </vt:lpstr>
      <vt:lpstr>Pediatric Heart Transplants </vt:lpstr>
      <vt:lpstr>Pediatric Heart Transplants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Leah B. Edwards</cp:lastModifiedBy>
  <cp:revision>2328</cp:revision>
  <cp:lastPrinted>2016-01-13T18:02:42Z</cp:lastPrinted>
  <dcterms:created xsi:type="dcterms:W3CDTF">2009-06-30T12:53:17Z</dcterms:created>
  <dcterms:modified xsi:type="dcterms:W3CDTF">2016-10-24T18:44:49Z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